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5.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6.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11" r:id="rId5"/>
    <p:sldMasterId id="2147483781" r:id="rId6"/>
    <p:sldMasterId id="2147483794" r:id="rId7"/>
  </p:sldMasterIdLst>
  <p:notesMasterIdLst>
    <p:notesMasterId r:id="rId79"/>
  </p:notesMasterIdLst>
  <p:sldIdLst>
    <p:sldId id="257" r:id="rId8"/>
    <p:sldId id="259" r:id="rId9"/>
    <p:sldId id="318" r:id="rId10"/>
    <p:sldId id="322" r:id="rId11"/>
    <p:sldId id="324" r:id="rId12"/>
    <p:sldId id="310" r:id="rId13"/>
    <p:sldId id="327" r:id="rId14"/>
    <p:sldId id="328" r:id="rId15"/>
    <p:sldId id="410" r:id="rId16"/>
    <p:sldId id="348" r:id="rId17"/>
    <p:sldId id="330" r:id="rId18"/>
    <p:sldId id="263" r:id="rId19"/>
    <p:sldId id="333" r:id="rId20"/>
    <p:sldId id="335" r:id="rId21"/>
    <p:sldId id="337" r:id="rId22"/>
    <p:sldId id="264" r:id="rId23"/>
    <p:sldId id="268" r:id="rId24"/>
    <p:sldId id="271" r:id="rId25"/>
    <p:sldId id="272" r:id="rId26"/>
    <p:sldId id="275" r:id="rId27"/>
    <p:sldId id="276" r:id="rId28"/>
    <p:sldId id="277" r:id="rId29"/>
    <p:sldId id="339" r:id="rId30"/>
    <p:sldId id="346" r:id="rId31"/>
    <p:sldId id="351" r:id="rId32"/>
    <p:sldId id="340" r:id="rId33"/>
    <p:sldId id="313" r:id="rId34"/>
    <p:sldId id="341" r:id="rId35"/>
    <p:sldId id="342" r:id="rId36"/>
    <p:sldId id="343" r:id="rId37"/>
    <p:sldId id="344" r:id="rId38"/>
    <p:sldId id="349" r:id="rId39"/>
    <p:sldId id="353" r:id="rId40"/>
    <p:sldId id="287" r:id="rId41"/>
    <p:sldId id="288" r:id="rId42"/>
    <p:sldId id="291" r:id="rId43"/>
    <p:sldId id="293" r:id="rId44"/>
    <p:sldId id="294" r:id="rId45"/>
    <p:sldId id="296" r:id="rId46"/>
    <p:sldId id="298" r:id="rId47"/>
    <p:sldId id="299" r:id="rId48"/>
    <p:sldId id="306" r:id="rId49"/>
    <p:sldId id="407" r:id="rId50"/>
    <p:sldId id="405" r:id="rId51"/>
    <p:sldId id="406" r:id="rId52"/>
    <p:sldId id="404" r:id="rId53"/>
    <p:sldId id="403" r:id="rId54"/>
    <p:sldId id="372" r:id="rId55"/>
    <p:sldId id="373" r:id="rId56"/>
    <p:sldId id="398" r:id="rId57"/>
    <p:sldId id="408" r:id="rId58"/>
    <p:sldId id="411" r:id="rId59"/>
    <p:sldId id="300" r:id="rId60"/>
    <p:sldId id="301" r:id="rId61"/>
    <p:sldId id="303" r:id="rId62"/>
    <p:sldId id="304" r:id="rId63"/>
    <p:sldId id="308" r:id="rId64"/>
    <p:sldId id="307" r:id="rId65"/>
    <p:sldId id="309" r:id="rId66"/>
    <p:sldId id="409" r:id="rId67"/>
    <p:sldId id="345" r:id="rId68"/>
    <p:sldId id="412" r:id="rId69"/>
    <p:sldId id="413" r:id="rId70"/>
    <p:sldId id="279" r:id="rId71"/>
    <p:sldId id="280" r:id="rId72"/>
    <p:sldId id="281" r:id="rId73"/>
    <p:sldId id="282" r:id="rId74"/>
    <p:sldId id="284" r:id="rId75"/>
    <p:sldId id="283" r:id="rId76"/>
    <p:sldId id="285" r:id="rId77"/>
    <p:sldId id="286"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216"/>
      </p:cViewPr>
      <p:guideLst/>
    </p:cSldViewPr>
  </p:slideViewPr>
  <p:notesTextViewPr>
    <p:cViewPr>
      <p:scale>
        <a:sx n="1" d="1"/>
        <a:sy n="1" d="1"/>
      </p:scale>
      <p:origin x="0" y="0"/>
    </p:cViewPr>
  </p:notesTextViewPr>
  <p:sorterViewPr>
    <p:cViewPr>
      <p:scale>
        <a:sx n="33" d="100"/>
        <a:sy n="33" d="100"/>
      </p:scale>
      <p:origin x="0" y="-129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7.xml"/><Relationship Id="rId71" Type="http://schemas.openxmlformats.org/officeDocument/2006/relationships/slide" Target="slides/slide64.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CBC4D0-DF06-41F5-BCD1-20F19CF20B2B}" type="datetimeFigureOut">
              <a:rPr lang="en-US" smtClean="0"/>
              <a:t>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21F522-0D8E-41F4-8EF2-AFFF9168F164}" type="slidenum">
              <a:rPr lang="en-US" smtClean="0"/>
              <a:t>‹#›</a:t>
            </a:fld>
            <a:endParaRPr lang="en-US"/>
          </a:p>
        </p:txBody>
      </p:sp>
    </p:spTree>
    <p:extLst>
      <p:ext uri="{BB962C8B-B14F-4D97-AF65-F5344CB8AC3E}">
        <p14:creationId xmlns:p14="http://schemas.microsoft.com/office/powerpoint/2010/main" val="2157861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00"/>
                </a:solidFill>
                <a:latin typeface="Arial" panose="020B0604020202020204" pitchFamily="34" charset="0"/>
                <a:ea typeface="ＭＳ Ｐゴシック" panose="020B0600070205080204" pitchFamily="34" charset="-128"/>
              </a:defRPr>
            </a:lvl1pPr>
            <a:lvl2pPr marL="742950" indent="-285750">
              <a:defRPr sz="2000">
                <a:solidFill>
                  <a:srgbClr val="FFFF00"/>
                </a:solidFill>
                <a:latin typeface="Arial" panose="020B0604020202020204" pitchFamily="34" charset="0"/>
                <a:ea typeface="ＭＳ Ｐゴシック" panose="020B0600070205080204" pitchFamily="34" charset="-128"/>
              </a:defRPr>
            </a:lvl2pPr>
            <a:lvl3pPr marL="1143000" indent="-228600">
              <a:defRPr sz="2000">
                <a:solidFill>
                  <a:srgbClr val="FFFF00"/>
                </a:solidFill>
                <a:latin typeface="Arial" panose="020B0604020202020204" pitchFamily="34" charset="0"/>
                <a:ea typeface="ＭＳ Ｐゴシック" panose="020B0600070205080204" pitchFamily="34" charset="-128"/>
              </a:defRPr>
            </a:lvl3pPr>
            <a:lvl4pPr marL="1600200" indent="-228600">
              <a:defRPr sz="2000">
                <a:solidFill>
                  <a:srgbClr val="FFFF00"/>
                </a:solidFill>
                <a:latin typeface="Arial" panose="020B0604020202020204" pitchFamily="34" charset="0"/>
                <a:ea typeface="ＭＳ Ｐゴシック" panose="020B0600070205080204" pitchFamily="34" charset="-128"/>
              </a:defRPr>
            </a:lvl4pPr>
            <a:lvl5pPr marL="2057400" indent="-228600">
              <a:defRPr sz="2000">
                <a:solidFill>
                  <a:srgbClr val="FFFF00"/>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9FE6ADC-9E28-4099-8997-8B9706E5A779}"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ＭＳ Ｐゴシック" panose="020B0600070205080204" pitchFamily="34" charset="-128"/>
              <a:cs typeface="+mn-cs"/>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Times"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15378038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21F522-0D8E-41F4-8EF2-AFFF9168F164}" type="slidenum">
              <a:rPr lang="en-US" smtClean="0"/>
              <a:t>32</a:t>
            </a:fld>
            <a:endParaRPr lang="en-US"/>
          </a:p>
        </p:txBody>
      </p:sp>
    </p:spTree>
    <p:extLst>
      <p:ext uri="{BB962C8B-B14F-4D97-AF65-F5344CB8AC3E}">
        <p14:creationId xmlns:p14="http://schemas.microsoft.com/office/powerpoint/2010/main" val="311949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C973AFD-F875-4B9C-A5D8-43E275AEAA9A}"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117373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6DD8D497-29C7-4977-A71B-F9E3B918CE97}" type="slidenum">
              <a:rPr lang="en-GB" altLang="en-US" sz="1200" smtClean="0"/>
              <a:pPr/>
              <a:t>35</a:t>
            </a:fld>
            <a:endParaRPr lang="en-GB" alt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1941773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A96C1D54-58AF-4783-BB1D-02F897052B7D}"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36698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CDF89C7-E81C-44C2-BA4C-228E6454773F}" type="slidenum">
              <a:rPr lang="en-GB" altLang="en-US" sz="1200" smtClean="0"/>
              <a:pPr/>
              <a:t>37</a:t>
            </a:fld>
            <a:endParaRPr lang="en-GB" altLang="en-US" sz="120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871450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10339D9-0E8D-48B1-B026-4C645D9D65F7}" type="slidenum">
              <a:rPr lang="en-GB" altLang="en-US" sz="1200" smtClean="0"/>
              <a:pPr/>
              <a:t>38</a:t>
            </a:fld>
            <a:endParaRPr lang="en-GB" altLang="en-US" sz="120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036297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61993E9-D696-4D45-8003-53EFB374015C}" type="slidenum">
              <a:rPr lang="en-GB" altLang="en-US" sz="1200" smtClean="0"/>
              <a:pPr/>
              <a:t>39</a:t>
            </a:fld>
            <a:endParaRPr lang="en-GB" altLang="en-US" sz="120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871521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C3ADCCF-F923-44FE-9575-E6EF8497EC39}"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840632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DE68CE6-3ED1-4F59-8D1F-FCEBD728FFDD}" type="slidenum">
              <a:rPr lang="en-GB" altLang="en-US" sz="1200" smtClean="0"/>
              <a:pPr/>
              <a:t>41</a:t>
            </a:fld>
            <a:endParaRPr lang="en-GB" altLang="en-US" sz="120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906043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0"/>
        <p:cNvGrpSpPr/>
        <p:nvPr/>
      </p:nvGrpSpPr>
      <p:grpSpPr>
        <a:xfrm>
          <a:off x="0" y="0"/>
          <a:ext cx="0" cy="0"/>
          <a:chOff x="0" y="0"/>
          <a:chExt cx="0" cy="0"/>
        </a:xfrm>
      </p:grpSpPr>
      <p:sp>
        <p:nvSpPr>
          <p:cNvPr id="1301" name="Google Shape;1301;g111fbac5bda_2_3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2" name="Google Shape;1302;g111fbac5bda_2_3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D8ABF78B-2524-4586-9DC5-152DF0D2FC8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4578829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4"/>
        <p:cNvGrpSpPr/>
        <p:nvPr/>
      </p:nvGrpSpPr>
      <p:grpSpPr>
        <a:xfrm>
          <a:off x="0" y="0"/>
          <a:ext cx="0" cy="0"/>
          <a:chOff x="0" y="0"/>
          <a:chExt cx="0" cy="0"/>
        </a:xfrm>
      </p:grpSpPr>
      <p:sp>
        <p:nvSpPr>
          <p:cNvPr id="2795" name="Google Shape;2795;g111fbac5bda_2_3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6" name="Google Shape;2796;g111fbac5bda_2_37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498181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4"/>
        <p:cNvGrpSpPr/>
        <p:nvPr/>
      </p:nvGrpSpPr>
      <p:grpSpPr>
        <a:xfrm>
          <a:off x="0" y="0"/>
          <a:ext cx="0" cy="0"/>
          <a:chOff x="0" y="0"/>
          <a:chExt cx="0" cy="0"/>
        </a:xfrm>
      </p:grpSpPr>
      <p:sp>
        <p:nvSpPr>
          <p:cNvPr id="2795" name="Google Shape;2795;g111fbac5bda_2_3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6" name="Google Shape;2796;g111fbac5bda_2_37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89101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2"/>
        <p:cNvGrpSpPr/>
        <p:nvPr/>
      </p:nvGrpSpPr>
      <p:grpSpPr>
        <a:xfrm>
          <a:off x="0" y="0"/>
          <a:ext cx="0" cy="0"/>
          <a:chOff x="0" y="0"/>
          <a:chExt cx="0" cy="0"/>
        </a:xfrm>
      </p:grpSpPr>
      <p:sp>
        <p:nvSpPr>
          <p:cNvPr id="1653" name="Google Shape;1653;g111fbac5bda_2_35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4" name="Google Shape;1654;g111fbac5bda_2_35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126467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2"/>
        <p:cNvGrpSpPr/>
        <p:nvPr/>
      </p:nvGrpSpPr>
      <p:grpSpPr>
        <a:xfrm>
          <a:off x="0" y="0"/>
          <a:ext cx="0" cy="0"/>
          <a:chOff x="0" y="0"/>
          <a:chExt cx="0" cy="0"/>
        </a:xfrm>
      </p:grpSpPr>
      <p:sp>
        <p:nvSpPr>
          <p:cNvPr id="1653" name="Google Shape;1653;g111fbac5bda_2_35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4" name="Google Shape;1654;g111fbac5bda_2_35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719006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2"/>
        <p:cNvGrpSpPr/>
        <p:nvPr/>
      </p:nvGrpSpPr>
      <p:grpSpPr>
        <a:xfrm>
          <a:off x="0" y="0"/>
          <a:ext cx="0" cy="0"/>
          <a:chOff x="0" y="0"/>
          <a:chExt cx="0" cy="0"/>
        </a:xfrm>
      </p:grpSpPr>
      <p:sp>
        <p:nvSpPr>
          <p:cNvPr id="1653" name="Google Shape;1653;g111fbac5bda_2_35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4" name="Google Shape;1654;g111fbac5bda_2_35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8928700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2"/>
        <p:cNvGrpSpPr/>
        <p:nvPr/>
      </p:nvGrpSpPr>
      <p:grpSpPr>
        <a:xfrm>
          <a:off x="0" y="0"/>
          <a:ext cx="0" cy="0"/>
          <a:chOff x="0" y="0"/>
          <a:chExt cx="0" cy="0"/>
        </a:xfrm>
      </p:grpSpPr>
      <p:sp>
        <p:nvSpPr>
          <p:cNvPr id="1653" name="Google Shape;1653;g111fbac5bda_2_35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4" name="Google Shape;1654;g111fbac5bda_2_35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40321540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2"/>
        <p:cNvGrpSpPr/>
        <p:nvPr/>
      </p:nvGrpSpPr>
      <p:grpSpPr>
        <a:xfrm>
          <a:off x="0" y="0"/>
          <a:ext cx="0" cy="0"/>
          <a:chOff x="0" y="0"/>
          <a:chExt cx="0" cy="0"/>
        </a:xfrm>
      </p:grpSpPr>
      <p:sp>
        <p:nvSpPr>
          <p:cNvPr id="1653" name="Google Shape;1653;g111fbac5bda_2_35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4" name="Google Shape;1654;g111fbac5bda_2_35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86189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21F522-0D8E-41F4-8EF2-AFFF9168F164}" type="slidenum">
              <a:rPr lang="en-US" smtClean="0"/>
              <a:t>57</a:t>
            </a:fld>
            <a:endParaRPr lang="en-US"/>
          </a:p>
        </p:txBody>
      </p:sp>
    </p:spTree>
    <p:extLst>
      <p:ext uri="{BB962C8B-B14F-4D97-AF65-F5344CB8AC3E}">
        <p14:creationId xmlns:p14="http://schemas.microsoft.com/office/powerpoint/2010/main" val="1793514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5AD0248-0C4E-44FA-9ECC-764F46F0CB26}" type="slidenum">
              <a:rPr lang="en-GB" altLang="en-US" sz="1200" smtClean="0"/>
              <a:pPr/>
              <a:t>64</a:t>
            </a:fld>
            <a:endParaRPr lang="en-GB" altLang="en-US" sz="120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4842609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14902AB-8C46-409B-B902-00DB55793528}"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65</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122697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EA2E818-B57A-4058-8E9B-88A3FD9BBE8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5725126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C8E745D-5D5C-438C-BF9D-DA98992C1980}"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2191029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3D8ABF4-4CC3-4177-880C-29CD249BBF93}"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67</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8686096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4F3B0A83-C32F-4946-89E6-17CF67529662}" type="slidenum">
              <a:rPr lang="en-GB" altLang="en-US" sz="1200" smtClean="0"/>
              <a:pPr/>
              <a:t>68</a:t>
            </a:fld>
            <a:endParaRPr lang="en-GB" alt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0154986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E64611AE-D441-4722-B876-DF53AA60AD95}" type="slidenum">
              <a:rPr lang="en-GB" altLang="en-US" sz="1200" smtClean="0"/>
              <a:pPr/>
              <a:t>69</a:t>
            </a:fld>
            <a:endParaRPr lang="en-GB" altLang="en-US" sz="120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6013250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116235A7-F338-460D-8392-510AA800E43E}" type="slidenum">
              <a:rPr lang="en-GB" altLang="en-US" sz="1200" smtClean="0"/>
              <a:pPr/>
              <a:t>70</a:t>
            </a:fld>
            <a:endParaRPr lang="en-GB" altLang="en-US" sz="120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4045218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11B9D5A-0CF6-476E-9821-14338111392F}"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234295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729F0AE-E408-4B03-8178-B14D42ADEC36}"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286867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388BF91-FC55-4533-99FF-3A157736B3BD}"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812023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3B8ED35-22AB-4CCD-BC05-1324D7359D3F}"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608174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42BB2C4-0E73-470C-910B-046A93BAED40}"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974370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67F0C15-5B30-4FDE-B08D-97F7D22C5330}"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169991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4B3DC90-D616-4015-83D6-8BBA110DD947}"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016785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w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
            <a:ext cx="12192000" cy="706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1326406" y="531826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en-US" sz="1800"/>
          </a:p>
        </p:txBody>
      </p:sp>
      <p:pic>
        <p:nvPicPr>
          <p:cNvPr id="6"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867" y="5003800"/>
            <a:ext cx="37253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descr="lower_img_Blank.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6705600"/>
            <a:ext cx="12192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3"/>
          <p:cNvSpPr>
            <a:spLocks noGrp="1" noChangeArrowheads="1"/>
          </p:cNvSpPr>
          <p:nvPr>
            <p:ph type="ctrTitle"/>
          </p:nvPr>
        </p:nvSpPr>
        <p:spPr>
          <a:xfrm>
            <a:off x="1016003" y="4648200"/>
            <a:ext cx="10703984" cy="990600"/>
          </a:xfrm>
          <a:effectLst/>
        </p:spPr>
        <p:txBody>
          <a:bodyPr/>
          <a:lstStyle>
            <a:lvl1pPr algn="l">
              <a:defRPr sz="3600" b="1" i="0">
                <a:solidFill>
                  <a:schemeClr val="bg2"/>
                </a:solidFill>
                <a:latin typeface="Calibri"/>
                <a:cs typeface="Calibri"/>
              </a:defRPr>
            </a:lvl1pPr>
          </a:lstStyle>
          <a:p>
            <a:r>
              <a:rPr lang="en-CA" dirty="0"/>
              <a:t>Click to edit Master title style</a:t>
            </a:r>
          </a:p>
        </p:txBody>
      </p:sp>
      <p:sp>
        <p:nvSpPr>
          <p:cNvPr id="6148" name="Rectangle 4"/>
          <p:cNvSpPr>
            <a:spLocks noGrp="1" noChangeArrowheads="1"/>
          </p:cNvSpPr>
          <p:nvPr>
            <p:ph type="subTitle" idx="1"/>
          </p:nvPr>
        </p:nvSpPr>
        <p:spPr>
          <a:xfrm>
            <a:off x="1016000" y="5410200"/>
            <a:ext cx="10710333" cy="685800"/>
          </a:xfrm>
          <a:effectLst/>
        </p:spPr>
        <p:txBody>
          <a:bodyPr/>
          <a:lstStyle>
            <a:lvl1pPr marL="0" indent="0" algn="l">
              <a:buFont typeface="Wingdings" pitchFamily="-108" charset="2"/>
              <a:buNone/>
              <a:defRPr sz="2400">
                <a:solidFill>
                  <a:schemeClr val="bg1"/>
                </a:solidFill>
                <a:latin typeface="Calibri"/>
                <a:cs typeface="Calibri"/>
              </a:defRPr>
            </a:lvl1pPr>
          </a:lstStyle>
          <a:p>
            <a:r>
              <a:rPr lang="en-CA" dirty="0"/>
              <a:t>Click to edit Master subtitle style</a:t>
            </a:r>
          </a:p>
        </p:txBody>
      </p:sp>
    </p:spTree>
    <p:extLst>
      <p:ext uri="{BB962C8B-B14F-4D97-AF65-F5344CB8AC3E}">
        <p14:creationId xmlns:p14="http://schemas.microsoft.com/office/powerpoint/2010/main" val="728503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2" name="Rectangle 1"/>
          <p:cNvSpPr/>
          <p:nvPr userDrawn="1"/>
        </p:nvSpPr>
        <p:spPr>
          <a:xfrm>
            <a:off x="-25397" y="0"/>
            <a:ext cx="122936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1800"/>
          </a:p>
        </p:txBody>
      </p:sp>
      <p:pic>
        <p:nvPicPr>
          <p:cNvPr id="3" name="Picture 9"/>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6" y="-3175"/>
            <a:ext cx="9370484"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773514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22: Title, image — 2 column, left">
  <p:cSld name="22: Title, image — 2 column, left">
    <p:spTree>
      <p:nvGrpSpPr>
        <p:cNvPr id="1" name="Shape 1152"/>
        <p:cNvGrpSpPr/>
        <p:nvPr/>
      </p:nvGrpSpPr>
      <p:grpSpPr>
        <a:xfrm>
          <a:off x="0" y="0"/>
          <a:ext cx="0" cy="0"/>
          <a:chOff x="0" y="0"/>
          <a:chExt cx="0" cy="0"/>
        </a:xfrm>
      </p:grpSpPr>
      <p:sp>
        <p:nvSpPr>
          <p:cNvPr id="1153" name="Google Shape;1153;p59"/>
          <p:cNvSpPr txBox="1">
            <a:spLocks noGrp="1"/>
          </p:cNvSpPr>
          <p:nvPr>
            <p:ph type="title"/>
          </p:nvPr>
        </p:nvSpPr>
        <p:spPr>
          <a:xfrm>
            <a:off x="566567" y="293333"/>
            <a:ext cx="2634000" cy="8856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3200"/>
              <a:buFont typeface="Arial"/>
              <a:buNone/>
              <a:defRPr sz="4267" b="1" i="0" u="none" strike="noStrike" cap="none">
                <a:solidFill>
                  <a:schemeClr val="dk1"/>
                </a:solidFill>
                <a:latin typeface="Arial"/>
                <a:ea typeface="Arial"/>
                <a:cs typeface="Arial"/>
                <a:sym typeface="Arial"/>
              </a:defRPr>
            </a:lvl1pPr>
            <a:lvl2pPr lvl="1" algn="l" rtl="0">
              <a:lnSpc>
                <a:spcPct val="100000"/>
              </a:lnSpc>
              <a:spcBef>
                <a:spcPts val="0"/>
              </a:spcBef>
              <a:spcAft>
                <a:spcPts val="0"/>
              </a:spcAft>
              <a:buClr>
                <a:schemeClr val="dk1"/>
              </a:buClr>
              <a:buSzPts val="3000"/>
              <a:buFont typeface="Arial"/>
              <a:buNone/>
              <a:defRPr b="1">
                <a:solidFill>
                  <a:schemeClr val="dk1"/>
                </a:solidFill>
              </a:defRPr>
            </a:lvl2pPr>
            <a:lvl3pPr lvl="2" algn="l" rtl="0">
              <a:lnSpc>
                <a:spcPct val="100000"/>
              </a:lnSpc>
              <a:spcBef>
                <a:spcPts val="0"/>
              </a:spcBef>
              <a:spcAft>
                <a:spcPts val="0"/>
              </a:spcAft>
              <a:buClr>
                <a:schemeClr val="dk1"/>
              </a:buClr>
              <a:buSzPts val="3000"/>
              <a:buFont typeface="Arial"/>
              <a:buNone/>
              <a:defRPr b="1">
                <a:solidFill>
                  <a:schemeClr val="dk1"/>
                </a:solidFill>
              </a:defRPr>
            </a:lvl3pPr>
            <a:lvl4pPr lvl="3" algn="l" rtl="0">
              <a:lnSpc>
                <a:spcPct val="100000"/>
              </a:lnSpc>
              <a:spcBef>
                <a:spcPts val="0"/>
              </a:spcBef>
              <a:spcAft>
                <a:spcPts val="0"/>
              </a:spcAft>
              <a:buClr>
                <a:schemeClr val="dk1"/>
              </a:buClr>
              <a:buSzPts val="3000"/>
              <a:buFont typeface="Arial"/>
              <a:buNone/>
              <a:defRPr b="1">
                <a:solidFill>
                  <a:schemeClr val="dk1"/>
                </a:solidFill>
              </a:defRPr>
            </a:lvl4pPr>
            <a:lvl5pPr lvl="4" algn="l" rtl="0">
              <a:lnSpc>
                <a:spcPct val="100000"/>
              </a:lnSpc>
              <a:spcBef>
                <a:spcPts val="0"/>
              </a:spcBef>
              <a:spcAft>
                <a:spcPts val="0"/>
              </a:spcAft>
              <a:buClr>
                <a:schemeClr val="dk1"/>
              </a:buClr>
              <a:buSzPts val="3000"/>
              <a:buFont typeface="Arial"/>
              <a:buNone/>
              <a:defRPr b="1">
                <a:solidFill>
                  <a:schemeClr val="dk1"/>
                </a:solidFill>
              </a:defRPr>
            </a:lvl5pPr>
            <a:lvl6pPr lvl="5" algn="l" rtl="0">
              <a:lnSpc>
                <a:spcPct val="100000"/>
              </a:lnSpc>
              <a:spcBef>
                <a:spcPts val="0"/>
              </a:spcBef>
              <a:spcAft>
                <a:spcPts val="0"/>
              </a:spcAft>
              <a:buClr>
                <a:schemeClr val="dk1"/>
              </a:buClr>
              <a:buSzPts val="3000"/>
              <a:buFont typeface="Arial"/>
              <a:buNone/>
              <a:defRPr b="1">
                <a:solidFill>
                  <a:schemeClr val="dk1"/>
                </a:solidFill>
              </a:defRPr>
            </a:lvl6pPr>
            <a:lvl7pPr lvl="6" algn="l" rtl="0">
              <a:lnSpc>
                <a:spcPct val="100000"/>
              </a:lnSpc>
              <a:spcBef>
                <a:spcPts val="0"/>
              </a:spcBef>
              <a:spcAft>
                <a:spcPts val="0"/>
              </a:spcAft>
              <a:buClr>
                <a:schemeClr val="dk1"/>
              </a:buClr>
              <a:buSzPts val="3000"/>
              <a:buFont typeface="Arial"/>
              <a:buNone/>
              <a:defRPr b="1">
                <a:solidFill>
                  <a:schemeClr val="dk1"/>
                </a:solidFill>
              </a:defRPr>
            </a:lvl7pPr>
            <a:lvl8pPr lvl="7" algn="l" rtl="0">
              <a:lnSpc>
                <a:spcPct val="100000"/>
              </a:lnSpc>
              <a:spcBef>
                <a:spcPts val="0"/>
              </a:spcBef>
              <a:spcAft>
                <a:spcPts val="0"/>
              </a:spcAft>
              <a:buClr>
                <a:schemeClr val="dk1"/>
              </a:buClr>
              <a:buSzPts val="3000"/>
              <a:buFont typeface="Arial"/>
              <a:buNone/>
              <a:defRPr b="1">
                <a:solidFill>
                  <a:schemeClr val="dk1"/>
                </a:solidFill>
              </a:defRPr>
            </a:lvl8pPr>
            <a:lvl9pPr lvl="8" algn="l" rtl="0">
              <a:lnSpc>
                <a:spcPct val="100000"/>
              </a:lnSpc>
              <a:spcBef>
                <a:spcPts val="0"/>
              </a:spcBef>
              <a:spcAft>
                <a:spcPts val="0"/>
              </a:spcAft>
              <a:buClr>
                <a:schemeClr val="dk1"/>
              </a:buClr>
              <a:buSzPts val="3000"/>
              <a:buFont typeface="Arial"/>
              <a:buNone/>
              <a:defRPr b="1">
                <a:solidFill>
                  <a:schemeClr val="dk1"/>
                </a:solidFill>
              </a:defRPr>
            </a:lvl9pPr>
          </a:lstStyle>
          <a:p>
            <a:endParaRPr/>
          </a:p>
        </p:txBody>
      </p:sp>
      <p:sp>
        <p:nvSpPr>
          <p:cNvPr id="1154" name="Google Shape;1154;p59"/>
          <p:cNvSpPr>
            <a:spLocks noGrp="1"/>
          </p:cNvSpPr>
          <p:nvPr>
            <p:ph type="pic" idx="2"/>
          </p:nvPr>
        </p:nvSpPr>
        <p:spPr>
          <a:xfrm>
            <a:off x="3375800" y="-4000"/>
            <a:ext cx="8816400" cy="6862000"/>
          </a:xfrm>
          <a:prstGeom prst="rect">
            <a:avLst/>
          </a:prstGeom>
          <a:noFill/>
          <a:ln>
            <a:noFill/>
          </a:ln>
        </p:spPr>
      </p:sp>
    </p:spTree>
    <p:extLst>
      <p:ext uri="{BB962C8B-B14F-4D97-AF65-F5344CB8AC3E}">
        <p14:creationId xmlns:p14="http://schemas.microsoft.com/office/powerpoint/2010/main" val="192757724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22: Title, text, two column, black">
  <p:cSld name="22: Title, text, two column, black">
    <p:spTree>
      <p:nvGrpSpPr>
        <p:cNvPr id="1" name="Shape 1155"/>
        <p:cNvGrpSpPr/>
        <p:nvPr/>
      </p:nvGrpSpPr>
      <p:grpSpPr>
        <a:xfrm>
          <a:off x="0" y="0"/>
          <a:ext cx="0" cy="0"/>
          <a:chOff x="0" y="0"/>
          <a:chExt cx="0" cy="0"/>
        </a:xfrm>
      </p:grpSpPr>
      <p:sp>
        <p:nvSpPr>
          <p:cNvPr id="1156" name="Google Shape;1156;p60"/>
          <p:cNvSpPr/>
          <p:nvPr/>
        </p:nvSpPr>
        <p:spPr>
          <a:xfrm>
            <a:off x="6174067" y="0"/>
            <a:ext cx="6018000" cy="68580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157" name="Google Shape;1157;p60"/>
          <p:cNvSpPr txBox="1">
            <a:spLocks noGrp="1"/>
          </p:cNvSpPr>
          <p:nvPr>
            <p:ph type="body" idx="1"/>
          </p:nvPr>
        </p:nvSpPr>
        <p:spPr>
          <a:xfrm>
            <a:off x="6737200" y="421200"/>
            <a:ext cx="4888400" cy="60156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chemeClr val="lt1"/>
              </a:buClr>
              <a:buSzPts val="1600"/>
              <a:buFont typeface="Arial"/>
              <a:buNone/>
              <a:defRPr sz="2667" b="0" i="0" u="none" strike="noStrike" cap="none">
                <a:solidFill>
                  <a:schemeClr val="lt1"/>
                </a:solidFill>
                <a:latin typeface="Arial"/>
                <a:ea typeface="Arial"/>
                <a:cs typeface="Arial"/>
                <a:sym typeface="Arial"/>
              </a:defRPr>
            </a:lvl1pPr>
            <a:lvl2pPr marL="1219140" marR="0" lvl="1" indent="-304784" algn="l" rtl="0">
              <a:lnSpc>
                <a:spcPct val="115000"/>
              </a:lnSpc>
              <a:spcBef>
                <a:spcPts val="533"/>
              </a:spcBef>
              <a:spcAft>
                <a:spcPts val="0"/>
              </a:spcAft>
              <a:buClr>
                <a:schemeClr val="lt1"/>
              </a:buClr>
              <a:buSzPts val="1600"/>
              <a:buFont typeface="Arial"/>
              <a:buNone/>
              <a:defRPr sz="2133" b="0" i="0" u="none" strike="noStrike" cap="none">
                <a:solidFill>
                  <a:schemeClr val="lt1"/>
                </a:solidFill>
                <a:latin typeface="Arial"/>
                <a:ea typeface="Arial"/>
                <a:cs typeface="Arial"/>
                <a:sym typeface="Arial"/>
              </a:defRPr>
            </a:lvl2pPr>
            <a:lvl3pPr marL="1828709" marR="0" lvl="2" indent="-304784" algn="l" rtl="0">
              <a:lnSpc>
                <a:spcPct val="115000"/>
              </a:lnSpc>
              <a:spcBef>
                <a:spcPts val="533"/>
              </a:spcBef>
              <a:spcAft>
                <a:spcPts val="0"/>
              </a:spcAft>
              <a:buClr>
                <a:schemeClr val="lt1"/>
              </a:buClr>
              <a:buSzPts val="1600"/>
              <a:buFont typeface="Arial"/>
              <a:buNone/>
              <a:defRPr sz="2133" b="0" i="0" u="none" strike="noStrike" cap="none">
                <a:solidFill>
                  <a:schemeClr val="lt1"/>
                </a:solidFill>
                <a:latin typeface="Arial"/>
                <a:ea typeface="Arial"/>
                <a:cs typeface="Arial"/>
                <a:sym typeface="Arial"/>
              </a:defRPr>
            </a:lvl3pPr>
            <a:lvl4pPr marL="2438278" marR="0" lvl="3" indent="-304784" algn="l" rtl="0">
              <a:lnSpc>
                <a:spcPct val="115000"/>
              </a:lnSpc>
              <a:spcBef>
                <a:spcPts val="533"/>
              </a:spcBef>
              <a:spcAft>
                <a:spcPts val="0"/>
              </a:spcAft>
              <a:buClr>
                <a:schemeClr val="lt1"/>
              </a:buClr>
              <a:buSzPts val="1200"/>
              <a:buFont typeface="Arial"/>
              <a:buNone/>
              <a:defRPr sz="1600" b="0" i="0" u="none" strike="noStrike" cap="none">
                <a:solidFill>
                  <a:schemeClr val="lt1"/>
                </a:solidFill>
                <a:latin typeface="Arial"/>
                <a:ea typeface="Arial"/>
                <a:cs typeface="Arial"/>
                <a:sym typeface="Arial"/>
              </a:defRPr>
            </a:lvl4pPr>
            <a:lvl5pPr marL="3047848" marR="0" lvl="4" indent="-304784" algn="l" rtl="0">
              <a:lnSpc>
                <a:spcPct val="115000"/>
              </a:lnSpc>
              <a:spcBef>
                <a:spcPts val="533"/>
              </a:spcBef>
              <a:spcAft>
                <a:spcPts val="0"/>
              </a:spcAft>
              <a:buClr>
                <a:schemeClr val="lt1"/>
              </a:buClr>
              <a:buSzPts val="1200"/>
              <a:buFont typeface="Arial"/>
              <a:buNone/>
              <a:defRPr sz="1600" b="0" i="0" u="none" strike="noStrike" cap="none">
                <a:solidFill>
                  <a:schemeClr val="lt1"/>
                </a:solidFill>
                <a:latin typeface="Arial"/>
                <a:ea typeface="Arial"/>
                <a:cs typeface="Arial"/>
                <a:sym typeface="Arial"/>
              </a:defRPr>
            </a:lvl5pPr>
            <a:lvl6pPr marL="3657418" marR="0" lvl="5" indent="-304784" algn="l" rtl="0">
              <a:lnSpc>
                <a:spcPct val="115000"/>
              </a:lnSpc>
              <a:spcBef>
                <a:spcPts val="533"/>
              </a:spcBef>
              <a:spcAft>
                <a:spcPts val="0"/>
              </a:spcAft>
              <a:buClr>
                <a:schemeClr val="lt1"/>
              </a:buClr>
              <a:buSzPts val="800"/>
              <a:buFont typeface="Arial"/>
              <a:buNone/>
              <a:defRPr sz="1067" b="0" i="0" u="none" strike="noStrike" cap="none">
                <a:solidFill>
                  <a:schemeClr val="lt1"/>
                </a:solidFill>
                <a:latin typeface="Arial"/>
                <a:ea typeface="Arial"/>
                <a:cs typeface="Arial"/>
                <a:sym typeface="Arial"/>
              </a:defRPr>
            </a:lvl6pPr>
            <a:lvl7pPr marL="4266987" marR="0" lvl="6" indent="-304784" algn="l" rtl="0">
              <a:lnSpc>
                <a:spcPct val="115000"/>
              </a:lnSpc>
              <a:spcBef>
                <a:spcPts val="533"/>
              </a:spcBef>
              <a:spcAft>
                <a:spcPts val="0"/>
              </a:spcAft>
              <a:buClr>
                <a:schemeClr val="lt1"/>
              </a:buClr>
              <a:buSzPts val="800"/>
              <a:buFont typeface="Arial"/>
              <a:buNone/>
              <a:defRPr sz="1067" b="0" i="0" u="none" strike="noStrike" cap="none">
                <a:solidFill>
                  <a:schemeClr val="lt1"/>
                </a:solidFill>
                <a:latin typeface="Arial"/>
                <a:ea typeface="Arial"/>
                <a:cs typeface="Arial"/>
                <a:sym typeface="Arial"/>
              </a:defRPr>
            </a:lvl7pPr>
            <a:lvl8pPr marL="4876557" marR="0" lvl="7" indent="-304784" algn="l" rtl="0">
              <a:lnSpc>
                <a:spcPct val="115000"/>
              </a:lnSpc>
              <a:spcBef>
                <a:spcPts val="533"/>
              </a:spcBef>
              <a:spcAft>
                <a:spcPts val="0"/>
              </a:spcAft>
              <a:buClr>
                <a:schemeClr val="lt1"/>
              </a:buClr>
              <a:buSzPts val="800"/>
              <a:buFont typeface="Arial"/>
              <a:buNone/>
              <a:defRPr sz="1067" b="0" i="0" u="none" strike="noStrike" cap="none">
                <a:solidFill>
                  <a:schemeClr val="lt1"/>
                </a:solidFill>
                <a:latin typeface="Arial"/>
                <a:ea typeface="Arial"/>
                <a:cs typeface="Arial"/>
                <a:sym typeface="Arial"/>
              </a:defRPr>
            </a:lvl8pPr>
            <a:lvl9pPr marL="5486126" marR="0" lvl="8" indent="-304784" algn="l" rtl="0">
              <a:lnSpc>
                <a:spcPct val="115000"/>
              </a:lnSpc>
              <a:spcBef>
                <a:spcPts val="533"/>
              </a:spcBef>
              <a:spcAft>
                <a:spcPts val="533"/>
              </a:spcAft>
              <a:buClr>
                <a:schemeClr val="lt1"/>
              </a:buClr>
              <a:buSzPts val="800"/>
              <a:buFont typeface="Arial"/>
              <a:buNone/>
              <a:defRPr sz="1067" b="0" i="0" u="none" strike="noStrike" cap="none">
                <a:solidFill>
                  <a:schemeClr val="lt1"/>
                </a:solidFill>
                <a:latin typeface="Arial"/>
                <a:ea typeface="Arial"/>
                <a:cs typeface="Arial"/>
                <a:sym typeface="Arial"/>
              </a:defRPr>
            </a:lvl9pPr>
          </a:lstStyle>
          <a:p>
            <a:endParaRPr/>
          </a:p>
        </p:txBody>
      </p:sp>
      <p:sp>
        <p:nvSpPr>
          <p:cNvPr id="1158" name="Google Shape;1158;p60"/>
          <p:cNvSpPr txBox="1"/>
          <p:nvPr/>
        </p:nvSpPr>
        <p:spPr>
          <a:xfrm>
            <a:off x="587400" y="2026633"/>
            <a:ext cx="5023600" cy="518540"/>
          </a:xfrm>
          <a:prstGeom prst="rect">
            <a:avLst/>
          </a:prstGeom>
          <a:noFill/>
          <a:ln>
            <a:noFill/>
          </a:ln>
        </p:spPr>
        <p:txBody>
          <a:bodyPr spcFirstLastPara="1" wrap="square" lIns="0" tIns="0" rIns="0" bIns="0" anchor="t" anchorCtr="0">
            <a:spAutoFit/>
          </a:bodyPr>
          <a:lstStyle/>
          <a:p>
            <a:pPr marL="0" lvl="0" indent="0" algn="l" rtl="0">
              <a:lnSpc>
                <a:spcPct val="115000"/>
              </a:lnSpc>
              <a:spcBef>
                <a:spcPts val="0"/>
              </a:spcBef>
              <a:spcAft>
                <a:spcPts val="1067"/>
              </a:spcAft>
              <a:buNone/>
            </a:pPr>
            <a:endParaRPr sz="2133"/>
          </a:p>
        </p:txBody>
      </p:sp>
      <p:sp>
        <p:nvSpPr>
          <p:cNvPr id="1159" name="Google Shape;1159;p60"/>
          <p:cNvSpPr txBox="1">
            <a:spLocks noGrp="1"/>
          </p:cNvSpPr>
          <p:nvPr>
            <p:ph type="title"/>
          </p:nvPr>
        </p:nvSpPr>
        <p:spPr>
          <a:xfrm>
            <a:off x="565467" y="413467"/>
            <a:ext cx="54560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3200"/>
              <a:buFont typeface="Arial"/>
              <a:buNone/>
              <a:defRPr sz="4267" b="1">
                <a:solidFill>
                  <a:schemeClr val="dk1"/>
                </a:solidFill>
              </a:defRPr>
            </a:lvl2pPr>
            <a:lvl3pPr lvl="2" algn="l" rtl="0">
              <a:lnSpc>
                <a:spcPct val="90000"/>
              </a:lnSpc>
              <a:spcBef>
                <a:spcPts val="1067"/>
              </a:spcBef>
              <a:spcAft>
                <a:spcPts val="0"/>
              </a:spcAft>
              <a:buClr>
                <a:schemeClr val="dk1"/>
              </a:buClr>
              <a:buSzPts val="3200"/>
              <a:buFont typeface="Arial"/>
              <a:buNone/>
              <a:defRPr sz="4267" b="1">
                <a:solidFill>
                  <a:schemeClr val="dk1"/>
                </a:solidFill>
              </a:defRPr>
            </a:lvl3pPr>
            <a:lvl4pPr lvl="3" algn="l" rtl="0">
              <a:lnSpc>
                <a:spcPct val="90000"/>
              </a:lnSpc>
              <a:spcBef>
                <a:spcPts val="1067"/>
              </a:spcBef>
              <a:spcAft>
                <a:spcPts val="0"/>
              </a:spcAft>
              <a:buClr>
                <a:schemeClr val="dk1"/>
              </a:buClr>
              <a:buSzPts val="3200"/>
              <a:buFont typeface="Arial"/>
              <a:buNone/>
              <a:defRPr sz="4267" b="1">
                <a:solidFill>
                  <a:schemeClr val="dk1"/>
                </a:solidFill>
              </a:defRPr>
            </a:lvl4pPr>
            <a:lvl5pPr lvl="4" algn="l" rtl="0">
              <a:lnSpc>
                <a:spcPct val="90000"/>
              </a:lnSpc>
              <a:spcBef>
                <a:spcPts val="1067"/>
              </a:spcBef>
              <a:spcAft>
                <a:spcPts val="0"/>
              </a:spcAft>
              <a:buClr>
                <a:schemeClr val="dk1"/>
              </a:buClr>
              <a:buSzPts val="3200"/>
              <a:buFont typeface="Arial"/>
              <a:buNone/>
              <a:defRPr sz="4267" b="1">
                <a:solidFill>
                  <a:schemeClr val="dk1"/>
                </a:solidFill>
              </a:defRPr>
            </a:lvl5pPr>
            <a:lvl6pPr lvl="5" algn="l" rtl="0">
              <a:lnSpc>
                <a:spcPct val="90000"/>
              </a:lnSpc>
              <a:spcBef>
                <a:spcPts val="1067"/>
              </a:spcBef>
              <a:spcAft>
                <a:spcPts val="0"/>
              </a:spcAft>
              <a:buClr>
                <a:schemeClr val="dk1"/>
              </a:buClr>
              <a:buSzPts val="3200"/>
              <a:buFont typeface="Arial"/>
              <a:buNone/>
              <a:defRPr sz="4267" b="1">
                <a:solidFill>
                  <a:schemeClr val="dk1"/>
                </a:solidFill>
              </a:defRPr>
            </a:lvl6pPr>
            <a:lvl7pPr lvl="6" algn="l" rtl="0">
              <a:lnSpc>
                <a:spcPct val="90000"/>
              </a:lnSpc>
              <a:spcBef>
                <a:spcPts val="1067"/>
              </a:spcBef>
              <a:spcAft>
                <a:spcPts val="0"/>
              </a:spcAft>
              <a:buClr>
                <a:schemeClr val="dk1"/>
              </a:buClr>
              <a:buSzPts val="3200"/>
              <a:buFont typeface="Arial"/>
              <a:buNone/>
              <a:defRPr sz="4267" b="1">
                <a:solidFill>
                  <a:schemeClr val="dk1"/>
                </a:solidFill>
              </a:defRPr>
            </a:lvl7pPr>
            <a:lvl8pPr lvl="7" algn="l" rtl="0">
              <a:lnSpc>
                <a:spcPct val="90000"/>
              </a:lnSpc>
              <a:spcBef>
                <a:spcPts val="1067"/>
              </a:spcBef>
              <a:spcAft>
                <a:spcPts val="0"/>
              </a:spcAft>
              <a:buClr>
                <a:schemeClr val="dk1"/>
              </a:buClr>
              <a:buSzPts val="3200"/>
              <a:buFont typeface="Arial"/>
              <a:buNone/>
              <a:defRPr sz="4267" b="1">
                <a:solidFill>
                  <a:schemeClr val="dk1"/>
                </a:solidFill>
              </a:defRPr>
            </a:lvl8pPr>
            <a:lvl9pPr lvl="8" algn="l" rtl="0">
              <a:lnSpc>
                <a:spcPct val="90000"/>
              </a:lnSpc>
              <a:spcBef>
                <a:spcPts val="1067"/>
              </a:spcBef>
              <a:spcAft>
                <a:spcPts val="1067"/>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17336966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22: Title, text, image — two column, right">
  <p:cSld name="1_22: Title, text, image — two column, right">
    <p:spTree>
      <p:nvGrpSpPr>
        <p:cNvPr id="1" name="Shape 1160"/>
        <p:cNvGrpSpPr/>
        <p:nvPr/>
      </p:nvGrpSpPr>
      <p:grpSpPr>
        <a:xfrm>
          <a:off x="0" y="0"/>
          <a:ext cx="0" cy="0"/>
          <a:chOff x="0" y="0"/>
          <a:chExt cx="0" cy="0"/>
        </a:xfrm>
      </p:grpSpPr>
      <p:sp>
        <p:nvSpPr>
          <p:cNvPr id="1161" name="Google Shape;1161;p61"/>
          <p:cNvSpPr txBox="1"/>
          <p:nvPr/>
        </p:nvSpPr>
        <p:spPr>
          <a:xfrm>
            <a:off x="0" y="0"/>
            <a:ext cx="5522800" cy="5175200"/>
          </a:xfrm>
          <a:prstGeom prst="rect">
            <a:avLst/>
          </a:prstGeom>
          <a:solidFill>
            <a:schemeClr val="accent1"/>
          </a:solidFill>
          <a:ln>
            <a:noFill/>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162" name="Google Shape;1162;p61"/>
          <p:cNvSpPr>
            <a:spLocks noGrp="1"/>
          </p:cNvSpPr>
          <p:nvPr>
            <p:ph type="pic" idx="2"/>
          </p:nvPr>
        </p:nvSpPr>
        <p:spPr>
          <a:xfrm>
            <a:off x="566567" y="421200"/>
            <a:ext cx="5455200" cy="5045600"/>
          </a:xfrm>
          <a:prstGeom prst="rect">
            <a:avLst/>
          </a:prstGeom>
          <a:solidFill>
            <a:srgbClr val="BFBFBF"/>
          </a:solidFill>
          <a:ln>
            <a:noFill/>
          </a:ln>
        </p:spPr>
      </p:sp>
      <p:sp>
        <p:nvSpPr>
          <p:cNvPr id="1163" name="Google Shape;1163;p61"/>
          <p:cNvSpPr txBox="1">
            <a:spLocks noGrp="1"/>
          </p:cNvSpPr>
          <p:nvPr>
            <p:ph type="title"/>
          </p:nvPr>
        </p:nvSpPr>
        <p:spPr>
          <a:xfrm>
            <a:off x="6751600" y="1188200"/>
            <a:ext cx="4888400" cy="9984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3000"/>
              <a:buNone/>
              <a:defRPr/>
            </a:lvl2pPr>
            <a:lvl3pPr lvl="2" rtl="0">
              <a:spcBef>
                <a:spcPts val="1067"/>
              </a:spcBef>
              <a:spcAft>
                <a:spcPts val="0"/>
              </a:spcAft>
              <a:buSzPts val="3000"/>
              <a:buNone/>
              <a:defRPr/>
            </a:lvl3pPr>
            <a:lvl4pPr lvl="3" rtl="0">
              <a:spcBef>
                <a:spcPts val="1067"/>
              </a:spcBef>
              <a:spcAft>
                <a:spcPts val="0"/>
              </a:spcAft>
              <a:buSzPts val="3000"/>
              <a:buNone/>
              <a:defRPr/>
            </a:lvl4pPr>
            <a:lvl5pPr lvl="4" rtl="0">
              <a:spcBef>
                <a:spcPts val="1067"/>
              </a:spcBef>
              <a:spcAft>
                <a:spcPts val="0"/>
              </a:spcAft>
              <a:buSzPts val="3000"/>
              <a:buNone/>
              <a:defRPr/>
            </a:lvl5pPr>
            <a:lvl6pPr lvl="5" rtl="0">
              <a:spcBef>
                <a:spcPts val="1067"/>
              </a:spcBef>
              <a:spcAft>
                <a:spcPts val="0"/>
              </a:spcAft>
              <a:buSzPts val="3000"/>
              <a:buNone/>
              <a:defRPr/>
            </a:lvl6pPr>
            <a:lvl7pPr lvl="6" rtl="0">
              <a:spcBef>
                <a:spcPts val="1067"/>
              </a:spcBef>
              <a:spcAft>
                <a:spcPts val="0"/>
              </a:spcAft>
              <a:buSzPts val="3000"/>
              <a:buNone/>
              <a:defRPr/>
            </a:lvl7pPr>
            <a:lvl8pPr lvl="7" rtl="0">
              <a:spcBef>
                <a:spcPts val="1067"/>
              </a:spcBef>
              <a:spcAft>
                <a:spcPts val="0"/>
              </a:spcAft>
              <a:buSzPts val="3000"/>
              <a:buNone/>
              <a:defRPr/>
            </a:lvl8pPr>
            <a:lvl9pPr lvl="8" rtl="0">
              <a:spcBef>
                <a:spcPts val="1067"/>
              </a:spcBef>
              <a:spcAft>
                <a:spcPts val="1067"/>
              </a:spcAft>
              <a:buSzPts val="3000"/>
              <a:buNone/>
              <a:defRPr/>
            </a:lvl9pPr>
          </a:lstStyle>
          <a:p>
            <a:endParaRPr/>
          </a:p>
        </p:txBody>
      </p:sp>
      <p:sp>
        <p:nvSpPr>
          <p:cNvPr id="1164" name="Google Shape;1164;p61"/>
          <p:cNvSpPr txBox="1">
            <a:spLocks noGrp="1"/>
          </p:cNvSpPr>
          <p:nvPr>
            <p:ph type="body" idx="1"/>
          </p:nvPr>
        </p:nvSpPr>
        <p:spPr>
          <a:xfrm>
            <a:off x="6751600" y="2389233"/>
            <a:ext cx="4888400" cy="4524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Tree>
    <p:extLst>
      <p:ext uri="{BB962C8B-B14F-4D97-AF65-F5344CB8AC3E}">
        <p14:creationId xmlns:p14="http://schemas.microsoft.com/office/powerpoint/2010/main" val="29393903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22: Text, title, image background — right">
  <p:cSld name="22: Text, title, image background — right">
    <p:spTree>
      <p:nvGrpSpPr>
        <p:cNvPr id="1" name="Shape 1165"/>
        <p:cNvGrpSpPr/>
        <p:nvPr/>
      </p:nvGrpSpPr>
      <p:grpSpPr>
        <a:xfrm>
          <a:off x="0" y="0"/>
          <a:ext cx="0" cy="0"/>
          <a:chOff x="0" y="0"/>
          <a:chExt cx="0" cy="0"/>
        </a:xfrm>
      </p:grpSpPr>
      <p:sp>
        <p:nvSpPr>
          <p:cNvPr id="1166" name="Google Shape;1166;p62"/>
          <p:cNvSpPr>
            <a:spLocks noGrp="1"/>
          </p:cNvSpPr>
          <p:nvPr>
            <p:ph type="pic" idx="2"/>
          </p:nvPr>
        </p:nvSpPr>
        <p:spPr>
          <a:xfrm>
            <a:off x="0" y="0"/>
            <a:ext cx="12192000" cy="6858000"/>
          </a:xfrm>
          <a:prstGeom prst="rect">
            <a:avLst/>
          </a:prstGeom>
          <a:solidFill>
            <a:srgbClr val="BFBFBF"/>
          </a:solidFill>
          <a:ln>
            <a:noFill/>
          </a:ln>
        </p:spPr>
      </p:sp>
      <p:sp>
        <p:nvSpPr>
          <p:cNvPr id="1167" name="Google Shape;1167;p62"/>
          <p:cNvSpPr txBox="1">
            <a:spLocks noGrp="1"/>
          </p:cNvSpPr>
          <p:nvPr>
            <p:ph type="title"/>
          </p:nvPr>
        </p:nvSpPr>
        <p:spPr>
          <a:xfrm>
            <a:off x="7141433" y="435800"/>
            <a:ext cx="4463200" cy="6436800"/>
          </a:xfrm>
          <a:prstGeom prst="rect">
            <a:avLst/>
          </a:prstGeom>
          <a:solidFill>
            <a:srgbClr val="FFFFFF">
              <a:alpha val="91060"/>
            </a:srgbClr>
          </a:solidFill>
        </p:spPr>
        <p:txBody>
          <a:bodyPr spcFirstLastPara="1" wrap="square" lIns="137150" tIns="137150" rIns="137150" bIns="91425" anchor="t" anchorCtr="0">
            <a:noAutofit/>
          </a:bodyPr>
          <a:lstStyle>
            <a:lvl1pPr lvl="0" rtl="0">
              <a:spcBef>
                <a:spcPts val="0"/>
              </a:spcBef>
              <a:spcAft>
                <a:spcPts val="0"/>
              </a:spcAft>
              <a:buSzPts val="2400"/>
              <a:buNone/>
              <a:defRPr sz="3200"/>
            </a:lvl1pPr>
            <a:lvl2pPr lvl="1" rtl="0">
              <a:spcBef>
                <a:spcPts val="1067"/>
              </a:spcBef>
              <a:spcAft>
                <a:spcPts val="0"/>
              </a:spcAft>
              <a:buSzPts val="3000"/>
              <a:buNone/>
              <a:defRPr/>
            </a:lvl2pPr>
            <a:lvl3pPr lvl="2" rtl="0">
              <a:spcBef>
                <a:spcPts val="1067"/>
              </a:spcBef>
              <a:spcAft>
                <a:spcPts val="0"/>
              </a:spcAft>
              <a:buSzPts val="3000"/>
              <a:buNone/>
              <a:defRPr/>
            </a:lvl3pPr>
            <a:lvl4pPr lvl="3" rtl="0">
              <a:spcBef>
                <a:spcPts val="1067"/>
              </a:spcBef>
              <a:spcAft>
                <a:spcPts val="0"/>
              </a:spcAft>
              <a:buSzPts val="3000"/>
              <a:buNone/>
              <a:defRPr/>
            </a:lvl4pPr>
            <a:lvl5pPr lvl="4" rtl="0">
              <a:spcBef>
                <a:spcPts val="1067"/>
              </a:spcBef>
              <a:spcAft>
                <a:spcPts val="0"/>
              </a:spcAft>
              <a:buSzPts val="3000"/>
              <a:buNone/>
              <a:defRPr/>
            </a:lvl5pPr>
            <a:lvl6pPr lvl="5" rtl="0">
              <a:spcBef>
                <a:spcPts val="1067"/>
              </a:spcBef>
              <a:spcAft>
                <a:spcPts val="0"/>
              </a:spcAft>
              <a:buSzPts val="3000"/>
              <a:buNone/>
              <a:defRPr/>
            </a:lvl6pPr>
            <a:lvl7pPr lvl="6" rtl="0">
              <a:spcBef>
                <a:spcPts val="1067"/>
              </a:spcBef>
              <a:spcAft>
                <a:spcPts val="0"/>
              </a:spcAft>
              <a:buSzPts val="3000"/>
              <a:buNone/>
              <a:defRPr/>
            </a:lvl7pPr>
            <a:lvl8pPr lvl="7" rtl="0">
              <a:spcBef>
                <a:spcPts val="1067"/>
              </a:spcBef>
              <a:spcAft>
                <a:spcPts val="0"/>
              </a:spcAft>
              <a:buSzPts val="3000"/>
              <a:buNone/>
              <a:defRPr/>
            </a:lvl8pPr>
            <a:lvl9pPr lvl="8" rtl="0">
              <a:spcBef>
                <a:spcPts val="1067"/>
              </a:spcBef>
              <a:spcAft>
                <a:spcPts val="1067"/>
              </a:spcAft>
              <a:buSzPts val="3000"/>
              <a:buNone/>
              <a:defRPr/>
            </a:lvl9pPr>
          </a:lstStyle>
          <a:p>
            <a:endParaRPr/>
          </a:p>
        </p:txBody>
      </p:sp>
      <p:sp>
        <p:nvSpPr>
          <p:cNvPr id="1168" name="Google Shape;1168;p62"/>
          <p:cNvSpPr txBox="1">
            <a:spLocks noGrp="1"/>
          </p:cNvSpPr>
          <p:nvPr>
            <p:ph type="body" idx="1"/>
          </p:nvPr>
        </p:nvSpPr>
        <p:spPr>
          <a:xfrm>
            <a:off x="7360900" y="1828000"/>
            <a:ext cx="3990400" cy="48720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600"/>
              <a:buNone/>
              <a:defRPr sz="2133"/>
            </a:lvl1pPr>
            <a:lvl2pPr marL="1219140" lvl="1" indent="-304784" rtl="0">
              <a:spcBef>
                <a:spcPts val="533"/>
              </a:spcBef>
              <a:spcAft>
                <a:spcPts val="0"/>
              </a:spcAft>
              <a:buSzPts val="1600"/>
              <a:buNone/>
              <a:defRPr/>
            </a:lvl2pPr>
            <a:lvl3pPr marL="1828709" lvl="2" indent="-304784" rtl="0">
              <a:spcBef>
                <a:spcPts val="533"/>
              </a:spcBef>
              <a:spcAft>
                <a:spcPts val="0"/>
              </a:spcAft>
              <a:buSzPts val="1600"/>
              <a:buNone/>
              <a:defRPr/>
            </a:lvl3pPr>
            <a:lvl4pPr marL="2438278" lvl="3" indent="-304784" rtl="0">
              <a:spcBef>
                <a:spcPts val="533"/>
              </a:spcBef>
              <a:spcAft>
                <a:spcPts val="0"/>
              </a:spcAft>
              <a:buSzPts val="1600"/>
              <a:buNone/>
              <a:defRPr sz="2133"/>
            </a:lvl4pPr>
            <a:lvl5pPr marL="3047848" lvl="4" indent="-304784" rtl="0">
              <a:spcBef>
                <a:spcPts val="533"/>
              </a:spcBef>
              <a:spcAft>
                <a:spcPts val="0"/>
              </a:spcAft>
              <a:buSzPts val="1600"/>
              <a:buNone/>
              <a:defRPr sz="2133"/>
            </a:lvl5pPr>
            <a:lvl6pPr marL="3657418" lvl="5" indent="-304784" rtl="0">
              <a:spcBef>
                <a:spcPts val="533"/>
              </a:spcBef>
              <a:spcAft>
                <a:spcPts val="0"/>
              </a:spcAft>
              <a:buSzPts val="1600"/>
              <a:buNone/>
              <a:defRPr sz="2133"/>
            </a:lvl6pPr>
            <a:lvl7pPr marL="4266987" lvl="6" indent="-304784" rtl="0">
              <a:spcBef>
                <a:spcPts val="533"/>
              </a:spcBef>
              <a:spcAft>
                <a:spcPts val="0"/>
              </a:spcAft>
              <a:buSzPts val="1600"/>
              <a:buNone/>
              <a:defRPr sz="2133"/>
            </a:lvl7pPr>
            <a:lvl8pPr marL="4876557" lvl="7" indent="-304784" rtl="0">
              <a:spcBef>
                <a:spcPts val="533"/>
              </a:spcBef>
              <a:spcAft>
                <a:spcPts val="0"/>
              </a:spcAft>
              <a:buSzPts val="1600"/>
              <a:buNone/>
              <a:defRPr sz="2133"/>
            </a:lvl8pPr>
            <a:lvl9pPr marL="5486126" lvl="8" indent="-304784" rtl="0">
              <a:spcBef>
                <a:spcPts val="533"/>
              </a:spcBef>
              <a:spcAft>
                <a:spcPts val="533"/>
              </a:spcAft>
              <a:buSzPts val="1600"/>
              <a:buNone/>
              <a:defRPr sz="2133"/>
            </a:lvl9pPr>
          </a:lstStyle>
          <a:p>
            <a:endParaRPr/>
          </a:p>
        </p:txBody>
      </p:sp>
    </p:spTree>
    <p:extLst>
      <p:ext uri="{BB962C8B-B14F-4D97-AF65-F5344CB8AC3E}">
        <p14:creationId xmlns:p14="http://schemas.microsoft.com/office/powerpoint/2010/main" val="265592112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22: Text, title, image background — left">
  <p:cSld name="22: Text, title, image background — left">
    <p:spTree>
      <p:nvGrpSpPr>
        <p:cNvPr id="1" name="Shape 1169"/>
        <p:cNvGrpSpPr/>
        <p:nvPr/>
      </p:nvGrpSpPr>
      <p:grpSpPr>
        <a:xfrm>
          <a:off x="0" y="0"/>
          <a:ext cx="0" cy="0"/>
          <a:chOff x="0" y="0"/>
          <a:chExt cx="0" cy="0"/>
        </a:xfrm>
      </p:grpSpPr>
      <p:sp>
        <p:nvSpPr>
          <p:cNvPr id="1170" name="Google Shape;1170;p63"/>
          <p:cNvSpPr>
            <a:spLocks noGrp="1"/>
          </p:cNvSpPr>
          <p:nvPr>
            <p:ph type="pic" idx="2"/>
          </p:nvPr>
        </p:nvSpPr>
        <p:spPr>
          <a:xfrm>
            <a:off x="0" y="0"/>
            <a:ext cx="12192000" cy="6858000"/>
          </a:xfrm>
          <a:prstGeom prst="rect">
            <a:avLst/>
          </a:prstGeom>
          <a:solidFill>
            <a:srgbClr val="BFBFBF"/>
          </a:solidFill>
          <a:ln>
            <a:noFill/>
          </a:ln>
        </p:spPr>
      </p:sp>
      <p:sp>
        <p:nvSpPr>
          <p:cNvPr id="1171" name="Google Shape;1171;p63"/>
          <p:cNvSpPr txBox="1">
            <a:spLocks noGrp="1"/>
          </p:cNvSpPr>
          <p:nvPr>
            <p:ph type="title"/>
          </p:nvPr>
        </p:nvSpPr>
        <p:spPr>
          <a:xfrm>
            <a:off x="408767" y="421200"/>
            <a:ext cx="4463200" cy="6436800"/>
          </a:xfrm>
          <a:prstGeom prst="rect">
            <a:avLst/>
          </a:prstGeom>
          <a:solidFill>
            <a:srgbClr val="FFFFFF">
              <a:alpha val="91060"/>
            </a:srgbClr>
          </a:solidFill>
        </p:spPr>
        <p:txBody>
          <a:bodyPr spcFirstLastPara="1" wrap="square" lIns="137150" tIns="137150" rIns="137150" bIns="91425" anchor="t" anchorCtr="0">
            <a:noAutofit/>
          </a:bodyPr>
          <a:lstStyle>
            <a:lvl1pPr lvl="0" rtl="0">
              <a:spcBef>
                <a:spcPts val="0"/>
              </a:spcBef>
              <a:spcAft>
                <a:spcPts val="0"/>
              </a:spcAft>
              <a:buSzPts val="2400"/>
              <a:buNone/>
              <a:defRPr sz="3200"/>
            </a:lvl1pPr>
            <a:lvl2pPr lvl="1" rtl="0">
              <a:spcBef>
                <a:spcPts val="1067"/>
              </a:spcBef>
              <a:spcAft>
                <a:spcPts val="0"/>
              </a:spcAft>
              <a:buSzPts val="3000"/>
              <a:buNone/>
              <a:defRPr/>
            </a:lvl2pPr>
            <a:lvl3pPr lvl="2" rtl="0">
              <a:spcBef>
                <a:spcPts val="1067"/>
              </a:spcBef>
              <a:spcAft>
                <a:spcPts val="0"/>
              </a:spcAft>
              <a:buSzPts val="3000"/>
              <a:buNone/>
              <a:defRPr/>
            </a:lvl3pPr>
            <a:lvl4pPr lvl="3" rtl="0">
              <a:spcBef>
                <a:spcPts val="1067"/>
              </a:spcBef>
              <a:spcAft>
                <a:spcPts val="0"/>
              </a:spcAft>
              <a:buSzPts val="3000"/>
              <a:buNone/>
              <a:defRPr/>
            </a:lvl4pPr>
            <a:lvl5pPr lvl="4" rtl="0">
              <a:spcBef>
                <a:spcPts val="1067"/>
              </a:spcBef>
              <a:spcAft>
                <a:spcPts val="0"/>
              </a:spcAft>
              <a:buSzPts val="3000"/>
              <a:buNone/>
              <a:defRPr/>
            </a:lvl5pPr>
            <a:lvl6pPr lvl="5" rtl="0">
              <a:spcBef>
                <a:spcPts val="1067"/>
              </a:spcBef>
              <a:spcAft>
                <a:spcPts val="0"/>
              </a:spcAft>
              <a:buSzPts val="3000"/>
              <a:buNone/>
              <a:defRPr/>
            </a:lvl6pPr>
            <a:lvl7pPr lvl="6" rtl="0">
              <a:spcBef>
                <a:spcPts val="1067"/>
              </a:spcBef>
              <a:spcAft>
                <a:spcPts val="0"/>
              </a:spcAft>
              <a:buSzPts val="3000"/>
              <a:buNone/>
              <a:defRPr/>
            </a:lvl7pPr>
            <a:lvl8pPr lvl="7" rtl="0">
              <a:spcBef>
                <a:spcPts val="1067"/>
              </a:spcBef>
              <a:spcAft>
                <a:spcPts val="0"/>
              </a:spcAft>
              <a:buSzPts val="3000"/>
              <a:buNone/>
              <a:defRPr/>
            </a:lvl8pPr>
            <a:lvl9pPr lvl="8" rtl="0">
              <a:spcBef>
                <a:spcPts val="1067"/>
              </a:spcBef>
              <a:spcAft>
                <a:spcPts val="1067"/>
              </a:spcAft>
              <a:buSzPts val="3000"/>
              <a:buNone/>
              <a:defRPr/>
            </a:lvl9pPr>
          </a:lstStyle>
          <a:p>
            <a:endParaRPr/>
          </a:p>
        </p:txBody>
      </p:sp>
      <p:sp>
        <p:nvSpPr>
          <p:cNvPr id="1172" name="Google Shape;1172;p63"/>
          <p:cNvSpPr txBox="1">
            <a:spLocks noGrp="1"/>
          </p:cNvSpPr>
          <p:nvPr>
            <p:ph type="body" idx="1"/>
          </p:nvPr>
        </p:nvSpPr>
        <p:spPr>
          <a:xfrm>
            <a:off x="628233" y="1813400"/>
            <a:ext cx="3990400" cy="48720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600"/>
              <a:buNone/>
              <a:defRPr sz="2133"/>
            </a:lvl1pPr>
            <a:lvl2pPr marL="1219140" lvl="1" indent="-304784" rtl="0">
              <a:spcBef>
                <a:spcPts val="533"/>
              </a:spcBef>
              <a:spcAft>
                <a:spcPts val="0"/>
              </a:spcAft>
              <a:buSzPts val="1600"/>
              <a:buNone/>
              <a:defRPr/>
            </a:lvl2pPr>
            <a:lvl3pPr marL="1828709" lvl="2" indent="-304784" rtl="0">
              <a:spcBef>
                <a:spcPts val="533"/>
              </a:spcBef>
              <a:spcAft>
                <a:spcPts val="0"/>
              </a:spcAft>
              <a:buSzPts val="1600"/>
              <a:buNone/>
              <a:defRPr/>
            </a:lvl3pPr>
            <a:lvl4pPr marL="2438278" lvl="3" indent="-304784" rtl="0">
              <a:spcBef>
                <a:spcPts val="533"/>
              </a:spcBef>
              <a:spcAft>
                <a:spcPts val="0"/>
              </a:spcAft>
              <a:buSzPts val="1600"/>
              <a:buNone/>
              <a:defRPr sz="2133"/>
            </a:lvl4pPr>
            <a:lvl5pPr marL="3047848" lvl="4" indent="-304784" rtl="0">
              <a:spcBef>
                <a:spcPts val="533"/>
              </a:spcBef>
              <a:spcAft>
                <a:spcPts val="0"/>
              </a:spcAft>
              <a:buSzPts val="1600"/>
              <a:buNone/>
              <a:defRPr sz="2133"/>
            </a:lvl5pPr>
            <a:lvl6pPr marL="3657418" lvl="5" indent="-304784" rtl="0">
              <a:spcBef>
                <a:spcPts val="533"/>
              </a:spcBef>
              <a:spcAft>
                <a:spcPts val="0"/>
              </a:spcAft>
              <a:buSzPts val="1600"/>
              <a:buNone/>
              <a:defRPr sz="2133"/>
            </a:lvl6pPr>
            <a:lvl7pPr marL="4266987" lvl="6" indent="-304784" rtl="0">
              <a:spcBef>
                <a:spcPts val="533"/>
              </a:spcBef>
              <a:spcAft>
                <a:spcPts val="0"/>
              </a:spcAft>
              <a:buSzPts val="1600"/>
              <a:buNone/>
              <a:defRPr sz="2133"/>
            </a:lvl7pPr>
            <a:lvl8pPr marL="4876557" lvl="7" indent="-304784" rtl="0">
              <a:spcBef>
                <a:spcPts val="533"/>
              </a:spcBef>
              <a:spcAft>
                <a:spcPts val="0"/>
              </a:spcAft>
              <a:buSzPts val="1600"/>
              <a:buNone/>
              <a:defRPr sz="2133"/>
            </a:lvl8pPr>
            <a:lvl9pPr marL="5486126" lvl="8" indent="-304784" rtl="0">
              <a:spcBef>
                <a:spcPts val="533"/>
              </a:spcBef>
              <a:spcAft>
                <a:spcPts val="533"/>
              </a:spcAft>
              <a:buSzPts val="1600"/>
              <a:buNone/>
              <a:defRPr sz="2133"/>
            </a:lvl9pPr>
          </a:lstStyle>
          <a:p>
            <a:endParaRPr/>
          </a:p>
        </p:txBody>
      </p:sp>
    </p:spTree>
    <p:extLst>
      <p:ext uri="{BB962C8B-B14F-4D97-AF65-F5344CB8AC3E}">
        <p14:creationId xmlns:p14="http://schemas.microsoft.com/office/powerpoint/2010/main" val="98755215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22: Title, text, image — two column, left">
  <p:cSld name="22: Title, text, image — two column, left">
    <p:spTree>
      <p:nvGrpSpPr>
        <p:cNvPr id="1" name="Shape 1173"/>
        <p:cNvGrpSpPr/>
        <p:nvPr/>
      </p:nvGrpSpPr>
      <p:grpSpPr>
        <a:xfrm>
          <a:off x="0" y="0"/>
          <a:ext cx="0" cy="0"/>
          <a:chOff x="0" y="0"/>
          <a:chExt cx="0" cy="0"/>
        </a:xfrm>
      </p:grpSpPr>
      <p:pic>
        <p:nvPicPr>
          <p:cNvPr id="1174" name="Google Shape;1174;p64"/>
          <p:cNvPicPr preferRelativeResize="0"/>
          <p:nvPr/>
        </p:nvPicPr>
        <p:blipFill rotWithShape="1">
          <a:blip r:embed="rId2">
            <a:alphaModFix/>
          </a:blip>
          <a:srcRect l="56549" t="4415" r="-832"/>
          <a:stretch/>
        </p:blipFill>
        <p:spPr>
          <a:xfrm>
            <a:off x="6792901" y="300033"/>
            <a:ext cx="5092803" cy="5743600"/>
          </a:xfrm>
          <a:prstGeom prst="rect">
            <a:avLst/>
          </a:prstGeom>
          <a:noFill/>
          <a:ln w="19050" cap="flat" cmpd="sng">
            <a:solidFill>
              <a:schemeClr val="accent1"/>
            </a:solidFill>
            <a:prstDash val="solid"/>
            <a:round/>
            <a:headEnd type="none" w="sm" len="sm"/>
            <a:tailEnd type="none" w="sm" len="sm"/>
          </a:ln>
        </p:spPr>
      </p:pic>
      <p:sp>
        <p:nvSpPr>
          <p:cNvPr id="1175" name="Google Shape;1175;p64"/>
          <p:cNvSpPr txBox="1">
            <a:spLocks noGrp="1"/>
          </p:cNvSpPr>
          <p:nvPr>
            <p:ph type="body" idx="1"/>
          </p:nvPr>
        </p:nvSpPr>
        <p:spPr>
          <a:xfrm>
            <a:off x="1162271" y="2485367"/>
            <a:ext cx="4768800" cy="7856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76" name="Google Shape;1176;p64"/>
          <p:cNvSpPr txBox="1">
            <a:spLocks noGrp="1"/>
          </p:cNvSpPr>
          <p:nvPr>
            <p:ph type="title"/>
          </p:nvPr>
        </p:nvSpPr>
        <p:spPr>
          <a:xfrm>
            <a:off x="1138133" y="1190033"/>
            <a:ext cx="4327600" cy="8868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2400"/>
              <a:buNone/>
              <a:defRPr sz="3200"/>
            </a:lvl2pPr>
            <a:lvl3pPr lvl="2" rtl="0">
              <a:spcBef>
                <a:spcPts val="1067"/>
              </a:spcBef>
              <a:spcAft>
                <a:spcPts val="0"/>
              </a:spcAft>
              <a:buSzPts val="2400"/>
              <a:buNone/>
              <a:defRPr sz="3200"/>
            </a:lvl3pPr>
            <a:lvl4pPr lvl="3" rtl="0">
              <a:spcBef>
                <a:spcPts val="1067"/>
              </a:spcBef>
              <a:spcAft>
                <a:spcPts val="0"/>
              </a:spcAft>
              <a:buSzPts val="2400"/>
              <a:buNone/>
              <a:defRPr sz="3200"/>
            </a:lvl4pPr>
            <a:lvl5pPr lvl="4" rtl="0">
              <a:spcBef>
                <a:spcPts val="1067"/>
              </a:spcBef>
              <a:spcAft>
                <a:spcPts val="0"/>
              </a:spcAft>
              <a:buSzPts val="2400"/>
              <a:buNone/>
              <a:defRPr sz="3200"/>
            </a:lvl5pPr>
            <a:lvl6pPr lvl="5" rtl="0">
              <a:spcBef>
                <a:spcPts val="1067"/>
              </a:spcBef>
              <a:spcAft>
                <a:spcPts val="0"/>
              </a:spcAft>
              <a:buSzPts val="2400"/>
              <a:buNone/>
              <a:defRPr sz="3200"/>
            </a:lvl6pPr>
            <a:lvl7pPr lvl="6" rtl="0">
              <a:spcBef>
                <a:spcPts val="1067"/>
              </a:spcBef>
              <a:spcAft>
                <a:spcPts val="0"/>
              </a:spcAft>
              <a:buSzPts val="2400"/>
              <a:buNone/>
              <a:defRPr sz="3200"/>
            </a:lvl7pPr>
            <a:lvl8pPr lvl="7" rtl="0">
              <a:spcBef>
                <a:spcPts val="1067"/>
              </a:spcBef>
              <a:spcAft>
                <a:spcPts val="0"/>
              </a:spcAft>
              <a:buSzPts val="2400"/>
              <a:buNone/>
              <a:defRPr sz="3200"/>
            </a:lvl8pPr>
            <a:lvl9pPr lvl="8" rtl="0">
              <a:spcBef>
                <a:spcPts val="1067"/>
              </a:spcBef>
              <a:spcAft>
                <a:spcPts val="1067"/>
              </a:spcAft>
              <a:buSzPts val="2400"/>
              <a:buNone/>
              <a:defRPr sz="3200"/>
            </a:lvl9pPr>
          </a:lstStyle>
          <a:p>
            <a:endParaRPr/>
          </a:p>
        </p:txBody>
      </p:sp>
      <p:sp>
        <p:nvSpPr>
          <p:cNvPr id="1177" name="Google Shape;1177;p64"/>
          <p:cNvSpPr>
            <a:spLocks noGrp="1"/>
          </p:cNvSpPr>
          <p:nvPr>
            <p:ph type="pic" idx="2"/>
          </p:nvPr>
        </p:nvSpPr>
        <p:spPr>
          <a:xfrm>
            <a:off x="7150100" y="622300"/>
            <a:ext cx="5042000" cy="5130800"/>
          </a:xfrm>
          <a:prstGeom prst="rect">
            <a:avLst/>
          </a:prstGeom>
          <a:noFill/>
          <a:ln>
            <a:noFill/>
          </a:ln>
        </p:spPr>
      </p:sp>
    </p:spTree>
    <p:extLst>
      <p:ext uri="{BB962C8B-B14F-4D97-AF65-F5344CB8AC3E}">
        <p14:creationId xmlns:p14="http://schemas.microsoft.com/office/powerpoint/2010/main" val="38887934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22: Title, text, image — two column, left">
  <p:cSld name="1_22: Title, text, image — two column, left">
    <p:spTree>
      <p:nvGrpSpPr>
        <p:cNvPr id="1" name="Shape 1178"/>
        <p:cNvGrpSpPr/>
        <p:nvPr/>
      </p:nvGrpSpPr>
      <p:grpSpPr>
        <a:xfrm>
          <a:off x="0" y="0"/>
          <a:ext cx="0" cy="0"/>
          <a:chOff x="0" y="0"/>
          <a:chExt cx="0" cy="0"/>
        </a:xfrm>
      </p:grpSpPr>
      <p:sp>
        <p:nvSpPr>
          <p:cNvPr id="1179" name="Google Shape;1179;p65"/>
          <p:cNvSpPr>
            <a:spLocks noGrp="1"/>
          </p:cNvSpPr>
          <p:nvPr>
            <p:ph type="pic" idx="2"/>
          </p:nvPr>
        </p:nvSpPr>
        <p:spPr>
          <a:xfrm>
            <a:off x="5611067" y="0"/>
            <a:ext cx="6581200" cy="3020800"/>
          </a:xfrm>
          <a:prstGeom prst="rect">
            <a:avLst/>
          </a:prstGeom>
          <a:solidFill>
            <a:srgbClr val="BFBFBF"/>
          </a:solidFill>
          <a:ln>
            <a:noFill/>
          </a:ln>
        </p:spPr>
      </p:sp>
      <p:sp>
        <p:nvSpPr>
          <p:cNvPr id="1180" name="Google Shape;1180;p65"/>
          <p:cNvSpPr txBox="1">
            <a:spLocks noGrp="1"/>
          </p:cNvSpPr>
          <p:nvPr>
            <p:ph type="body" idx="1"/>
          </p:nvPr>
        </p:nvSpPr>
        <p:spPr>
          <a:xfrm>
            <a:off x="590667" y="1914567"/>
            <a:ext cx="4297600" cy="1090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81" name="Google Shape;1181;p65"/>
          <p:cNvSpPr txBox="1">
            <a:spLocks noGrp="1"/>
          </p:cNvSpPr>
          <p:nvPr>
            <p:ph type="title"/>
          </p:nvPr>
        </p:nvSpPr>
        <p:spPr>
          <a:xfrm>
            <a:off x="566567" y="682033"/>
            <a:ext cx="4297600" cy="4968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2400"/>
              <a:buNone/>
              <a:defRPr sz="3200"/>
            </a:lvl2pPr>
            <a:lvl3pPr lvl="2" rtl="0">
              <a:spcBef>
                <a:spcPts val="1067"/>
              </a:spcBef>
              <a:spcAft>
                <a:spcPts val="0"/>
              </a:spcAft>
              <a:buSzPts val="2400"/>
              <a:buNone/>
              <a:defRPr sz="3200"/>
            </a:lvl3pPr>
            <a:lvl4pPr lvl="3" rtl="0">
              <a:spcBef>
                <a:spcPts val="1067"/>
              </a:spcBef>
              <a:spcAft>
                <a:spcPts val="0"/>
              </a:spcAft>
              <a:buSzPts val="2400"/>
              <a:buNone/>
              <a:defRPr sz="3200"/>
            </a:lvl4pPr>
            <a:lvl5pPr lvl="4" rtl="0">
              <a:spcBef>
                <a:spcPts val="1067"/>
              </a:spcBef>
              <a:spcAft>
                <a:spcPts val="0"/>
              </a:spcAft>
              <a:buSzPts val="2400"/>
              <a:buNone/>
              <a:defRPr sz="3200"/>
            </a:lvl5pPr>
            <a:lvl6pPr lvl="5" rtl="0">
              <a:spcBef>
                <a:spcPts val="1067"/>
              </a:spcBef>
              <a:spcAft>
                <a:spcPts val="0"/>
              </a:spcAft>
              <a:buSzPts val="2400"/>
              <a:buNone/>
              <a:defRPr sz="3200"/>
            </a:lvl6pPr>
            <a:lvl7pPr lvl="6" rtl="0">
              <a:spcBef>
                <a:spcPts val="1067"/>
              </a:spcBef>
              <a:spcAft>
                <a:spcPts val="0"/>
              </a:spcAft>
              <a:buSzPts val="2400"/>
              <a:buNone/>
              <a:defRPr sz="3200"/>
            </a:lvl7pPr>
            <a:lvl8pPr lvl="7" rtl="0">
              <a:spcBef>
                <a:spcPts val="1067"/>
              </a:spcBef>
              <a:spcAft>
                <a:spcPts val="0"/>
              </a:spcAft>
              <a:buSzPts val="2400"/>
              <a:buNone/>
              <a:defRPr sz="3200"/>
            </a:lvl8pPr>
            <a:lvl9pPr lvl="8" rtl="0">
              <a:spcBef>
                <a:spcPts val="1067"/>
              </a:spcBef>
              <a:spcAft>
                <a:spcPts val="1067"/>
              </a:spcAft>
              <a:buSzPts val="2400"/>
              <a:buNone/>
              <a:defRPr sz="3200"/>
            </a:lvl9pPr>
          </a:lstStyle>
          <a:p>
            <a:endParaRPr/>
          </a:p>
        </p:txBody>
      </p:sp>
      <p:sp>
        <p:nvSpPr>
          <p:cNvPr id="1182" name="Google Shape;1182;p65"/>
          <p:cNvSpPr txBox="1"/>
          <p:nvPr/>
        </p:nvSpPr>
        <p:spPr>
          <a:xfrm>
            <a:off x="0" y="0"/>
            <a:ext cx="415600" cy="3005200"/>
          </a:xfrm>
          <a:prstGeom prst="rect">
            <a:avLst/>
          </a:prstGeom>
          <a:solidFill>
            <a:schemeClr val="accent1"/>
          </a:solidFill>
          <a:ln>
            <a:noFill/>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428323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22: Title, text, image — two column, right">
  <p:cSld name="1_22: Title, text, image — two column, right">
    <p:spTree>
      <p:nvGrpSpPr>
        <p:cNvPr id="1" name="Shape 1183"/>
        <p:cNvGrpSpPr/>
        <p:nvPr/>
      </p:nvGrpSpPr>
      <p:grpSpPr>
        <a:xfrm>
          <a:off x="0" y="0"/>
          <a:ext cx="0" cy="0"/>
          <a:chOff x="0" y="0"/>
          <a:chExt cx="0" cy="0"/>
        </a:xfrm>
      </p:grpSpPr>
      <p:sp>
        <p:nvSpPr>
          <p:cNvPr id="1184" name="Google Shape;1184;p66"/>
          <p:cNvSpPr txBox="1"/>
          <p:nvPr/>
        </p:nvSpPr>
        <p:spPr>
          <a:xfrm>
            <a:off x="0" y="0"/>
            <a:ext cx="6227600" cy="6858000"/>
          </a:xfrm>
          <a:prstGeom prst="rect">
            <a:avLst/>
          </a:prstGeom>
          <a:solidFill>
            <a:schemeClr val="accent1"/>
          </a:solidFill>
          <a:ln>
            <a:noFill/>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185" name="Google Shape;1185;p66"/>
          <p:cNvSpPr>
            <a:spLocks noGrp="1"/>
          </p:cNvSpPr>
          <p:nvPr>
            <p:ph type="pic" idx="2"/>
          </p:nvPr>
        </p:nvSpPr>
        <p:spPr>
          <a:xfrm>
            <a:off x="964200" y="854900"/>
            <a:ext cx="4472400" cy="5084400"/>
          </a:xfrm>
          <a:prstGeom prst="rect">
            <a:avLst/>
          </a:prstGeom>
          <a:solidFill>
            <a:srgbClr val="BFBFBF"/>
          </a:solidFill>
          <a:ln>
            <a:noFill/>
          </a:ln>
        </p:spPr>
      </p:sp>
      <p:sp>
        <p:nvSpPr>
          <p:cNvPr id="1186" name="Google Shape;1186;p66"/>
          <p:cNvSpPr txBox="1">
            <a:spLocks noGrp="1"/>
          </p:cNvSpPr>
          <p:nvPr>
            <p:ph type="body" idx="1"/>
          </p:nvPr>
        </p:nvSpPr>
        <p:spPr>
          <a:xfrm>
            <a:off x="6756939" y="2586967"/>
            <a:ext cx="50204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87" name="Google Shape;1187;p66"/>
          <p:cNvSpPr txBox="1">
            <a:spLocks noGrp="1"/>
          </p:cNvSpPr>
          <p:nvPr>
            <p:ph type="title"/>
          </p:nvPr>
        </p:nvSpPr>
        <p:spPr>
          <a:xfrm>
            <a:off x="6726133" y="1291633"/>
            <a:ext cx="5020400" cy="957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2400"/>
              <a:buNone/>
              <a:defRPr sz="3200"/>
            </a:lvl2pPr>
            <a:lvl3pPr lvl="2" rtl="0">
              <a:spcBef>
                <a:spcPts val="1067"/>
              </a:spcBef>
              <a:spcAft>
                <a:spcPts val="0"/>
              </a:spcAft>
              <a:buSzPts val="2400"/>
              <a:buNone/>
              <a:defRPr sz="3200"/>
            </a:lvl3pPr>
            <a:lvl4pPr lvl="3" rtl="0">
              <a:spcBef>
                <a:spcPts val="1067"/>
              </a:spcBef>
              <a:spcAft>
                <a:spcPts val="0"/>
              </a:spcAft>
              <a:buSzPts val="2400"/>
              <a:buNone/>
              <a:defRPr sz="3200"/>
            </a:lvl4pPr>
            <a:lvl5pPr lvl="4" rtl="0">
              <a:spcBef>
                <a:spcPts val="1067"/>
              </a:spcBef>
              <a:spcAft>
                <a:spcPts val="0"/>
              </a:spcAft>
              <a:buSzPts val="2400"/>
              <a:buNone/>
              <a:defRPr sz="3200"/>
            </a:lvl5pPr>
            <a:lvl6pPr lvl="5" rtl="0">
              <a:spcBef>
                <a:spcPts val="1067"/>
              </a:spcBef>
              <a:spcAft>
                <a:spcPts val="0"/>
              </a:spcAft>
              <a:buSzPts val="2400"/>
              <a:buNone/>
              <a:defRPr sz="3200"/>
            </a:lvl6pPr>
            <a:lvl7pPr lvl="6" rtl="0">
              <a:spcBef>
                <a:spcPts val="1067"/>
              </a:spcBef>
              <a:spcAft>
                <a:spcPts val="0"/>
              </a:spcAft>
              <a:buSzPts val="2400"/>
              <a:buNone/>
              <a:defRPr sz="3200"/>
            </a:lvl7pPr>
            <a:lvl8pPr lvl="7" rtl="0">
              <a:spcBef>
                <a:spcPts val="1067"/>
              </a:spcBef>
              <a:spcAft>
                <a:spcPts val="0"/>
              </a:spcAft>
              <a:buSzPts val="2400"/>
              <a:buNone/>
              <a:defRPr sz="3200"/>
            </a:lvl8pPr>
            <a:lvl9pPr lvl="8" rtl="0">
              <a:spcBef>
                <a:spcPts val="1067"/>
              </a:spcBef>
              <a:spcAft>
                <a:spcPts val="1067"/>
              </a:spcAft>
              <a:buSzPts val="2400"/>
              <a:buNone/>
              <a:defRPr sz="3200"/>
            </a:lvl9pPr>
          </a:lstStyle>
          <a:p>
            <a:endParaRPr/>
          </a:p>
        </p:txBody>
      </p:sp>
    </p:spTree>
    <p:extLst>
      <p:ext uri="{BB962C8B-B14F-4D97-AF65-F5344CB8AC3E}">
        <p14:creationId xmlns:p14="http://schemas.microsoft.com/office/powerpoint/2010/main" val="10676177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22: Featured layout">
  <p:cSld name="22: Featured layout">
    <p:spTree>
      <p:nvGrpSpPr>
        <p:cNvPr id="1" name="Shape 1188"/>
        <p:cNvGrpSpPr/>
        <p:nvPr/>
      </p:nvGrpSpPr>
      <p:grpSpPr>
        <a:xfrm>
          <a:off x="0" y="0"/>
          <a:ext cx="0" cy="0"/>
          <a:chOff x="0" y="0"/>
          <a:chExt cx="0" cy="0"/>
        </a:xfrm>
      </p:grpSpPr>
      <p:sp>
        <p:nvSpPr>
          <p:cNvPr id="1189" name="Google Shape;1189;p67"/>
          <p:cNvSpPr txBox="1">
            <a:spLocks noGrp="1"/>
          </p:cNvSpPr>
          <p:nvPr>
            <p:ph type="body" idx="1"/>
          </p:nvPr>
        </p:nvSpPr>
        <p:spPr>
          <a:xfrm>
            <a:off x="1138133" y="1230067"/>
            <a:ext cx="7684800" cy="8216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90" name="Google Shape;1190;p67"/>
          <p:cNvSpPr>
            <a:spLocks noGrp="1"/>
          </p:cNvSpPr>
          <p:nvPr>
            <p:ph type="pic" idx="2"/>
          </p:nvPr>
        </p:nvSpPr>
        <p:spPr>
          <a:xfrm>
            <a:off x="1271815" y="2394451"/>
            <a:ext cx="1691200" cy="1691200"/>
          </a:xfrm>
          <a:prstGeom prst="ellipse">
            <a:avLst/>
          </a:prstGeom>
          <a:solidFill>
            <a:srgbClr val="BFBFBF"/>
          </a:solidFill>
          <a:ln>
            <a:noFill/>
          </a:ln>
        </p:spPr>
      </p:sp>
      <p:sp>
        <p:nvSpPr>
          <p:cNvPr id="1191" name="Google Shape;1191;p67"/>
          <p:cNvSpPr>
            <a:spLocks noGrp="1"/>
          </p:cNvSpPr>
          <p:nvPr>
            <p:ph type="pic" idx="3"/>
          </p:nvPr>
        </p:nvSpPr>
        <p:spPr>
          <a:xfrm>
            <a:off x="4061313" y="2394451"/>
            <a:ext cx="1691200" cy="1691200"/>
          </a:xfrm>
          <a:prstGeom prst="ellipse">
            <a:avLst/>
          </a:prstGeom>
          <a:solidFill>
            <a:srgbClr val="BFBFBF"/>
          </a:solidFill>
          <a:ln>
            <a:noFill/>
          </a:ln>
        </p:spPr>
      </p:sp>
      <p:sp>
        <p:nvSpPr>
          <p:cNvPr id="1192" name="Google Shape;1192;p67"/>
          <p:cNvSpPr>
            <a:spLocks noGrp="1"/>
          </p:cNvSpPr>
          <p:nvPr>
            <p:ph type="pic" idx="4"/>
          </p:nvPr>
        </p:nvSpPr>
        <p:spPr>
          <a:xfrm>
            <a:off x="6850812" y="2394451"/>
            <a:ext cx="1691200" cy="1691200"/>
          </a:xfrm>
          <a:prstGeom prst="ellipse">
            <a:avLst/>
          </a:prstGeom>
          <a:solidFill>
            <a:srgbClr val="BFBFBF"/>
          </a:solidFill>
          <a:ln>
            <a:noFill/>
          </a:ln>
        </p:spPr>
      </p:sp>
      <p:sp>
        <p:nvSpPr>
          <p:cNvPr id="1193" name="Google Shape;1193;p67"/>
          <p:cNvSpPr>
            <a:spLocks noGrp="1"/>
          </p:cNvSpPr>
          <p:nvPr>
            <p:ph type="pic" idx="5"/>
          </p:nvPr>
        </p:nvSpPr>
        <p:spPr>
          <a:xfrm>
            <a:off x="9640312" y="2394451"/>
            <a:ext cx="1691200" cy="1691200"/>
          </a:xfrm>
          <a:prstGeom prst="ellipse">
            <a:avLst/>
          </a:prstGeom>
          <a:solidFill>
            <a:srgbClr val="BFBFBF"/>
          </a:solidFill>
          <a:ln>
            <a:noFill/>
          </a:ln>
        </p:spPr>
      </p:sp>
      <p:sp>
        <p:nvSpPr>
          <p:cNvPr id="1194" name="Google Shape;1194;p67"/>
          <p:cNvSpPr txBox="1"/>
          <p:nvPr/>
        </p:nvSpPr>
        <p:spPr>
          <a:xfrm>
            <a:off x="0" y="0"/>
            <a:ext cx="12192000" cy="4212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195" name="Google Shape;1195;p67"/>
          <p:cNvSpPr txBox="1">
            <a:spLocks noGrp="1"/>
          </p:cNvSpPr>
          <p:nvPr>
            <p:ph type="body" idx="6"/>
          </p:nvPr>
        </p:nvSpPr>
        <p:spPr>
          <a:xfrm>
            <a:off x="1117600" y="4347792"/>
            <a:ext cx="20828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96" name="Google Shape;1196;p67"/>
          <p:cNvSpPr txBox="1">
            <a:spLocks noGrp="1"/>
          </p:cNvSpPr>
          <p:nvPr>
            <p:ph type="title"/>
          </p:nvPr>
        </p:nvSpPr>
        <p:spPr>
          <a:xfrm>
            <a:off x="1138133" y="682033"/>
            <a:ext cx="7364000" cy="4968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2400"/>
              <a:buNone/>
              <a:defRPr sz="3200"/>
            </a:lvl2pPr>
            <a:lvl3pPr lvl="2" rtl="0">
              <a:spcBef>
                <a:spcPts val="1067"/>
              </a:spcBef>
              <a:spcAft>
                <a:spcPts val="0"/>
              </a:spcAft>
              <a:buSzPts val="2400"/>
              <a:buNone/>
              <a:defRPr sz="3200"/>
            </a:lvl3pPr>
            <a:lvl4pPr lvl="3" rtl="0">
              <a:spcBef>
                <a:spcPts val="1067"/>
              </a:spcBef>
              <a:spcAft>
                <a:spcPts val="0"/>
              </a:spcAft>
              <a:buSzPts val="2400"/>
              <a:buNone/>
              <a:defRPr sz="3200"/>
            </a:lvl4pPr>
            <a:lvl5pPr lvl="4" rtl="0">
              <a:spcBef>
                <a:spcPts val="1067"/>
              </a:spcBef>
              <a:spcAft>
                <a:spcPts val="0"/>
              </a:spcAft>
              <a:buSzPts val="2400"/>
              <a:buNone/>
              <a:defRPr sz="3200"/>
            </a:lvl5pPr>
            <a:lvl6pPr lvl="5" rtl="0">
              <a:spcBef>
                <a:spcPts val="1067"/>
              </a:spcBef>
              <a:spcAft>
                <a:spcPts val="0"/>
              </a:spcAft>
              <a:buSzPts val="2400"/>
              <a:buNone/>
              <a:defRPr sz="3200"/>
            </a:lvl6pPr>
            <a:lvl7pPr lvl="6" rtl="0">
              <a:spcBef>
                <a:spcPts val="1067"/>
              </a:spcBef>
              <a:spcAft>
                <a:spcPts val="0"/>
              </a:spcAft>
              <a:buSzPts val="2400"/>
              <a:buNone/>
              <a:defRPr sz="3200"/>
            </a:lvl7pPr>
            <a:lvl8pPr lvl="7" rtl="0">
              <a:spcBef>
                <a:spcPts val="1067"/>
              </a:spcBef>
              <a:spcAft>
                <a:spcPts val="0"/>
              </a:spcAft>
              <a:buSzPts val="2400"/>
              <a:buNone/>
              <a:defRPr sz="3200"/>
            </a:lvl8pPr>
            <a:lvl9pPr lvl="8" rtl="0">
              <a:spcBef>
                <a:spcPts val="1067"/>
              </a:spcBef>
              <a:spcAft>
                <a:spcPts val="1067"/>
              </a:spcAft>
              <a:buSzPts val="2400"/>
              <a:buNone/>
              <a:defRPr sz="3200"/>
            </a:lvl9pPr>
          </a:lstStyle>
          <a:p>
            <a:endParaRPr/>
          </a:p>
        </p:txBody>
      </p:sp>
      <p:sp>
        <p:nvSpPr>
          <p:cNvPr id="1197" name="Google Shape;1197;p67"/>
          <p:cNvSpPr txBox="1">
            <a:spLocks noGrp="1"/>
          </p:cNvSpPr>
          <p:nvPr>
            <p:ph type="body" idx="7"/>
          </p:nvPr>
        </p:nvSpPr>
        <p:spPr>
          <a:xfrm>
            <a:off x="3912821" y="4347792"/>
            <a:ext cx="20828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98" name="Google Shape;1198;p67"/>
          <p:cNvSpPr txBox="1">
            <a:spLocks noGrp="1"/>
          </p:cNvSpPr>
          <p:nvPr>
            <p:ph type="body" idx="8"/>
          </p:nvPr>
        </p:nvSpPr>
        <p:spPr>
          <a:xfrm>
            <a:off x="6708044" y="4347792"/>
            <a:ext cx="20828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199" name="Google Shape;1199;p67"/>
          <p:cNvSpPr txBox="1">
            <a:spLocks noGrp="1"/>
          </p:cNvSpPr>
          <p:nvPr>
            <p:ph type="body" idx="9"/>
          </p:nvPr>
        </p:nvSpPr>
        <p:spPr>
          <a:xfrm>
            <a:off x="9503267" y="4347792"/>
            <a:ext cx="20828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Tree>
    <p:extLst>
      <p:ext uri="{BB962C8B-B14F-4D97-AF65-F5344CB8AC3E}">
        <p14:creationId xmlns:p14="http://schemas.microsoft.com/office/powerpoint/2010/main" val="27900636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22: Title, text, image — two column, right">
  <p:cSld name="1_22: Title, text, image — two column, right">
    <p:spTree>
      <p:nvGrpSpPr>
        <p:cNvPr id="1" name="Shape 1200"/>
        <p:cNvGrpSpPr/>
        <p:nvPr/>
      </p:nvGrpSpPr>
      <p:grpSpPr>
        <a:xfrm>
          <a:off x="0" y="0"/>
          <a:ext cx="0" cy="0"/>
          <a:chOff x="0" y="0"/>
          <a:chExt cx="0" cy="0"/>
        </a:xfrm>
      </p:grpSpPr>
      <p:sp>
        <p:nvSpPr>
          <p:cNvPr id="1201" name="Google Shape;1201;p68"/>
          <p:cNvSpPr txBox="1"/>
          <p:nvPr/>
        </p:nvSpPr>
        <p:spPr>
          <a:xfrm>
            <a:off x="5195887" y="0"/>
            <a:ext cx="6689600" cy="6858000"/>
          </a:xfrm>
          <a:prstGeom prst="rect">
            <a:avLst/>
          </a:prstGeom>
          <a:solidFill>
            <a:schemeClr val="accent1"/>
          </a:solidFill>
          <a:ln>
            <a:noFill/>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202" name="Google Shape;1202;p68"/>
          <p:cNvSpPr>
            <a:spLocks noGrp="1"/>
          </p:cNvSpPr>
          <p:nvPr>
            <p:ph type="pic" idx="2"/>
          </p:nvPr>
        </p:nvSpPr>
        <p:spPr>
          <a:xfrm>
            <a:off x="566567" y="593767"/>
            <a:ext cx="3923600" cy="5424400"/>
          </a:xfrm>
          <a:prstGeom prst="rect">
            <a:avLst/>
          </a:prstGeom>
          <a:solidFill>
            <a:srgbClr val="BFBFBF"/>
          </a:solidFill>
          <a:ln>
            <a:noFill/>
          </a:ln>
        </p:spPr>
      </p:sp>
      <p:sp>
        <p:nvSpPr>
          <p:cNvPr id="1203" name="Google Shape;1203;p68"/>
          <p:cNvSpPr txBox="1">
            <a:spLocks noGrp="1"/>
          </p:cNvSpPr>
          <p:nvPr>
            <p:ph type="body" idx="1"/>
          </p:nvPr>
        </p:nvSpPr>
        <p:spPr>
          <a:xfrm>
            <a:off x="6147595" y="2282167"/>
            <a:ext cx="50620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204" name="Google Shape;1204;p68"/>
          <p:cNvSpPr txBox="1">
            <a:spLocks noGrp="1"/>
          </p:cNvSpPr>
          <p:nvPr>
            <p:ph type="title"/>
          </p:nvPr>
        </p:nvSpPr>
        <p:spPr>
          <a:xfrm>
            <a:off x="6116533" y="986833"/>
            <a:ext cx="5062000" cy="957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2400"/>
              <a:buNone/>
              <a:defRPr sz="3200"/>
            </a:lvl2pPr>
            <a:lvl3pPr lvl="2" rtl="0">
              <a:spcBef>
                <a:spcPts val="1067"/>
              </a:spcBef>
              <a:spcAft>
                <a:spcPts val="0"/>
              </a:spcAft>
              <a:buSzPts val="2400"/>
              <a:buNone/>
              <a:defRPr sz="3200"/>
            </a:lvl3pPr>
            <a:lvl4pPr lvl="3" rtl="0">
              <a:spcBef>
                <a:spcPts val="1067"/>
              </a:spcBef>
              <a:spcAft>
                <a:spcPts val="0"/>
              </a:spcAft>
              <a:buSzPts val="2400"/>
              <a:buNone/>
              <a:defRPr sz="3200"/>
            </a:lvl4pPr>
            <a:lvl5pPr lvl="4" rtl="0">
              <a:spcBef>
                <a:spcPts val="1067"/>
              </a:spcBef>
              <a:spcAft>
                <a:spcPts val="0"/>
              </a:spcAft>
              <a:buSzPts val="2400"/>
              <a:buNone/>
              <a:defRPr sz="3200"/>
            </a:lvl5pPr>
            <a:lvl6pPr lvl="5" rtl="0">
              <a:spcBef>
                <a:spcPts val="1067"/>
              </a:spcBef>
              <a:spcAft>
                <a:spcPts val="0"/>
              </a:spcAft>
              <a:buSzPts val="2400"/>
              <a:buNone/>
              <a:defRPr sz="3200"/>
            </a:lvl6pPr>
            <a:lvl7pPr lvl="6" rtl="0">
              <a:spcBef>
                <a:spcPts val="1067"/>
              </a:spcBef>
              <a:spcAft>
                <a:spcPts val="0"/>
              </a:spcAft>
              <a:buSzPts val="2400"/>
              <a:buNone/>
              <a:defRPr sz="3200"/>
            </a:lvl7pPr>
            <a:lvl8pPr lvl="7" rtl="0">
              <a:spcBef>
                <a:spcPts val="1067"/>
              </a:spcBef>
              <a:spcAft>
                <a:spcPts val="0"/>
              </a:spcAft>
              <a:buSzPts val="2400"/>
              <a:buNone/>
              <a:defRPr sz="3200"/>
            </a:lvl8pPr>
            <a:lvl9pPr lvl="8" rtl="0">
              <a:spcBef>
                <a:spcPts val="1067"/>
              </a:spcBef>
              <a:spcAft>
                <a:spcPts val="1067"/>
              </a:spcAft>
              <a:buSzPts val="2400"/>
              <a:buNone/>
              <a:defRPr sz="3200"/>
            </a:lvl9pPr>
          </a:lstStyle>
          <a:p>
            <a:endParaRPr/>
          </a:p>
        </p:txBody>
      </p:sp>
    </p:spTree>
    <p:extLst>
      <p:ext uri="{BB962C8B-B14F-4D97-AF65-F5344CB8AC3E}">
        <p14:creationId xmlns:p14="http://schemas.microsoft.com/office/powerpoint/2010/main" val="608927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AC3F43D2-A74F-4DB8-8B5A-51889C950B5C}" type="slidenum">
              <a:rPr lang="en-GB" altLang="en-US"/>
              <a:pPr>
                <a:defRPr/>
              </a:pPr>
              <a:t>‹#›</a:t>
            </a:fld>
            <a:endParaRPr lang="en-GB" altLang="en-US"/>
          </a:p>
        </p:txBody>
      </p:sp>
    </p:spTree>
    <p:extLst>
      <p:ext uri="{BB962C8B-B14F-4D97-AF65-F5344CB8AC3E}">
        <p14:creationId xmlns:p14="http://schemas.microsoft.com/office/powerpoint/2010/main" val="161975890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22: Title, text, image — three column, left">
  <p:cSld name="22: Title, text, image — three column, left">
    <p:spTree>
      <p:nvGrpSpPr>
        <p:cNvPr id="1" name="Shape 1205"/>
        <p:cNvGrpSpPr/>
        <p:nvPr/>
      </p:nvGrpSpPr>
      <p:grpSpPr>
        <a:xfrm>
          <a:off x="0" y="0"/>
          <a:ext cx="0" cy="0"/>
          <a:chOff x="0" y="0"/>
          <a:chExt cx="0" cy="0"/>
        </a:xfrm>
      </p:grpSpPr>
      <p:sp>
        <p:nvSpPr>
          <p:cNvPr id="1206" name="Google Shape;1206;p69"/>
          <p:cNvSpPr txBox="1"/>
          <p:nvPr/>
        </p:nvSpPr>
        <p:spPr>
          <a:xfrm>
            <a:off x="8801100" y="0"/>
            <a:ext cx="3390800" cy="6858000"/>
          </a:xfrm>
          <a:prstGeom prst="rect">
            <a:avLst/>
          </a:prstGeom>
          <a:solidFill>
            <a:schemeClr val="accent1"/>
          </a:solidFill>
          <a:ln>
            <a:noFill/>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207" name="Google Shape;1207;p69"/>
          <p:cNvSpPr>
            <a:spLocks noGrp="1"/>
          </p:cNvSpPr>
          <p:nvPr>
            <p:ph type="pic" idx="2"/>
          </p:nvPr>
        </p:nvSpPr>
        <p:spPr>
          <a:xfrm>
            <a:off x="6170400" y="675000"/>
            <a:ext cx="3649200" cy="2568400"/>
          </a:xfrm>
          <a:prstGeom prst="rect">
            <a:avLst/>
          </a:prstGeom>
          <a:solidFill>
            <a:srgbClr val="BFBFBF"/>
          </a:solidFill>
          <a:ln>
            <a:noFill/>
          </a:ln>
        </p:spPr>
      </p:sp>
      <p:sp>
        <p:nvSpPr>
          <p:cNvPr id="1208" name="Google Shape;1208;p69"/>
          <p:cNvSpPr>
            <a:spLocks noGrp="1"/>
          </p:cNvSpPr>
          <p:nvPr>
            <p:ph type="pic" idx="3"/>
          </p:nvPr>
        </p:nvSpPr>
        <p:spPr>
          <a:xfrm>
            <a:off x="6170400" y="3297424"/>
            <a:ext cx="3649200" cy="2514400"/>
          </a:xfrm>
          <a:prstGeom prst="rect">
            <a:avLst/>
          </a:prstGeom>
          <a:solidFill>
            <a:srgbClr val="BFBFBF"/>
          </a:solidFill>
          <a:ln>
            <a:noFill/>
          </a:ln>
        </p:spPr>
      </p:sp>
      <p:sp>
        <p:nvSpPr>
          <p:cNvPr id="1209" name="Google Shape;1209;p69"/>
          <p:cNvSpPr>
            <a:spLocks noGrp="1"/>
          </p:cNvSpPr>
          <p:nvPr>
            <p:ph type="pic" idx="4"/>
          </p:nvPr>
        </p:nvSpPr>
        <p:spPr>
          <a:xfrm>
            <a:off x="9895997" y="675001"/>
            <a:ext cx="1829200" cy="5136800"/>
          </a:xfrm>
          <a:prstGeom prst="rect">
            <a:avLst/>
          </a:prstGeom>
          <a:solidFill>
            <a:srgbClr val="BFBFBF"/>
          </a:solidFill>
          <a:ln>
            <a:noFill/>
          </a:ln>
        </p:spPr>
      </p:sp>
      <p:sp>
        <p:nvSpPr>
          <p:cNvPr id="1210" name="Google Shape;1210;p69"/>
          <p:cNvSpPr txBox="1">
            <a:spLocks noGrp="1"/>
          </p:cNvSpPr>
          <p:nvPr>
            <p:ph type="body" idx="1"/>
          </p:nvPr>
        </p:nvSpPr>
        <p:spPr>
          <a:xfrm>
            <a:off x="566568" y="2271467"/>
            <a:ext cx="43216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211" name="Google Shape;1211;p69"/>
          <p:cNvSpPr txBox="1">
            <a:spLocks noGrp="1"/>
          </p:cNvSpPr>
          <p:nvPr>
            <p:ph type="title"/>
          </p:nvPr>
        </p:nvSpPr>
        <p:spPr>
          <a:xfrm>
            <a:off x="566567" y="1179000"/>
            <a:ext cx="4321600" cy="957200"/>
          </a:xfrm>
          <a:prstGeom prst="rect">
            <a:avLst/>
          </a:prstGeom>
        </p:spPr>
        <p:txBody>
          <a:bodyPr spcFirstLastPara="1" wrap="square" lIns="0" tIns="0" rIns="0" bIns="0" anchor="t" anchorCtr="0">
            <a:noAutofit/>
          </a:bodyPr>
          <a:lstStyle>
            <a:lvl1pPr lvl="0" rtl="0">
              <a:lnSpc>
                <a:spcPct val="90000"/>
              </a:lnSpc>
              <a:spcBef>
                <a:spcPts val="0"/>
              </a:spcBef>
              <a:spcAft>
                <a:spcPts val="0"/>
              </a:spcAft>
              <a:buSzPts val="2400"/>
              <a:buNone/>
              <a:defRPr sz="3200"/>
            </a:lvl1pPr>
            <a:lvl2pPr lvl="1" rtl="0">
              <a:lnSpc>
                <a:spcPct val="90000"/>
              </a:lnSpc>
              <a:spcBef>
                <a:spcPts val="533"/>
              </a:spcBef>
              <a:spcAft>
                <a:spcPts val="0"/>
              </a:spcAft>
              <a:buSzPts val="2400"/>
              <a:buNone/>
              <a:defRPr sz="3200"/>
            </a:lvl2pPr>
            <a:lvl3pPr lvl="2" rtl="0">
              <a:lnSpc>
                <a:spcPct val="90000"/>
              </a:lnSpc>
              <a:spcBef>
                <a:spcPts val="533"/>
              </a:spcBef>
              <a:spcAft>
                <a:spcPts val="0"/>
              </a:spcAft>
              <a:buSzPts val="2400"/>
              <a:buNone/>
              <a:defRPr sz="3200"/>
            </a:lvl3pPr>
            <a:lvl4pPr lvl="3" rtl="0">
              <a:lnSpc>
                <a:spcPct val="90000"/>
              </a:lnSpc>
              <a:spcBef>
                <a:spcPts val="533"/>
              </a:spcBef>
              <a:spcAft>
                <a:spcPts val="0"/>
              </a:spcAft>
              <a:buSzPts val="2400"/>
              <a:buNone/>
              <a:defRPr sz="3200"/>
            </a:lvl4pPr>
            <a:lvl5pPr lvl="4" rtl="0">
              <a:lnSpc>
                <a:spcPct val="90000"/>
              </a:lnSpc>
              <a:spcBef>
                <a:spcPts val="533"/>
              </a:spcBef>
              <a:spcAft>
                <a:spcPts val="0"/>
              </a:spcAft>
              <a:buSzPts val="2400"/>
              <a:buNone/>
              <a:defRPr sz="3200"/>
            </a:lvl5pPr>
            <a:lvl6pPr lvl="5" rtl="0">
              <a:lnSpc>
                <a:spcPct val="90000"/>
              </a:lnSpc>
              <a:spcBef>
                <a:spcPts val="533"/>
              </a:spcBef>
              <a:spcAft>
                <a:spcPts val="0"/>
              </a:spcAft>
              <a:buSzPts val="2400"/>
              <a:buNone/>
              <a:defRPr sz="3200"/>
            </a:lvl6pPr>
            <a:lvl7pPr lvl="6" rtl="0">
              <a:lnSpc>
                <a:spcPct val="90000"/>
              </a:lnSpc>
              <a:spcBef>
                <a:spcPts val="533"/>
              </a:spcBef>
              <a:spcAft>
                <a:spcPts val="0"/>
              </a:spcAft>
              <a:buSzPts val="2400"/>
              <a:buNone/>
              <a:defRPr sz="3200"/>
            </a:lvl7pPr>
            <a:lvl8pPr lvl="7" rtl="0">
              <a:lnSpc>
                <a:spcPct val="90000"/>
              </a:lnSpc>
              <a:spcBef>
                <a:spcPts val="533"/>
              </a:spcBef>
              <a:spcAft>
                <a:spcPts val="0"/>
              </a:spcAft>
              <a:buSzPts val="2400"/>
              <a:buNone/>
              <a:defRPr sz="3200"/>
            </a:lvl8pPr>
            <a:lvl9pPr lvl="8" rtl="0">
              <a:lnSpc>
                <a:spcPct val="90000"/>
              </a:lnSpc>
              <a:spcBef>
                <a:spcPts val="533"/>
              </a:spcBef>
              <a:spcAft>
                <a:spcPts val="533"/>
              </a:spcAft>
              <a:buSzPts val="2400"/>
              <a:buNone/>
              <a:defRPr sz="3200"/>
            </a:lvl9pPr>
          </a:lstStyle>
          <a:p>
            <a:endParaRPr/>
          </a:p>
        </p:txBody>
      </p:sp>
    </p:spTree>
    <p:extLst>
      <p:ext uri="{BB962C8B-B14F-4D97-AF65-F5344CB8AC3E}">
        <p14:creationId xmlns:p14="http://schemas.microsoft.com/office/powerpoint/2010/main" val="29754320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2: Title, text, image — two column, left">
  <p:cSld name="1_22: Title, text, image — two column, left">
    <p:spTree>
      <p:nvGrpSpPr>
        <p:cNvPr id="1" name="Shape 1212"/>
        <p:cNvGrpSpPr/>
        <p:nvPr/>
      </p:nvGrpSpPr>
      <p:grpSpPr>
        <a:xfrm>
          <a:off x="0" y="0"/>
          <a:ext cx="0" cy="0"/>
          <a:chOff x="0" y="0"/>
          <a:chExt cx="0" cy="0"/>
        </a:xfrm>
      </p:grpSpPr>
      <p:pic>
        <p:nvPicPr>
          <p:cNvPr id="1213" name="Google Shape;1213;p70"/>
          <p:cNvPicPr preferRelativeResize="0"/>
          <p:nvPr/>
        </p:nvPicPr>
        <p:blipFill rotWithShape="1">
          <a:blip r:embed="rId2">
            <a:alphaModFix/>
          </a:blip>
          <a:srcRect l="92733" r="-833"/>
          <a:stretch/>
        </p:blipFill>
        <p:spPr>
          <a:xfrm>
            <a:off x="9324800" y="-2966"/>
            <a:ext cx="987600" cy="6863932"/>
          </a:xfrm>
          <a:prstGeom prst="rect">
            <a:avLst/>
          </a:prstGeom>
          <a:noFill/>
          <a:ln>
            <a:noFill/>
          </a:ln>
        </p:spPr>
      </p:pic>
      <p:sp>
        <p:nvSpPr>
          <p:cNvPr id="1214" name="Google Shape;1214;p70"/>
          <p:cNvSpPr txBox="1"/>
          <p:nvPr/>
        </p:nvSpPr>
        <p:spPr>
          <a:xfrm>
            <a:off x="10290175" y="0"/>
            <a:ext cx="1902000" cy="68580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215" name="Google Shape;1215;p70"/>
          <p:cNvSpPr>
            <a:spLocks noGrp="1"/>
          </p:cNvSpPr>
          <p:nvPr>
            <p:ph type="pic" idx="2"/>
          </p:nvPr>
        </p:nvSpPr>
        <p:spPr>
          <a:xfrm>
            <a:off x="7271700" y="572100"/>
            <a:ext cx="4353600" cy="5715600"/>
          </a:xfrm>
          <a:prstGeom prst="rect">
            <a:avLst/>
          </a:prstGeom>
          <a:solidFill>
            <a:srgbClr val="BFBFBF"/>
          </a:solidFill>
          <a:ln>
            <a:noFill/>
          </a:ln>
        </p:spPr>
      </p:sp>
      <p:sp>
        <p:nvSpPr>
          <p:cNvPr id="1216" name="Google Shape;1216;p70"/>
          <p:cNvSpPr txBox="1">
            <a:spLocks noGrp="1"/>
          </p:cNvSpPr>
          <p:nvPr>
            <p:ph type="body" idx="1"/>
          </p:nvPr>
        </p:nvSpPr>
        <p:spPr>
          <a:xfrm>
            <a:off x="1127067" y="2331033"/>
            <a:ext cx="4466400" cy="41056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600"/>
              <a:buNone/>
              <a:defRPr sz="2133"/>
            </a:lvl1pPr>
            <a:lvl2pPr marL="1219140" lvl="1" indent="-304784" rtl="0">
              <a:spcBef>
                <a:spcPts val="533"/>
              </a:spcBef>
              <a:spcAft>
                <a:spcPts val="0"/>
              </a:spcAft>
              <a:buSzPts val="1600"/>
              <a:buNone/>
              <a:defRPr/>
            </a:lvl2pPr>
            <a:lvl3pPr marL="1828709" lvl="2" indent="-304784" rtl="0">
              <a:spcBef>
                <a:spcPts val="533"/>
              </a:spcBef>
              <a:spcAft>
                <a:spcPts val="0"/>
              </a:spcAft>
              <a:buSzPts val="1600"/>
              <a:buNone/>
              <a:defRPr/>
            </a:lvl3pPr>
            <a:lvl4pPr marL="2438278" lvl="3" indent="-304784" rtl="0">
              <a:spcBef>
                <a:spcPts val="533"/>
              </a:spcBef>
              <a:spcAft>
                <a:spcPts val="0"/>
              </a:spcAft>
              <a:buSzPts val="1600"/>
              <a:buNone/>
              <a:defRPr sz="2133"/>
            </a:lvl4pPr>
            <a:lvl5pPr marL="3047848" lvl="4" indent="-304784" rtl="0">
              <a:spcBef>
                <a:spcPts val="533"/>
              </a:spcBef>
              <a:spcAft>
                <a:spcPts val="0"/>
              </a:spcAft>
              <a:buSzPts val="1600"/>
              <a:buNone/>
              <a:defRPr sz="2133"/>
            </a:lvl5pPr>
            <a:lvl6pPr marL="3657418" lvl="5" indent="-304784" rtl="0">
              <a:spcBef>
                <a:spcPts val="533"/>
              </a:spcBef>
              <a:spcAft>
                <a:spcPts val="0"/>
              </a:spcAft>
              <a:buSzPts val="1600"/>
              <a:buNone/>
              <a:defRPr sz="2133"/>
            </a:lvl6pPr>
            <a:lvl7pPr marL="4266987" lvl="6" indent="-304784" rtl="0">
              <a:spcBef>
                <a:spcPts val="533"/>
              </a:spcBef>
              <a:spcAft>
                <a:spcPts val="0"/>
              </a:spcAft>
              <a:buSzPts val="1600"/>
              <a:buNone/>
              <a:defRPr sz="2133"/>
            </a:lvl7pPr>
            <a:lvl8pPr marL="4876557" lvl="7" indent="-304784" rtl="0">
              <a:spcBef>
                <a:spcPts val="533"/>
              </a:spcBef>
              <a:spcAft>
                <a:spcPts val="0"/>
              </a:spcAft>
              <a:buSzPts val="1600"/>
              <a:buNone/>
              <a:defRPr sz="2133"/>
            </a:lvl8pPr>
            <a:lvl9pPr marL="5486126" lvl="8" indent="-304784" rtl="0">
              <a:spcBef>
                <a:spcPts val="533"/>
              </a:spcBef>
              <a:spcAft>
                <a:spcPts val="533"/>
              </a:spcAft>
              <a:buSzPts val="1600"/>
              <a:buNone/>
              <a:defRPr sz="2133"/>
            </a:lvl9pPr>
          </a:lstStyle>
          <a:p>
            <a:endParaRPr/>
          </a:p>
        </p:txBody>
      </p:sp>
      <p:sp>
        <p:nvSpPr>
          <p:cNvPr id="1217" name="Google Shape;1217;p70"/>
          <p:cNvSpPr txBox="1">
            <a:spLocks noGrp="1"/>
          </p:cNvSpPr>
          <p:nvPr>
            <p:ph type="title"/>
          </p:nvPr>
        </p:nvSpPr>
        <p:spPr>
          <a:xfrm>
            <a:off x="1127067" y="1148533"/>
            <a:ext cx="3805200" cy="897200"/>
          </a:xfrm>
          <a:prstGeom prst="rect">
            <a:avLst/>
          </a:prstGeom>
        </p:spPr>
        <p:txBody>
          <a:bodyPr spcFirstLastPara="1" wrap="square" lIns="0" tIns="0" rIns="0" bIns="0" anchor="t" anchorCtr="0">
            <a:noAutofit/>
          </a:bodyPr>
          <a:lstStyle>
            <a:lvl1pPr lvl="0" rtl="0">
              <a:lnSpc>
                <a:spcPct val="90000"/>
              </a:lnSpc>
              <a:spcBef>
                <a:spcPts val="0"/>
              </a:spcBef>
              <a:spcAft>
                <a:spcPts val="0"/>
              </a:spcAft>
              <a:buSzPts val="2400"/>
              <a:buNone/>
              <a:defRPr sz="3200"/>
            </a:lvl1pPr>
            <a:lvl2pPr lvl="1" rtl="0">
              <a:lnSpc>
                <a:spcPct val="90000"/>
              </a:lnSpc>
              <a:spcBef>
                <a:spcPts val="533"/>
              </a:spcBef>
              <a:spcAft>
                <a:spcPts val="0"/>
              </a:spcAft>
              <a:buSzPts val="2400"/>
              <a:buNone/>
              <a:defRPr sz="3200"/>
            </a:lvl2pPr>
            <a:lvl3pPr lvl="2" rtl="0">
              <a:lnSpc>
                <a:spcPct val="90000"/>
              </a:lnSpc>
              <a:spcBef>
                <a:spcPts val="533"/>
              </a:spcBef>
              <a:spcAft>
                <a:spcPts val="0"/>
              </a:spcAft>
              <a:buSzPts val="2400"/>
              <a:buNone/>
              <a:defRPr sz="3200"/>
            </a:lvl3pPr>
            <a:lvl4pPr lvl="3" rtl="0">
              <a:lnSpc>
                <a:spcPct val="90000"/>
              </a:lnSpc>
              <a:spcBef>
                <a:spcPts val="533"/>
              </a:spcBef>
              <a:spcAft>
                <a:spcPts val="0"/>
              </a:spcAft>
              <a:buSzPts val="2400"/>
              <a:buNone/>
              <a:defRPr sz="3200"/>
            </a:lvl4pPr>
            <a:lvl5pPr lvl="4" rtl="0">
              <a:lnSpc>
                <a:spcPct val="90000"/>
              </a:lnSpc>
              <a:spcBef>
                <a:spcPts val="533"/>
              </a:spcBef>
              <a:spcAft>
                <a:spcPts val="0"/>
              </a:spcAft>
              <a:buSzPts val="2400"/>
              <a:buNone/>
              <a:defRPr sz="3200"/>
            </a:lvl5pPr>
            <a:lvl6pPr lvl="5" rtl="0">
              <a:lnSpc>
                <a:spcPct val="90000"/>
              </a:lnSpc>
              <a:spcBef>
                <a:spcPts val="533"/>
              </a:spcBef>
              <a:spcAft>
                <a:spcPts val="0"/>
              </a:spcAft>
              <a:buSzPts val="2400"/>
              <a:buNone/>
              <a:defRPr sz="3200"/>
            </a:lvl6pPr>
            <a:lvl7pPr lvl="6" rtl="0">
              <a:lnSpc>
                <a:spcPct val="90000"/>
              </a:lnSpc>
              <a:spcBef>
                <a:spcPts val="533"/>
              </a:spcBef>
              <a:spcAft>
                <a:spcPts val="0"/>
              </a:spcAft>
              <a:buSzPts val="2400"/>
              <a:buNone/>
              <a:defRPr sz="3200"/>
            </a:lvl7pPr>
            <a:lvl8pPr lvl="7" rtl="0">
              <a:lnSpc>
                <a:spcPct val="90000"/>
              </a:lnSpc>
              <a:spcBef>
                <a:spcPts val="533"/>
              </a:spcBef>
              <a:spcAft>
                <a:spcPts val="0"/>
              </a:spcAft>
              <a:buSzPts val="2400"/>
              <a:buNone/>
              <a:defRPr sz="3200"/>
            </a:lvl8pPr>
            <a:lvl9pPr lvl="8" rtl="0">
              <a:lnSpc>
                <a:spcPct val="90000"/>
              </a:lnSpc>
              <a:spcBef>
                <a:spcPts val="533"/>
              </a:spcBef>
              <a:spcAft>
                <a:spcPts val="533"/>
              </a:spcAft>
              <a:buSzPts val="2400"/>
              <a:buNone/>
              <a:defRPr sz="3200"/>
            </a:lvl9pPr>
          </a:lstStyle>
          <a:p>
            <a:endParaRPr/>
          </a:p>
        </p:txBody>
      </p:sp>
    </p:spTree>
    <p:extLst>
      <p:ext uri="{BB962C8B-B14F-4D97-AF65-F5344CB8AC3E}">
        <p14:creationId xmlns:p14="http://schemas.microsoft.com/office/powerpoint/2010/main" val="424565282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22: Title, text, image — five column, left">
  <p:cSld name="22: Title, text, image — five column, left">
    <p:spTree>
      <p:nvGrpSpPr>
        <p:cNvPr id="1" name="Shape 1218"/>
        <p:cNvGrpSpPr/>
        <p:nvPr/>
      </p:nvGrpSpPr>
      <p:grpSpPr>
        <a:xfrm>
          <a:off x="0" y="0"/>
          <a:ext cx="0" cy="0"/>
          <a:chOff x="0" y="0"/>
          <a:chExt cx="0" cy="0"/>
        </a:xfrm>
      </p:grpSpPr>
      <p:pic>
        <p:nvPicPr>
          <p:cNvPr id="1219" name="Google Shape;1219;p71"/>
          <p:cNvPicPr preferRelativeResize="0"/>
          <p:nvPr/>
        </p:nvPicPr>
        <p:blipFill>
          <a:blip r:embed="rId2">
            <a:alphaModFix/>
          </a:blip>
          <a:stretch>
            <a:fillRect/>
          </a:stretch>
        </p:blipFill>
        <p:spPr>
          <a:xfrm>
            <a:off x="2" y="-2966"/>
            <a:ext cx="12192004" cy="6863932"/>
          </a:xfrm>
          <a:prstGeom prst="rect">
            <a:avLst/>
          </a:prstGeom>
          <a:noFill/>
          <a:ln>
            <a:noFill/>
          </a:ln>
        </p:spPr>
      </p:pic>
      <p:sp>
        <p:nvSpPr>
          <p:cNvPr id="1220" name="Google Shape;1220;p71"/>
          <p:cNvSpPr txBox="1"/>
          <p:nvPr/>
        </p:nvSpPr>
        <p:spPr>
          <a:xfrm>
            <a:off x="306387" y="608012"/>
            <a:ext cx="9937600" cy="5208400"/>
          </a:xfrm>
          <a:prstGeom prst="rect">
            <a:avLst/>
          </a:prstGeom>
          <a:solidFill>
            <a:schemeClr val="accent1"/>
          </a:solidFill>
          <a:ln>
            <a:noFill/>
          </a:ln>
        </p:spPr>
        <p:txBody>
          <a:bodyPr spcFirstLastPara="1" wrap="square" lIns="91433" tIns="45700" rIns="91433" bIns="45700" anchor="ctr" anchorCtr="0">
            <a:noAutofit/>
          </a:bodyPr>
          <a:lstStyle/>
          <a:p>
            <a:pPr marL="0" marR="0" lvl="0" indent="0" algn="l" rtl="0">
              <a:lnSpc>
                <a:spcPct val="100000"/>
              </a:lnSpc>
              <a:spcBef>
                <a:spcPts val="0"/>
              </a:spcBef>
              <a:spcAft>
                <a:spcPts val="0"/>
              </a:spcAft>
              <a:buNone/>
            </a:pPr>
            <a:endParaRPr sz="1867" b="0" i="0" u="none">
              <a:solidFill>
                <a:schemeClr val="dk1"/>
              </a:solidFill>
              <a:latin typeface="Calibri"/>
              <a:ea typeface="Calibri"/>
              <a:cs typeface="Calibri"/>
              <a:sym typeface="Calibri"/>
            </a:endParaRPr>
          </a:p>
        </p:txBody>
      </p:sp>
      <p:sp>
        <p:nvSpPr>
          <p:cNvPr id="1221" name="Google Shape;1221;p71"/>
          <p:cNvSpPr>
            <a:spLocks noGrp="1"/>
          </p:cNvSpPr>
          <p:nvPr>
            <p:ph type="pic" idx="2"/>
          </p:nvPr>
        </p:nvSpPr>
        <p:spPr>
          <a:xfrm>
            <a:off x="10224300" y="1532033"/>
            <a:ext cx="1968000" cy="3367600"/>
          </a:xfrm>
          <a:prstGeom prst="rect">
            <a:avLst/>
          </a:prstGeom>
          <a:solidFill>
            <a:srgbClr val="BFBFBF"/>
          </a:solidFill>
          <a:ln>
            <a:noFill/>
          </a:ln>
        </p:spPr>
      </p:sp>
      <p:sp>
        <p:nvSpPr>
          <p:cNvPr id="1222" name="Google Shape;1222;p71"/>
          <p:cNvSpPr>
            <a:spLocks noGrp="1"/>
          </p:cNvSpPr>
          <p:nvPr>
            <p:ph type="pic" idx="3"/>
          </p:nvPr>
        </p:nvSpPr>
        <p:spPr>
          <a:xfrm>
            <a:off x="8256600" y="1532033"/>
            <a:ext cx="1968000" cy="3367600"/>
          </a:xfrm>
          <a:prstGeom prst="rect">
            <a:avLst/>
          </a:prstGeom>
          <a:solidFill>
            <a:srgbClr val="BFBFBF"/>
          </a:solidFill>
          <a:ln>
            <a:noFill/>
          </a:ln>
        </p:spPr>
      </p:sp>
      <p:sp>
        <p:nvSpPr>
          <p:cNvPr id="1223" name="Google Shape;1223;p71"/>
          <p:cNvSpPr>
            <a:spLocks noGrp="1"/>
          </p:cNvSpPr>
          <p:nvPr>
            <p:ph type="pic" idx="4"/>
          </p:nvPr>
        </p:nvSpPr>
        <p:spPr>
          <a:xfrm>
            <a:off x="6288900" y="1532033"/>
            <a:ext cx="1968000" cy="3367600"/>
          </a:xfrm>
          <a:prstGeom prst="rect">
            <a:avLst/>
          </a:prstGeom>
          <a:solidFill>
            <a:srgbClr val="BFBFBF"/>
          </a:solidFill>
          <a:ln>
            <a:noFill/>
          </a:ln>
        </p:spPr>
      </p:sp>
      <p:sp>
        <p:nvSpPr>
          <p:cNvPr id="1224" name="Google Shape;1224;p71"/>
          <p:cNvSpPr>
            <a:spLocks noGrp="1"/>
          </p:cNvSpPr>
          <p:nvPr>
            <p:ph type="pic" idx="5"/>
          </p:nvPr>
        </p:nvSpPr>
        <p:spPr>
          <a:xfrm>
            <a:off x="4321200" y="1532033"/>
            <a:ext cx="1968000" cy="3367600"/>
          </a:xfrm>
          <a:prstGeom prst="rect">
            <a:avLst/>
          </a:prstGeom>
          <a:solidFill>
            <a:srgbClr val="BFBFBF"/>
          </a:solidFill>
          <a:ln>
            <a:noFill/>
          </a:ln>
        </p:spPr>
      </p:sp>
      <p:sp>
        <p:nvSpPr>
          <p:cNvPr id="1225" name="Google Shape;1225;p71"/>
          <p:cNvSpPr txBox="1">
            <a:spLocks noGrp="1"/>
          </p:cNvSpPr>
          <p:nvPr>
            <p:ph type="body" idx="1"/>
          </p:nvPr>
        </p:nvSpPr>
        <p:spPr>
          <a:xfrm>
            <a:off x="751500" y="3094967"/>
            <a:ext cx="3221200" cy="11568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1200"/>
              <a:buNone/>
              <a:defRPr sz="1600"/>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1200"/>
              <a:buNone/>
              <a:defRPr sz="1600"/>
            </a:lvl6pPr>
            <a:lvl7pPr marL="4266987" lvl="6" indent="-304784" rtl="0">
              <a:spcBef>
                <a:spcPts val="533"/>
              </a:spcBef>
              <a:spcAft>
                <a:spcPts val="0"/>
              </a:spcAft>
              <a:buSzPts val="1200"/>
              <a:buNone/>
              <a:defRPr sz="1600"/>
            </a:lvl7pPr>
            <a:lvl8pPr marL="4876557" lvl="7" indent="-304784" rtl="0">
              <a:spcBef>
                <a:spcPts val="533"/>
              </a:spcBef>
              <a:spcAft>
                <a:spcPts val="0"/>
              </a:spcAft>
              <a:buSzPts val="1200"/>
              <a:buNone/>
              <a:defRPr sz="1600"/>
            </a:lvl8pPr>
            <a:lvl9pPr marL="5486126" lvl="8" indent="-304784" rtl="0">
              <a:spcBef>
                <a:spcPts val="533"/>
              </a:spcBef>
              <a:spcAft>
                <a:spcPts val="533"/>
              </a:spcAft>
              <a:buSzPts val="1200"/>
              <a:buNone/>
              <a:defRPr sz="1600"/>
            </a:lvl9pPr>
          </a:lstStyle>
          <a:p>
            <a:endParaRPr/>
          </a:p>
        </p:txBody>
      </p:sp>
      <p:sp>
        <p:nvSpPr>
          <p:cNvPr id="1226" name="Google Shape;1226;p71"/>
          <p:cNvSpPr txBox="1">
            <a:spLocks noGrp="1"/>
          </p:cNvSpPr>
          <p:nvPr>
            <p:ph type="title"/>
          </p:nvPr>
        </p:nvSpPr>
        <p:spPr>
          <a:xfrm>
            <a:off x="731733" y="1799633"/>
            <a:ext cx="2748800" cy="957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1067"/>
              </a:spcBef>
              <a:spcAft>
                <a:spcPts val="0"/>
              </a:spcAft>
              <a:buSzPts val="2400"/>
              <a:buNone/>
              <a:defRPr sz="3200"/>
            </a:lvl2pPr>
            <a:lvl3pPr lvl="2" rtl="0">
              <a:spcBef>
                <a:spcPts val="1067"/>
              </a:spcBef>
              <a:spcAft>
                <a:spcPts val="0"/>
              </a:spcAft>
              <a:buSzPts val="2400"/>
              <a:buNone/>
              <a:defRPr sz="3200"/>
            </a:lvl3pPr>
            <a:lvl4pPr lvl="3" rtl="0">
              <a:spcBef>
                <a:spcPts val="1067"/>
              </a:spcBef>
              <a:spcAft>
                <a:spcPts val="0"/>
              </a:spcAft>
              <a:buSzPts val="2400"/>
              <a:buNone/>
              <a:defRPr sz="3200"/>
            </a:lvl4pPr>
            <a:lvl5pPr lvl="4" rtl="0">
              <a:spcBef>
                <a:spcPts val="1067"/>
              </a:spcBef>
              <a:spcAft>
                <a:spcPts val="0"/>
              </a:spcAft>
              <a:buSzPts val="2400"/>
              <a:buNone/>
              <a:defRPr sz="3200"/>
            </a:lvl5pPr>
            <a:lvl6pPr lvl="5" rtl="0">
              <a:spcBef>
                <a:spcPts val="1067"/>
              </a:spcBef>
              <a:spcAft>
                <a:spcPts val="0"/>
              </a:spcAft>
              <a:buSzPts val="2400"/>
              <a:buNone/>
              <a:defRPr sz="3200"/>
            </a:lvl6pPr>
            <a:lvl7pPr lvl="6" rtl="0">
              <a:spcBef>
                <a:spcPts val="1067"/>
              </a:spcBef>
              <a:spcAft>
                <a:spcPts val="0"/>
              </a:spcAft>
              <a:buSzPts val="2400"/>
              <a:buNone/>
              <a:defRPr sz="3200"/>
            </a:lvl7pPr>
            <a:lvl8pPr lvl="7" rtl="0">
              <a:spcBef>
                <a:spcPts val="1067"/>
              </a:spcBef>
              <a:spcAft>
                <a:spcPts val="0"/>
              </a:spcAft>
              <a:buSzPts val="2400"/>
              <a:buNone/>
              <a:defRPr sz="3200"/>
            </a:lvl8pPr>
            <a:lvl9pPr lvl="8" rtl="0">
              <a:spcBef>
                <a:spcPts val="1067"/>
              </a:spcBef>
              <a:spcAft>
                <a:spcPts val="1067"/>
              </a:spcAft>
              <a:buSzPts val="2400"/>
              <a:buNone/>
              <a:defRPr sz="3200"/>
            </a:lvl9pPr>
          </a:lstStyle>
          <a:p>
            <a:endParaRPr/>
          </a:p>
        </p:txBody>
      </p:sp>
    </p:spTree>
    <p:extLst>
      <p:ext uri="{BB962C8B-B14F-4D97-AF65-F5344CB8AC3E}">
        <p14:creationId xmlns:p14="http://schemas.microsoft.com/office/powerpoint/2010/main" val="279218022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226762971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252162717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16586355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119907900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89296506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25410563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2564675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08DFC910-A25C-4572-88E4-379782D36659}" type="slidenum">
              <a:rPr lang="en-GB" altLang="en-US"/>
              <a:pPr>
                <a:defRPr/>
              </a:pPr>
              <a:t>‹#›</a:t>
            </a:fld>
            <a:endParaRPr lang="en-GB" altLang="en-US"/>
          </a:p>
        </p:txBody>
      </p:sp>
    </p:spTree>
    <p:extLst>
      <p:ext uri="{BB962C8B-B14F-4D97-AF65-F5344CB8AC3E}">
        <p14:creationId xmlns:p14="http://schemas.microsoft.com/office/powerpoint/2010/main" val="238259824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369143041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241909239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361453648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5349FE-F048-B04C-A0A5-810F270B6730}" type="slidenum">
              <a:rPr lang="en-US" smtClean="0"/>
              <a:t>‹#›</a:t>
            </a:fld>
            <a:endParaRPr lang="en-US"/>
          </a:p>
        </p:txBody>
      </p:sp>
    </p:spTree>
    <p:extLst>
      <p:ext uri="{BB962C8B-B14F-4D97-AF65-F5344CB8AC3E}">
        <p14:creationId xmlns:p14="http://schemas.microsoft.com/office/powerpoint/2010/main" val="8790363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22: *Presentation title, photo background">
  <p:cSld name="22: *Presentation title, photo background">
    <p:bg>
      <p:bgPr>
        <a:solidFill>
          <a:schemeClr val="lt1"/>
        </a:solidFill>
        <a:effectLst/>
      </p:bgPr>
    </p:bg>
    <p:spTree>
      <p:nvGrpSpPr>
        <p:cNvPr id="1" name="Shape 1124"/>
        <p:cNvGrpSpPr/>
        <p:nvPr/>
      </p:nvGrpSpPr>
      <p:grpSpPr>
        <a:xfrm>
          <a:off x="0" y="0"/>
          <a:ext cx="0" cy="0"/>
          <a:chOff x="0" y="0"/>
          <a:chExt cx="0" cy="0"/>
        </a:xfrm>
      </p:grpSpPr>
      <p:sp>
        <p:nvSpPr>
          <p:cNvPr id="1125" name="Google Shape;1125;p51"/>
          <p:cNvSpPr>
            <a:spLocks noGrp="1"/>
          </p:cNvSpPr>
          <p:nvPr>
            <p:ph type="pic" idx="2"/>
          </p:nvPr>
        </p:nvSpPr>
        <p:spPr>
          <a:xfrm>
            <a:off x="67" y="-4200"/>
            <a:ext cx="12192000" cy="5400400"/>
          </a:xfrm>
          <a:prstGeom prst="rect">
            <a:avLst/>
          </a:prstGeom>
          <a:noFill/>
          <a:ln>
            <a:noFill/>
          </a:ln>
        </p:spPr>
      </p:sp>
      <p:sp>
        <p:nvSpPr>
          <p:cNvPr id="1126" name="Google Shape;1126;p51"/>
          <p:cNvSpPr txBox="1">
            <a:spLocks noGrp="1"/>
          </p:cNvSpPr>
          <p:nvPr>
            <p:ph type="ctrTitle"/>
          </p:nvPr>
        </p:nvSpPr>
        <p:spPr>
          <a:xfrm>
            <a:off x="566567" y="1816433"/>
            <a:ext cx="11058800" cy="27368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dk1"/>
              </a:buClr>
              <a:buSzPts val="4800"/>
              <a:buFont typeface="Arial"/>
              <a:buNone/>
              <a:defRPr sz="6400" b="1" i="0" u="none" strike="noStrike" cap="none">
                <a:solidFill>
                  <a:schemeClr val="dk1"/>
                </a:solidFill>
                <a:highlight>
                  <a:schemeClr val="lt1"/>
                </a:highlight>
                <a:latin typeface="Arial"/>
                <a:ea typeface="Arial"/>
                <a:cs typeface="Arial"/>
                <a:sym typeface="Arial"/>
              </a:defRPr>
            </a:lvl1pPr>
            <a:lvl2pPr lvl="1" algn="ctr" rtl="0">
              <a:lnSpc>
                <a:spcPct val="100000"/>
              </a:lnSpc>
              <a:spcBef>
                <a:spcPts val="0"/>
              </a:spcBef>
              <a:spcAft>
                <a:spcPts val="0"/>
              </a:spcAft>
              <a:buClr>
                <a:schemeClr val="dk1"/>
              </a:buClr>
              <a:buSzPts val="4800"/>
              <a:buFont typeface="Arial"/>
              <a:buNone/>
              <a:defRPr sz="6400" b="1">
                <a:solidFill>
                  <a:schemeClr val="dk1"/>
                </a:solidFill>
              </a:defRPr>
            </a:lvl2pPr>
            <a:lvl3pPr lvl="2" algn="ctr" rtl="0">
              <a:lnSpc>
                <a:spcPct val="100000"/>
              </a:lnSpc>
              <a:spcBef>
                <a:spcPts val="0"/>
              </a:spcBef>
              <a:spcAft>
                <a:spcPts val="0"/>
              </a:spcAft>
              <a:buClr>
                <a:schemeClr val="dk1"/>
              </a:buClr>
              <a:buSzPts val="4800"/>
              <a:buFont typeface="Arial"/>
              <a:buNone/>
              <a:defRPr sz="6400" b="1">
                <a:solidFill>
                  <a:schemeClr val="dk1"/>
                </a:solidFill>
              </a:defRPr>
            </a:lvl3pPr>
            <a:lvl4pPr lvl="3" algn="ctr" rtl="0">
              <a:lnSpc>
                <a:spcPct val="100000"/>
              </a:lnSpc>
              <a:spcBef>
                <a:spcPts val="0"/>
              </a:spcBef>
              <a:spcAft>
                <a:spcPts val="0"/>
              </a:spcAft>
              <a:buClr>
                <a:schemeClr val="dk1"/>
              </a:buClr>
              <a:buSzPts val="4800"/>
              <a:buFont typeface="Arial"/>
              <a:buNone/>
              <a:defRPr sz="6400" b="1">
                <a:solidFill>
                  <a:schemeClr val="dk1"/>
                </a:solidFill>
              </a:defRPr>
            </a:lvl4pPr>
            <a:lvl5pPr lvl="4" algn="ctr" rtl="0">
              <a:lnSpc>
                <a:spcPct val="100000"/>
              </a:lnSpc>
              <a:spcBef>
                <a:spcPts val="0"/>
              </a:spcBef>
              <a:spcAft>
                <a:spcPts val="0"/>
              </a:spcAft>
              <a:buClr>
                <a:schemeClr val="dk1"/>
              </a:buClr>
              <a:buSzPts val="4800"/>
              <a:buFont typeface="Arial"/>
              <a:buNone/>
              <a:defRPr sz="6400" b="1">
                <a:solidFill>
                  <a:schemeClr val="dk1"/>
                </a:solidFill>
              </a:defRPr>
            </a:lvl5pPr>
            <a:lvl6pPr lvl="5" algn="ctr" rtl="0">
              <a:lnSpc>
                <a:spcPct val="100000"/>
              </a:lnSpc>
              <a:spcBef>
                <a:spcPts val="0"/>
              </a:spcBef>
              <a:spcAft>
                <a:spcPts val="0"/>
              </a:spcAft>
              <a:buClr>
                <a:schemeClr val="dk1"/>
              </a:buClr>
              <a:buSzPts val="4800"/>
              <a:buFont typeface="Arial"/>
              <a:buNone/>
              <a:defRPr sz="6400" b="1">
                <a:solidFill>
                  <a:schemeClr val="dk1"/>
                </a:solidFill>
              </a:defRPr>
            </a:lvl6pPr>
            <a:lvl7pPr lvl="6" algn="ctr" rtl="0">
              <a:lnSpc>
                <a:spcPct val="100000"/>
              </a:lnSpc>
              <a:spcBef>
                <a:spcPts val="0"/>
              </a:spcBef>
              <a:spcAft>
                <a:spcPts val="0"/>
              </a:spcAft>
              <a:buClr>
                <a:schemeClr val="dk1"/>
              </a:buClr>
              <a:buSzPts val="4800"/>
              <a:buFont typeface="Arial"/>
              <a:buNone/>
              <a:defRPr sz="6400" b="1">
                <a:solidFill>
                  <a:schemeClr val="dk1"/>
                </a:solidFill>
              </a:defRPr>
            </a:lvl7pPr>
            <a:lvl8pPr lvl="7" algn="ctr" rtl="0">
              <a:lnSpc>
                <a:spcPct val="100000"/>
              </a:lnSpc>
              <a:spcBef>
                <a:spcPts val="0"/>
              </a:spcBef>
              <a:spcAft>
                <a:spcPts val="0"/>
              </a:spcAft>
              <a:buClr>
                <a:schemeClr val="dk1"/>
              </a:buClr>
              <a:buSzPts val="4800"/>
              <a:buFont typeface="Arial"/>
              <a:buNone/>
              <a:defRPr sz="6400" b="1">
                <a:solidFill>
                  <a:schemeClr val="dk1"/>
                </a:solidFill>
              </a:defRPr>
            </a:lvl8pPr>
            <a:lvl9pPr lvl="8" algn="ctr" rtl="0">
              <a:lnSpc>
                <a:spcPct val="100000"/>
              </a:lnSpc>
              <a:spcBef>
                <a:spcPts val="0"/>
              </a:spcBef>
              <a:spcAft>
                <a:spcPts val="0"/>
              </a:spcAft>
              <a:buClr>
                <a:schemeClr val="dk1"/>
              </a:buClr>
              <a:buSzPts val="4800"/>
              <a:buFont typeface="Arial"/>
              <a:buNone/>
              <a:defRPr sz="6400" b="1">
                <a:solidFill>
                  <a:schemeClr val="dk1"/>
                </a:solidFill>
              </a:defRPr>
            </a:lvl9pPr>
          </a:lstStyle>
          <a:p>
            <a:endParaRPr/>
          </a:p>
        </p:txBody>
      </p:sp>
      <p:sp>
        <p:nvSpPr>
          <p:cNvPr id="1127" name="Google Shape;1127;p51"/>
          <p:cNvSpPr txBox="1">
            <a:spLocks noGrp="1"/>
          </p:cNvSpPr>
          <p:nvPr>
            <p:ph type="body" idx="1"/>
          </p:nvPr>
        </p:nvSpPr>
        <p:spPr>
          <a:xfrm>
            <a:off x="5611067" y="5695000"/>
            <a:ext cx="6014400" cy="742000"/>
          </a:xfrm>
          <a:prstGeom prst="rect">
            <a:avLst/>
          </a:prstGeom>
          <a:noFill/>
          <a:ln>
            <a:noFill/>
          </a:ln>
        </p:spPr>
        <p:txBody>
          <a:bodyPr spcFirstLastPara="1" wrap="square" lIns="0" tIns="0" rIns="0" bIns="91425" anchor="t" anchorCtr="0">
            <a:noAutofit/>
          </a:bodyPr>
          <a:lstStyle>
            <a:lvl1pPr marL="609570" marR="0" lvl="0" indent="-304784" algn="l" rtl="0">
              <a:lnSpc>
                <a:spcPct val="100000"/>
              </a:lnSpc>
              <a:spcBef>
                <a:spcPts val="0"/>
              </a:spcBef>
              <a:spcAft>
                <a:spcPts val="0"/>
              </a:spcAft>
              <a:buClr>
                <a:srgbClr val="000000"/>
              </a:buClr>
              <a:buSzPts val="1200"/>
              <a:buNone/>
              <a:defRPr sz="1600" b="1" i="0" u="none" strike="noStrike" cap="none">
                <a:solidFill>
                  <a:srgbClr val="000000"/>
                </a:solidFill>
              </a:defRPr>
            </a:lvl1pPr>
            <a:lvl2pPr marL="1219140" marR="0" lvl="1" indent="-304784" algn="l" rtl="0">
              <a:lnSpc>
                <a:spcPct val="100000"/>
              </a:lnSpc>
              <a:spcBef>
                <a:spcPts val="0"/>
              </a:spcBef>
              <a:spcAft>
                <a:spcPts val="0"/>
              </a:spcAft>
              <a:buClr>
                <a:srgbClr val="000000"/>
              </a:buClr>
              <a:buSzPts val="1200"/>
              <a:buNone/>
              <a:defRPr sz="1600" i="0" u="none" strike="noStrike" cap="none">
                <a:solidFill>
                  <a:srgbClr val="000000"/>
                </a:solidFill>
              </a:defRPr>
            </a:lvl2pPr>
            <a:lvl3pPr marL="1828709" marR="0" lvl="2" indent="-304784" algn="l" rtl="0">
              <a:lnSpc>
                <a:spcPct val="100000"/>
              </a:lnSpc>
              <a:spcBef>
                <a:spcPts val="0"/>
              </a:spcBef>
              <a:spcAft>
                <a:spcPts val="0"/>
              </a:spcAft>
              <a:buClr>
                <a:srgbClr val="000000"/>
              </a:buClr>
              <a:buSzPts val="1200"/>
              <a:buNone/>
              <a:defRPr sz="1600" i="0" u="none" strike="noStrike" cap="none">
                <a:solidFill>
                  <a:srgbClr val="000000"/>
                </a:solidFill>
              </a:defRPr>
            </a:lvl3pPr>
            <a:lvl4pPr marL="2438278" marR="0" lvl="3" indent="-304784" algn="l" rtl="0">
              <a:lnSpc>
                <a:spcPct val="100000"/>
              </a:lnSpc>
              <a:spcBef>
                <a:spcPts val="0"/>
              </a:spcBef>
              <a:spcAft>
                <a:spcPts val="0"/>
              </a:spcAft>
              <a:buClr>
                <a:srgbClr val="000000"/>
              </a:buClr>
              <a:buSzPts val="1200"/>
              <a:buNone/>
              <a:defRPr sz="1600" i="0" u="none" strike="noStrike" cap="none">
                <a:solidFill>
                  <a:srgbClr val="000000"/>
                </a:solidFill>
              </a:defRPr>
            </a:lvl4pPr>
            <a:lvl5pPr marL="3047848" marR="0" lvl="4" indent="-304784" algn="l" rtl="0">
              <a:lnSpc>
                <a:spcPct val="100000"/>
              </a:lnSpc>
              <a:spcBef>
                <a:spcPts val="0"/>
              </a:spcBef>
              <a:spcAft>
                <a:spcPts val="0"/>
              </a:spcAft>
              <a:buClr>
                <a:srgbClr val="000000"/>
              </a:buClr>
              <a:buSzPts val="1200"/>
              <a:buNone/>
              <a:defRPr sz="1600" i="0" u="none" strike="noStrike" cap="none">
                <a:solidFill>
                  <a:srgbClr val="000000"/>
                </a:solidFill>
              </a:defRPr>
            </a:lvl5pPr>
            <a:lvl6pPr marL="3657418" marR="0" lvl="5" indent="-304784" algn="l" rtl="0">
              <a:lnSpc>
                <a:spcPct val="100000"/>
              </a:lnSpc>
              <a:spcBef>
                <a:spcPts val="0"/>
              </a:spcBef>
              <a:spcAft>
                <a:spcPts val="0"/>
              </a:spcAft>
              <a:buClr>
                <a:srgbClr val="000000"/>
              </a:buClr>
              <a:buSzPts val="800"/>
              <a:buNone/>
              <a:defRPr sz="1067" i="0" u="none" strike="noStrike" cap="none">
                <a:solidFill>
                  <a:srgbClr val="000000"/>
                </a:solidFill>
              </a:defRPr>
            </a:lvl6pPr>
            <a:lvl7pPr marL="4266987" marR="0" lvl="6" indent="-304784" algn="l" rtl="0">
              <a:lnSpc>
                <a:spcPct val="100000"/>
              </a:lnSpc>
              <a:spcBef>
                <a:spcPts val="0"/>
              </a:spcBef>
              <a:spcAft>
                <a:spcPts val="0"/>
              </a:spcAft>
              <a:buClr>
                <a:srgbClr val="000000"/>
              </a:buClr>
              <a:buSzPts val="800"/>
              <a:buNone/>
              <a:defRPr sz="1067" i="0" u="none" strike="noStrike" cap="none">
                <a:solidFill>
                  <a:srgbClr val="000000"/>
                </a:solidFill>
              </a:defRPr>
            </a:lvl7pPr>
            <a:lvl8pPr marL="4876557" marR="0" lvl="7" indent="-304784" algn="l" rtl="0">
              <a:lnSpc>
                <a:spcPct val="100000"/>
              </a:lnSpc>
              <a:spcBef>
                <a:spcPts val="0"/>
              </a:spcBef>
              <a:spcAft>
                <a:spcPts val="0"/>
              </a:spcAft>
              <a:buClr>
                <a:srgbClr val="000000"/>
              </a:buClr>
              <a:buSzPts val="800"/>
              <a:buNone/>
              <a:defRPr sz="1067" i="0" u="none" strike="noStrike" cap="none">
                <a:solidFill>
                  <a:srgbClr val="000000"/>
                </a:solidFill>
              </a:defRPr>
            </a:lvl8pPr>
            <a:lvl9pPr marL="5486126" marR="0" lvl="8" indent="-304784" algn="l" rtl="0">
              <a:lnSpc>
                <a:spcPct val="100000"/>
              </a:lnSpc>
              <a:spcBef>
                <a:spcPts val="0"/>
              </a:spcBef>
              <a:spcAft>
                <a:spcPts val="0"/>
              </a:spcAft>
              <a:buClr>
                <a:srgbClr val="000000"/>
              </a:buClr>
              <a:buSzPts val="800"/>
              <a:buNone/>
              <a:defRPr sz="1067" i="0" u="none" strike="noStrike" cap="none">
                <a:solidFill>
                  <a:srgbClr val="000000"/>
                </a:solidFill>
              </a:defRPr>
            </a:lvl9pPr>
          </a:lstStyle>
          <a:p>
            <a:endParaRPr/>
          </a:p>
        </p:txBody>
      </p:sp>
    </p:spTree>
    <p:extLst>
      <p:ext uri="{BB962C8B-B14F-4D97-AF65-F5344CB8AC3E}">
        <p14:creationId xmlns:p14="http://schemas.microsoft.com/office/powerpoint/2010/main" val="325587209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C1A5948-8DBB-42F8-B1F6-14BF2C226D32}" type="datetimeFigureOut">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225865092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1A5948-8DBB-42F8-B1F6-14BF2C226D32}" type="datetimeFigureOut">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123075616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C1A5948-8DBB-42F8-B1F6-14BF2C226D32}" type="datetimeFigureOut">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9447545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C1A5948-8DBB-42F8-B1F6-14BF2C226D32}" type="datetimeFigureOut">
              <a:rPr lang="en-US" smtClean="0"/>
              <a:t>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70795773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C1A5948-8DBB-42F8-B1F6-14BF2C226D32}" type="datetimeFigureOut">
              <a:rPr lang="en-US" smtClean="0"/>
              <a:t>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1594422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43A92B4D-FCD7-4E21-9C1A-45974DC97ACF}" type="slidenum">
              <a:rPr lang="en-GB" altLang="en-US"/>
              <a:pPr>
                <a:defRPr/>
              </a:pPr>
              <a:t>‹#›</a:t>
            </a:fld>
            <a:endParaRPr lang="en-GB" altLang="en-US"/>
          </a:p>
        </p:txBody>
      </p:sp>
    </p:spTree>
    <p:extLst>
      <p:ext uri="{BB962C8B-B14F-4D97-AF65-F5344CB8AC3E}">
        <p14:creationId xmlns:p14="http://schemas.microsoft.com/office/powerpoint/2010/main" val="309931884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C1A5948-8DBB-42F8-B1F6-14BF2C226D32}" type="datetimeFigureOut">
              <a:rPr lang="en-US" smtClean="0"/>
              <a:t>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229867830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1A5948-8DBB-42F8-B1F6-14BF2C226D32}" type="datetimeFigureOut">
              <a:rPr lang="en-US" smtClean="0"/>
              <a:t>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262983888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C1A5948-8DBB-42F8-B1F6-14BF2C226D32}" type="datetimeFigureOut">
              <a:rPr lang="en-US" smtClean="0"/>
              <a:t>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38631861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C1A5948-8DBB-42F8-B1F6-14BF2C226D32}" type="datetimeFigureOut">
              <a:rPr lang="en-US" smtClean="0"/>
              <a:t>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384680280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1A5948-8DBB-42F8-B1F6-14BF2C226D32}" type="datetimeFigureOut">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300972974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C1A5948-8DBB-42F8-B1F6-14BF2C226D32}" type="datetimeFigureOut">
              <a:rPr lang="en-US" smtClean="0"/>
              <a:t>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9BC0AF-2EDB-43BE-A57D-7E6E87831196}" type="slidenum">
              <a:rPr lang="en-US" smtClean="0"/>
              <a:t>‹#›</a:t>
            </a:fld>
            <a:endParaRPr lang="en-US"/>
          </a:p>
        </p:txBody>
      </p:sp>
    </p:spTree>
    <p:extLst>
      <p:ext uri="{BB962C8B-B14F-4D97-AF65-F5344CB8AC3E}">
        <p14:creationId xmlns:p14="http://schemas.microsoft.com/office/powerpoint/2010/main" val="42633811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EF640331-01B1-4190-86DA-4A088C33D71B}" type="slidenum">
              <a:rPr lang="en-GB" altLang="en-US"/>
              <a:pPr>
                <a:defRPr/>
              </a:pPr>
              <a:t>‹#›</a:t>
            </a:fld>
            <a:endParaRPr lang="en-GB" altLang="en-US"/>
          </a:p>
        </p:txBody>
      </p:sp>
    </p:spTree>
    <p:extLst>
      <p:ext uri="{BB962C8B-B14F-4D97-AF65-F5344CB8AC3E}">
        <p14:creationId xmlns:p14="http://schemas.microsoft.com/office/powerpoint/2010/main" val="1689895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p:cNvSpPr>
            <a:spLocks noGrp="1" noChangeArrowheads="1"/>
          </p:cNvSpPr>
          <p:nvPr>
            <p:ph type="sldNum" sz="quarter" idx="12"/>
          </p:nvPr>
        </p:nvSpPr>
        <p:spPr>
          <a:ln/>
        </p:spPr>
        <p:txBody>
          <a:bodyPr/>
          <a:lstStyle>
            <a:lvl1pPr>
              <a:defRPr/>
            </a:lvl1pPr>
          </a:lstStyle>
          <a:p>
            <a:pPr>
              <a:defRPr/>
            </a:pPr>
            <a:fld id="{299F52F9-B59A-4DDC-8C0A-8D7BD4271C35}" type="slidenum">
              <a:rPr lang="en-GB" altLang="en-US"/>
              <a:pPr>
                <a:defRPr/>
              </a:pPr>
              <a:t>‹#›</a:t>
            </a:fld>
            <a:endParaRPr lang="en-GB" altLang="en-US"/>
          </a:p>
        </p:txBody>
      </p:sp>
    </p:spTree>
    <p:extLst>
      <p:ext uri="{BB962C8B-B14F-4D97-AF65-F5344CB8AC3E}">
        <p14:creationId xmlns:p14="http://schemas.microsoft.com/office/powerpoint/2010/main" val="2656307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p:cNvSpPr>
            <a:spLocks noGrp="1" noChangeArrowheads="1"/>
          </p:cNvSpPr>
          <p:nvPr>
            <p:ph type="sldNum" sz="quarter" idx="12"/>
          </p:nvPr>
        </p:nvSpPr>
        <p:spPr>
          <a:ln/>
        </p:spPr>
        <p:txBody>
          <a:bodyPr/>
          <a:lstStyle>
            <a:lvl1pPr>
              <a:defRPr/>
            </a:lvl1pPr>
          </a:lstStyle>
          <a:p>
            <a:pPr>
              <a:defRPr/>
            </a:pPr>
            <a:fld id="{7635F80A-9339-48C1-8F10-FBE4929CF6FA}" type="slidenum">
              <a:rPr lang="en-GB" altLang="en-US"/>
              <a:pPr>
                <a:defRPr/>
              </a:pPr>
              <a:t>‹#›</a:t>
            </a:fld>
            <a:endParaRPr lang="en-GB" altLang="en-US"/>
          </a:p>
        </p:txBody>
      </p:sp>
    </p:spTree>
    <p:extLst>
      <p:ext uri="{BB962C8B-B14F-4D97-AF65-F5344CB8AC3E}">
        <p14:creationId xmlns:p14="http://schemas.microsoft.com/office/powerpoint/2010/main" val="828488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pPr>
              <a:defRPr/>
            </a:pPr>
            <a:fld id="{02E60EE6-E29D-44FF-94C4-A41C896BF3C6}" type="slidenum">
              <a:rPr lang="en-GB" altLang="en-US"/>
              <a:pPr>
                <a:defRPr/>
              </a:pPr>
              <a:t>‹#›</a:t>
            </a:fld>
            <a:endParaRPr lang="en-GB" altLang="en-US"/>
          </a:p>
        </p:txBody>
      </p:sp>
    </p:spTree>
    <p:extLst>
      <p:ext uri="{BB962C8B-B14F-4D97-AF65-F5344CB8AC3E}">
        <p14:creationId xmlns:p14="http://schemas.microsoft.com/office/powerpoint/2010/main" val="2762410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16685E3E-5F9D-404B-8A5C-91EB5235DF79}" type="slidenum">
              <a:rPr lang="en-GB" altLang="en-US"/>
              <a:pPr>
                <a:defRPr/>
              </a:pPr>
              <a:t>‹#›</a:t>
            </a:fld>
            <a:endParaRPr lang="en-GB" altLang="en-US"/>
          </a:p>
        </p:txBody>
      </p:sp>
    </p:spTree>
    <p:extLst>
      <p:ext uri="{BB962C8B-B14F-4D97-AF65-F5344CB8AC3E}">
        <p14:creationId xmlns:p14="http://schemas.microsoft.com/office/powerpoint/2010/main" val="10647141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pPr>
              <a:defRPr/>
            </a:pPr>
            <a:fld id="{97F07E75-190A-4920-8BB4-0D0E43E68F7C}" type="slidenum">
              <a:rPr lang="en-GB" altLang="en-US"/>
              <a:pPr>
                <a:defRPr/>
              </a:pPr>
              <a:t>‹#›</a:t>
            </a:fld>
            <a:endParaRPr lang="en-GB" altLang="en-US"/>
          </a:p>
        </p:txBody>
      </p:sp>
    </p:spTree>
    <p:extLst>
      <p:ext uri="{BB962C8B-B14F-4D97-AF65-F5344CB8AC3E}">
        <p14:creationId xmlns:p14="http://schemas.microsoft.com/office/powerpoint/2010/main" val="1766275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a:xfrm>
            <a:off x="304841" y="1600200"/>
            <a:ext cx="11400367" cy="4495800"/>
          </a:xfrm>
        </p:spPr>
        <p:txBody>
          <a:bodyPr/>
          <a:lstStyle/>
          <a:p>
            <a:pPr lvl="0"/>
            <a:r>
              <a:rPr lang="en-CA" dirty="0"/>
              <a:t>Click to edit Master text styles</a:t>
            </a:r>
          </a:p>
          <a:p>
            <a:pPr lvl="1"/>
            <a:r>
              <a:rPr lang="en-CA" dirty="0"/>
              <a:t>Second level</a:t>
            </a:r>
          </a:p>
          <a:p>
            <a:pPr lvl="2"/>
            <a:r>
              <a:rPr lang="en-CA" dirty="0"/>
              <a:t>Third level</a:t>
            </a:r>
          </a:p>
          <a:p>
            <a:pPr lvl="3"/>
            <a:r>
              <a:rPr lang="en-CA" dirty="0"/>
              <a:t>Fourth level</a:t>
            </a:r>
          </a:p>
          <a:p>
            <a:pPr lvl="4"/>
            <a:r>
              <a:rPr lang="en-CA" dirty="0"/>
              <a:t>Fifth level</a:t>
            </a:r>
            <a:endParaRPr lang="en-US" dirty="0"/>
          </a:p>
        </p:txBody>
      </p:sp>
    </p:spTree>
    <p:extLst>
      <p:ext uri="{BB962C8B-B14F-4D97-AF65-F5344CB8AC3E}">
        <p14:creationId xmlns:p14="http://schemas.microsoft.com/office/powerpoint/2010/main" val="14798864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0E3B7403-F7F1-494B-9F37-2823B3E914AC}" type="slidenum">
              <a:rPr lang="en-GB" altLang="en-US"/>
              <a:pPr>
                <a:defRPr/>
              </a:pPr>
              <a:t>‹#›</a:t>
            </a:fld>
            <a:endParaRPr lang="en-GB" altLang="en-US"/>
          </a:p>
        </p:txBody>
      </p:sp>
    </p:spTree>
    <p:extLst>
      <p:ext uri="{BB962C8B-B14F-4D97-AF65-F5344CB8AC3E}">
        <p14:creationId xmlns:p14="http://schemas.microsoft.com/office/powerpoint/2010/main" val="39470521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pPr>
              <a:defRPr/>
            </a:pPr>
            <a:fld id="{0FA58A05-3E2E-4122-90AC-60398A431EB3}" type="slidenum">
              <a:rPr lang="en-GB" altLang="en-US"/>
              <a:pPr>
                <a:defRPr/>
              </a:pPr>
              <a:t>‹#›</a:t>
            </a:fld>
            <a:endParaRPr lang="en-GB" altLang="en-US"/>
          </a:p>
        </p:txBody>
      </p:sp>
    </p:spTree>
    <p:extLst>
      <p:ext uri="{BB962C8B-B14F-4D97-AF65-F5344CB8AC3E}">
        <p14:creationId xmlns:p14="http://schemas.microsoft.com/office/powerpoint/2010/main" val="42409733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4165600" cy="78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7"/>
          <p:cNvPicPr>
            <a:picLocks noChangeAspect="1" noChangeArrowheads="1"/>
          </p:cNvPicPr>
          <p:nvPr/>
        </p:nvPicPr>
        <p:blipFill>
          <a:blip r:embed="rId3">
            <a:extLst>
              <a:ext uri="{28A0092B-C50C-407E-A947-70E740481C1C}">
                <a14:useLocalDpi xmlns:a14="http://schemas.microsoft.com/office/drawing/2010/main" val="0"/>
              </a:ext>
            </a:extLst>
          </a:blip>
          <a:srcRect l="6950"/>
          <a:stretch>
            <a:fillRect/>
          </a:stretch>
        </p:blipFill>
        <p:spPr bwMode="auto">
          <a:xfrm>
            <a:off x="169333" y="63501"/>
            <a:ext cx="2878667"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0" name="Rectangle 2"/>
          <p:cNvSpPr>
            <a:spLocks noGrp="1" noChangeArrowheads="1"/>
          </p:cNvSpPr>
          <p:nvPr>
            <p:ph type="ctrTitle"/>
          </p:nvPr>
        </p:nvSpPr>
        <p:spPr>
          <a:xfrm>
            <a:off x="3048000" y="1676401"/>
            <a:ext cx="6335184" cy="1514475"/>
          </a:xfrm>
        </p:spPr>
        <p:txBody>
          <a:bodyPr/>
          <a:lstStyle>
            <a:lvl1pPr>
              <a:defRPr sz="4300"/>
            </a:lvl1pPr>
          </a:lstStyle>
          <a:p>
            <a:pPr lvl="0"/>
            <a:r>
              <a:rPr lang="en-GB" altLang="en-US" noProof="0"/>
              <a:t>Click to edit Master title style</a:t>
            </a:r>
          </a:p>
        </p:txBody>
      </p:sp>
      <p:sp>
        <p:nvSpPr>
          <p:cNvPr id="150531" name="Rectangle 3"/>
          <p:cNvSpPr>
            <a:spLocks noGrp="1" noChangeArrowheads="1"/>
          </p:cNvSpPr>
          <p:nvPr>
            <p:ph type="subTitle" idx="1"/>
          </p:nvPr>
        </p:nvSpPr>
        <p:spPr>
          <a:xfrm>
            <a:off x="3149600" y="4191000"/>
            <a:ext cx="6400800" cy="1143000"/>
          </a:xfrm>
        </p:spPr>
        <p:txBody>
          <a:bodyPr/>
          <a:lstStyle>
            <a:lvl1pPr marL="0" indent="0">
              <a:buFontTx/>
              <a:buNone/>
              <a:defRPr sz="2400" b="1">
                <a:solidFill>
                  <a:srgbClr val="FF0000"/>
                </a:solidFill>
              </a:defRPr>
            </a:lvl1pPr>
          </a:lstStyle>
          <a:p>
            <a:pPr lvl="0"/>
            <a:endParaRPr lang="en-GB" altLang="en-US" noProof="0"/>
          </a:p>
        </p:txBody>
      </p:sp>
      <p:sp>
        <p:nvSpPr>
          <p:cNvPr id="6" name="Rectangle 4"/>
          <p:cNvSpPr>
            <a:spLocks noGrp="1" noChangeArrowheads="1"/>
          </p:cNvSpPr>
          <p:nvPr>
            <p:ph type="ftr" sz="quarter" idx="10"/>
          </p:nvPr>
        </p:nvSpPr>
        <p:spPr>
          <a:xfrm>
            <a:off x="6737351" y="6338889"/>
            <a:ext cx="5408083" cy="619125"/>
          </a:xfrm>
        </p:spPr>
        <p:txBody>
          <a:bodyPr/>
          <a:lstStyle>
            <a:lvl1pPr>
              <a:defRPr sz="1600" b="0">
                <a:solidFill>
                  <a:srgbClr val="003366"/>
                </a:solidFill>
              </a:defRPr>
            </a:lvl1pPr>
          </a:lstStyle>
          <a:p>
            <a:pPr>
              <a:defRPr/>
            </a:pPr>
            <a:r>
              <a:rPr lang="en-GB" altLang="en-GB"/>
              <a:t>GWADI Groundwater Modelling Workshop</a:t>
            </a:r>
          </a:p>
          <a:p>
            <a:pPr>
              <a:defRPr/>
            </a:pPr>
            <a:r>
              <a:rPr lang="en-GB" altLang="en-GB"/>
              <a:t> Lanzhou June 2007 </a:t>
            </a:r>
            <a:endParaRPr lang="en-US" altLang="en-US"/>
          </a:p>
        </p:txBody>
      </p:sp>
      <p:sp>
        <p:nvSpPr>
          <p:cNvPr id="7" name="Rectangle 5"/>
          <p:cNvSpPr>
            <a:spLocks noGrp="1" noChangeArrowheads="1"/>
          </p:cNvSpPr>
          <p:nvPr>
            <p:ph type="sldNum" sz="quarter" idx="11"/>
          </p:nvPr>
        </p:nvSpPr>
        <p:spPr>
          <a:xfrm>
            <a:off x="334433" y="6308725"/>
            <a:ext cx="2844800" cy="476250"/>
          </a:xfrm>
        </p:spPr>
        <p:txBody>
          <a:bodyPr/>
          <a:lstStyle>
            <a:lvl1pPr>
              <a:defRPr sz="1000" b="0">
                <a:solidFill>
                  <a:srgbClr val="1806FC"/>
                </a:solidFill>
              </a:defRPr>
            </a:lvl1pPr>
          </a:lstStyle>
          <a:p>
            <a:pPr>
              <a:defRPr/>
            </a:pPr>
            <a:r>
              <a:rPr lang="en-US" altLang="en-US"/>
              <a:t>Page </a:t>
            </a:r>
            <a:fld id="{93E70AA7-048A-426C-BF5C-2289B38AC328}" type="slidenum">
              <a:rPr lang="en-US" altLang="en-US"/>
              <a:pPr>
                <a:defRPr/>
              </a:pPr>
              <a:t>‹#›</a:t>
            </a:fld>
            <a:endParaRPr lang="en-US" altLang="en-US"/>
          </a:p>
        </p:txBody>
      </p:sp>
    </p:spTree>
    <p:extLst>
      <p:ext uri="{BB962C8B-B14F-4D97-AF65-F5344CB8AC3E}">
        <p14:creationId xmlns:p14="http://schemas.microsoft.com/office/powerpoint/2010/main" val="2924526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5"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42468434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5"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3185058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06400" y="18288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689600" y="18288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6"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36840751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8"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2191884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4"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1187876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3"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32643667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6"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2728444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2216" y="1524000"/>
            <a:ext cx="5090584"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5994400" y="1524000"/>
            <a:ext cx="508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itle 1"/>
          <p:cNvSpPr>
            <a:spLocks noGrp="1"/>
          </p:cNvSpPr>
          <p:nvPr>
            <p:ph type="title"/>
          </p:nvPr>
        </p:nvSpPr>
        <p:spPr>
          <a:xfrm>
            <a:off x="609600" y="685800"/>
            <a:ext cx="10972800" cy="685800"/>
          </a:xfrm>
        </p:spPr>
        <p:txBody>
          <a:bodyPr/>
          <a:lstStyle>
            <a:lvl1pPr>
              <a:defRPr/>
            </a:lvl1pPr>
          </a:lstStyle>
          <a:p>
            <a:r>
              <a:rPr lang="en-CA"/>
              <a:t>Click to edit Master title style</a:t>
            </a:r>
            <a:endParaRPr lang="en-US"/>
          </a:p>
        </p:txBody>
      </p:sp>
    </p:spTree>
    <p:extLst>
      <p:ext uri="{BB962C8B-B14F-4D97-AF65-F5344CB8AC3E}">
        <p14:creationId xmlns:p14="http://schemas.microsoft.com/office/powerpoint/2010/main" val="18371359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6"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7086257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5"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16614723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5800" y="228600"/>
            <a:ext cx="2667000"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228600"/>
            <a:ext cx="7797800" cy="5715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sldNum" sz="quarter" idx="10"/>
          </p:nvPr>
        </p:nvSpPr>
        <p:spPr>
          <a:ln/>
        </p:spPr>
        <p:txBody>
          <a:bodyPr/>
          <a:lstStyle>
            <a:lvl1pPr>
              <a:defRPr b="1"/>
            </a:lvl1pPr>
          </a:lstStyle>
          <a:p>
            <a:pPr>
              <a:defRPr/>
            </a:pPr>
            <a:r>
              <a:rPr lang="en-GB" altLang="en-GB"/>
              <a:t>GWADI Workshop Roorkee</a:t>
            </a:r>
          </a:p>
          <a:p>
            <a:pPr>
              <a:defRPr/>
            </a:pPr>
            <a:r>
              <a:rPr lang="en-GB" altLang="en-GB"/>
              <a:t>Feb-March 2005</a:t>
            </a:r>
            <a:endParaRPr lang="en-US" altLang="en-US"/>
          </a:p>
          <a:p>
            <a:pPr>
              <a:defRPr/>
            </a:pPr>
            <a:endParaRPr lang="en-US" altLang="en-US" b="0"/>
          </a:p>
        </p:txBody>
      </p:sp>
      <p:sp>
        <p:nvSpPr>
          <p:cNvPr id="5" name="Rectangle 6"/>
          <p:cNvSpPr>
            <a:spLocks noGrp="1" noChangeArrowheads="1"/>
          </p:cNvSpPr>
          <p:nvPr>
            <p:ph type="ftr" sz="quarter" idx="11"/>
          </p:nvPr>
        </p:nvSpPr>
        <p:spPr>
          <a:ln/>
        </p:spPr>
        <p:txBody>
          <a:bodyPr/>
          <a:lstStyle>
            <a:lvl1pPr>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17214968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B2B9D1D-65AC-44B4-AE7E-4FCD49FD4D6B}" type="slidenum">
              <a:rPr lang="en-US" altLang="en-US"/>
              <a:pPr>
                <a:defRPr/>
              </a:pPr>
              <a:t>‹#›</a:t>
            </a:fld>
            <a:endParaRPr lang="en-US" altLang="en-US"/>
          </a:p>
        </p:txBody>
      </p:sp>
    </p:spTree>
    <p:extLst>
      <p:ext uri="{BB962C8B-B14F-4D97-AF65-F5344CB8AC3E}">
        <p14:creationId xmlns:p14="http://schemas.microsoft.com/office/powerpoint/2010/main" val="28957246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5426C68-7E04-41B7-9707-624798312DA4}" type="slidenum">
              <a:rPr lang="en-US" altLang="en-US"/>
              <a:pPr>
                <a:defRPr/>
              </a:pPr>
              <a:t>‹#›</a:t>
            </a:fld>
            <a:endParaRPr lang="en-US" altLang="en-US"/>
          </a:p>
        </p:txBody>
      </p:sp>
    </p:spTree>
    <p:extLst>
      <p:ext uri="{BB962C8B-B14F-4D97-AF65-F5344CB8AC3E}">
        <p14:creationId xmlns:p14="http://schemas.microsoft.com/office/powerpoint/2010/main" val="1211270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64C0126-C318-4560-9BEE-2B5918B63172}" type="slidenum">
              <a:rPr lang="en-US" altLang="en-US"/>
              <a:pPr>
                <a:defRPr/>
              </a:pPr>
              <a:t>‹#›</a:t>
            </a:fld>
            <a:endParaRPr lang="en-US" altLang="en-US"/>
          </a:p>
        </p:txBody>
      </p:sp>
    </p:spTree>
    <p:extLst>
      <p:ext uri="{BB962C8B-B14F-4D97-AF65-F5344CB8AC3E}">
        <p14:creationId xmlns:p14="http://schemas.microsoft.com/office/powerpoint/2010/main" val="37808250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BE76B17-21FD-414F-86AB-5BD85CE35B6A}" type="slidenum">
              <a:rPr lang="en-US" altLang="en-US"/>
              <a:pPr>
                <a:defRPr/>
              </a:pPr>
              <a:t>‹#›</a:t>
            </a:fld>
            <a:endParaRPr lang="en-US" altLang="en-US"/>
          </a:p>
        </p:txBody>
      </p:sp>
    </p:spTree>
    <p:extLst>
      <p:ext uri="{BB962C8B-B14F-4D97-AF65-F5344CB8AC3E}">
        <p14:creationId xmlns:p14="http://schemas.microsoft.com/office/powerpoint/2010/main" val="21099388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AA9F8CC7-4713-40BE-9D43-C8CBF953782C}" type="slidenum">
              <a:rPr lang="en-US" altLang="en-US"/>
              <a:pPr>
                <a:defRPr/>
              </a:pPr>
              <a:t>‹#›</a:t>
            </a:fld>
            <a:endParaRPr lang="en-US" altLang="en-US"/>
          </a:p>
        </p:txBody>
      </p:sp>
    </p:spTree>
    <p:extLst>
      <p:ext uri="{BB962C8B-B14F-4D97-AF65-F5344CB8AC3E}">
        <p14:creationId xmlns:p14="http://schemas.microsoft.com/office/powerpoint/2010/main" val="15049594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61A03B61-99B8-46A0-A2D8-592B1F200F37}" type="slidenum">
              <a:rPr lang="en-US" altLang="en-US"/>
              <a:pPr>
                <a:defRPr/>
              </a:pPr>
              <a:t>‹#›</a:t>
            </a:fld>
            <a:endParaRPr lang="en-US" altLang="en-US"/>
          </a:p>
        </p:txBody>
      </p:sp>
    </p:spTree>
    <p:extLst>
      <p:ext uri="{BB962C8B-B14F-4D97-AF65-F5344CB8AC3E}">
        <p14:creationId xmlns:p14="http://schemas.microsoft.com/office/powerpoint/2010/main" val="27646161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19A473E6-DF93-466F-A0C4-8AEB731FFD41}" type="slidenum">
              <a:rPr lang="en-US" altLang="en-US"/>
              <a:pPr>
                <a:defRPr/>
              </a:pPr>
              <a:t>‹#›</a:t>
            </a:fld>
            <a:endParaRPr lang="en-US" altLang="en-US"/>
          </a:p>
        </p:txBody>
      </p:sp>
    </p:spTree>
    <p:extLst>
      <p:ext uri="{BB962C8B-B14F-4D97-AF65-F5344CB8AC3E}">
        <p14:creationId xmlns:p14="http://schemas.microsoft.com/office/powerpoint/2010/main" val="311590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10972800" cy="685800"/>
          </a:xfrm>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609600" y="1428750"/>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a:t>Click to edit Master text styles</a:t>
            </a:r>
          </a:p>
        </p:txBody>
      </p:sp>
      <p:sp>
        <p:nvSpPr>
          <p:cNvPr id="4" name="Content Placeholder 3"/>
          <p:cNvSpPr>
            <a:spLocks noGrp="1"/>
          </p:cNvSpPr>
          <p:nvPr>
            <p:ph sz="half" idx="2"/>
          </p:nvPr>
        </p:nvSpPr>
        <p:spPr>
          <a:xfrm>
            <a:off x="609600" y="206851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6193580" y="1428750"/>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a:t>Click to edit Master text styles</a:t>
            </a:r>
          </a:p>
        </p:txBody>
      </p:sp>
      <p:sp>
        <p:nvSpPr>
          <p:cNvPr id="6" name="Content Placeholder 5"/>
          <p:cNvSpPr>
            <a:spLocks noGrp="1"/>
          </p:cNvSpPr>
          <p:nvPr>
            <p:ph sz="quarter" idx="4"/>
          </p:nvPr>
        </p:nvSpPr>
        <p:spPr>
          <a:xfrm>
            <a:off x="6193580" y="206851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Tree>
    <p:extLst>
      <p:ext uri="{BB962C8B-B14F-4D97-AF65-F5344CB8AC3E}">
        <p14:creationId xmlns:p14="http://schemas.microsoft.com/office/powerpoint/2010/main" val="3985778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EDF3217-D87E-44A7-B1A8-7B321DCDB195}" type="slidenum">
              <a:rPr lang="en-US" altLang="en-US"/>
              <a:pPr>
                <a:defRPr/>
              </a:pPr>
              <a:t>‹#›</a:t>
            </a:fld>
            <a:endParaRPr lang="en-US" altLang="en-US"/>
          </a:p>
        </p:txBody>
      </p:sp>
    </p:spTree>
    <p:extLst>
      <p:ext uri="{BB962C8B-B14F-4D97-AF65-F5344CB8AC3E}">
        <p14:creationId xmlns:p14="http://schemas.microsoft.com/office/powerpoint/2010/main" val="28106061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4BF23F6-B07C-49D6-BECD-CFB2357C8DBF}" type="slidenum">
              <a:rPr lang="en-US" altLang="en-US"/>
              <a:pPr>
                <a:defRPr/>
              </a:pPr>
              <a:t>‹#›</a:t>
            </a:fld>
            <a:endParaRPr lang="en-US" altLang="en-US"/>
          </a:p>
        </p:txBody>
      </p:sp>
    </p:spTree>
    <p:extLst>
      <p:ext uri="{BB962C8B-B14F-4D97-AF65-F5344CB8AC3E}">
        <p14:creationId xmlns:p14="http://schemas.microsoft.com/office/powerpoint/2010/main" val="13749630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5F68A03-B2D4-42FB-9761-773E3DD7AAE2}" type="slidenum">
              <a:rPr lang="en-US" altLang="en-US"/>
              <a:pPr>
                <a:defRPr/>
              </a:pPr>
              <a:t>‹#›</a:t>
            </a:fld>
            <a:endParaRPr lang="en-US" altLang="en-US"/>
          </a:p>
        </p:txBody>
      </p:sp>
    </p:spTree>
    <p:extLst>
      <p:ext uri="{BB962C8B-B14F-4D97-AF65-F5344CB8AC3E}">
        <p14:creationId xmlns:p14="http://schemas.microsoft.com/office/powerpoint/2010/main" val="23671160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E553EEE-2329-4896-A09F-90CE72B3BE66}" type="slidenum">
              <a:rPr lang="en-US" altLang="en-US"/>
              <a:pPr>
                <a:defRPr/>
              </a:pPr>
              <a:t>‹#›</a:t>
            </a:fld>
            <a:endParaRPr lang="en-US" altLang="en-US"/>
          </a:p>
        </p:txBody>
      </p:sp>
    </p:spTree>
    <p:extLst>
      <p:ext uri="{BB962C8B-B14F-4D97-AF65-F5344CB8AC3E}">
        <p14:creationId xmlns:p14="http://schemas.microsoft.com/office/powerpoint/2010/main" val="14065963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2: Section intro title, gold">
  <p:cSld name="22: Section intro title, gold">
    <p:bg>
      <p:bgPr>
        <a:solidFill>
          <a:schemeClr val="accen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566567" y="421200"/>
            <a:ext cx="11059200" cy="60160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4800"/>
              <a:buFont typeface="Arial"/>
              <a:buNone/>
              <a:defRPr sz="6400" b="1" i="0" u="none" strike="noStrike" cap="none">
                <a:solidFill>
                  <a:schemeClr val="dk1"/>
                </a:solidFill>
                <a:latin typeface="Arial"/>
                <a:ea typeface="Arial"/>
                <a:cs typeface="Arial"/>
                <a:sym typeface="Arial"/>
              </a:defRPr>
            </a:lvl1pPr>
            <a:lvl2pPr lvl="1" algn="l" rtl="0">
              <a:lnSpc>
                <a:spcPct val="100000"/>
              </a:lnSpc>
              <a:spcBef>
                <a:spcPts val="1067"/>
              </a:spcBef>
              <a:spcAft>
                <a:spcPts val="0"/>
              </a:spcAft>
              <a:buClr>
                <a:schemeClr val="dk1"/>
              </a:buClr>
              <a:buSzPts val="4800"/>
              <a:buFont typeface="Arial"/>
              <a:buNone/>
              <a:defRPr sz="6400" b="1">
                <a:solidFill>
                  <a:schemeClr val="dk1"/>
                </a:solidFill>
              </a:defRPr>
            </a:lvl2pPr>
            <a:lvl3pPr lvl="2" algn="l" rtl="0">
              <a:lnSpc>
                <a:spcPct val="100000"/>
              </a:lnSpc>
              <a:spcBef>
                <a:spcPts val="0"/>
              </a:spcBef>
              <a:spcAft>
                <a:spcPts val="0"/>
              </a:spcAft>
              <a:buClr>
                <a:schemeClr val="dk1"/>
              </a:buClr>
              <a:buSzPts val="4800"/>
              <a:buFont typeface="Arial"/>
              <a:buNone/>
              <a:defRPr sz="6400" b="1">
                <a:solidFill>
                  <a:schemeClr val="dk1"/>
                </a:solidFill>
              </a:defRPr>
            </a:lvl3pPr>
            <a:lvl4pPr lvl="3" algn="l" rtl="0">
              <a:lnSpc>
                <a:spcPct val="100000"/>
              </a:lnSpc>
              <a:spcBef>
                <a:spcPts val="0"/>
              </a:spcBef>
              <a:spcAft>
                <a:spcPts val="0"/>
              </a:spcAft>
              <a:buClr>
                <a:schemeClr val="dk1"/>
              </a:buClr>
              <a:buSzPts val="4800"/>
              <a:buFont typeface="Arial"/>
              <a:buNone/>
              <a:defRPr sz="6400" b="1">
                <a:solidFill>
                  <a:schemeClr val="dk1"/>
                </a:solidFill>
              </a:defRPr>
            </a:lvl4pPr>
            <a:lvl5pPr lvl="4" algn="l" rtl="0">
              <a:lnSpc>
                <a:spcPct val="100000"/>
              </a:lnSpc>
              <a:spcBef>
                <a:spcPts val="0"/>
              </a:spcBef>
              <a:spcAft>
                <a:spcPts val="0"/>
              </a:spcAft>
              <a:buClr>
                <a:schemeClr val="dk1"/>
              </a:buClr>
              <a:buSzPts val="4800"/>
              <a:buFont typeface="Arial"/>
              <a:buNone/>
              <a:defRPr sz="6400" b="1">
                <a:solidFill>
                  <a:schemeClr val="dk1"/>
                </a:solidFill>
              </a:defRPr>
            </a:lvl5pPr>
            <a:lvl6pPr lvl="5" algn="l" rtl="0">
              <a:lnSpc>
                <a:spcPct val="100000"/>
              </a:lnSpc>
              <a:spcBef>
                <a:spcPts val="0"/>
              </a:spcBef>
              <a:spcAft>
                <a:spcPts val="0"/>
              </a:spcAft>
              <a:buClr>
                <a:schemeClr val="dk1"/>
              </a:buClr>
              <a:buSzPts val="4800"/>
              <a:buFont typeface="Arial"/>
              <a:buNone/>
              <a:defRPr sz="6400" b="1">
                <a:solidFill>
                  <a:schemeClr val="dk1"/>
                </a:solidFill>
              </a:defRPr>
            </a:lvl6pPr>
            <a:lvl7pPr lvl="6" algn="l" rtl="0">
              <a:lnSpc>
                <a:spcPct val="100000"/>
              </a:lnSpc>
              <a:spcBef>
                <a:spcPts val="0"/>
              </a:spcBef>
              <a:spcAft>
                <a:spcPts val="0"/>
              </a:spcAft>
              <a:buClr>
                <a:schemeClr val="dk1"/>
              </a:buClr>
              <a:buSzPts val="4800"/>
              <a:buFont typeface="Arial"/>
              <a:buNone/>
              <a:defRPr sz="6400" b="1">
                <a:solidFill>
                  <a:schemeClr val="dk1"/>
                </a:solidFill>
              </a:defRPr>
            </a:lvl7pPr>
            <a:lvl8pPr lvl="7" algn="l" rtl="0">
              <a:lnSpc>
                <a:spcPct val="100000"/>
              </a:lnSpc>
              <a:spcBef>
                <a:spcPts val="0"/>
              </a:spcBef>
              <a:spcAft>
                <a:spcPts val="0"/>
              </a:spcAft>
              <a:buClr>
                <a:schemeClr val="dk1"/>
              </a:buClr>
              <a:buSzPts val="4800"/>
              <a:buFont typeface="Arial"/>
              <a:buNone/>
              <a:defRPr sz="6400" b="1">
                <a:solidFill>
                  <a:schemeClr val="dk1"/>
                </a:solidFill>
              </a:defRPr>
            </a:lvl8pPr>
            <a:lvl9pPr lvl="8" algn="l" rtl="0">
              <a:lnSpc>
                <a:spcPct val="100000"/>
              </a:lnSpc>
              <a:spcBef>
                <a:spcPts val="0"/>
              </a:spcBef>
              <a:spcAft>
                <a:spcPts val="0"/>
              </a:spcAft>
              <a:buClr>
                <a:schemeClr val="dk1"/>
              </a:buClr>
              <a:buSzPts val="4800"/>
              <a:buFont typeface="Arial"/>
              <a:buNone/>
              <a:defRPr sz="6400" b="1">
                <a:solidFill>
                  <a:schemeClr val="dk1"/>
                </a:solidFill>
              </a:defRPr>
            </a:lvl9pPr>
          </a:lstStyle>
          <a:p>
            <a:endParaRPr/>
          </a:p>
        </p:txBody>
      </p:sp>
      <p:pic>
        <p:nvPicPr>
          <p:cNvPr id="11" name="Google Shape;11;p2"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Tree>
    <p:extLst>
      <p:ext uri="{BB962C8B-B14F-4D97-AF65-F5344CB8AC3E}">
        <p14:creationId xmlns:p14="http://schemas.microsoft.com/office/powerpoint/2010/main" val="14799241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22: Section intro title, black">
  <p:cSld name="22: Section intro title, black">
    <p:bg>
      <p:bgPr>
        <a:solidFill>
          <a:schemeClr val="dk1"/>
        </a:solidFill>
        <a:effectLst/>
      </p:bgPr>
    </p:bg>
    <p:spTree>
      <p:nvGrpSpPr>
        <p:cNvPr id="1" name="Shape 12"/>
        <p:cNvGrpSpPr/>
        <p:nvPr/>
      </p:nvGrpSpPr>
      <p:grpSpPr>
        <a:xfrm>
          <a:off x="0" y="0"/>
          <a:ext cx="0" cy="0"/>
          <a:chOff x="0" y="0"/>
          <a:chExt cx="0" cy="0"/>
        </a:xfrm>
      </p:grpSpPr>
      <p:pic>
        <p:nvPicPr>
          <p:cNvPr id="13" name="Google Shape;13;p3"/>
          <p:cNvPicPr preferRelativeResize="0"/>
          <p:nvPr/>
        </p:nvPicPr>
        <p:blipFill rotWithShape="1">
          <a:blip r:embed="rId2">
            <a:alphaModFix/>
          </a:blip>
          <a:srcRect/>
          <a:stretch/>
        </p:blipFill>
        <p:spPr>
          <a:xfrm>
            <a:off x="10518588" y="5795007"/>
            <a:ext cx="1425033" cy="837076"/>
          </a:xfrm>
          <a:prstGeom prst="rect">
            <a:avLst/>
          </a:prstGeom>
          <a:noFill/>
          <a:ln>
            <a:noFill/>
          </a:ln>
        </p:spPr>
      </p:pic>
      <p:sp>
        <p:nvSpPr>
          <p:cNvPr id="14" name="Google Shape;14;p3"/>
          <p:cNvSpPr txBox="1">
            <a:spLocks noGrp="1"/>
          </p:cNvSpPr>
          <p:nvPr>
            <p:ph type="title"/>
          </p:nvPr>
        </p:nvSpPr>
        <p:spPr>
          <a:xfrm>
            <a:off x="566567" y="421200"/>
            <a:ext cx="11059200" cy="60160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accent1"/>
              </a:buClr>
              <a:buSzPts val="4800"/>
              <a:buFont typeface="Arial"/>
              <a:buNone/>
              <a:defRPr sz="6400" b="1" i="0" u="none" strike="noStrike" cap="none">
                <a:solidFill>
                  <a:schemeClr val="accent1"/>
                </a:solidFill>
                <a:latin typeface="Arial"/>
                <a:ea typeface="Arial"/>
                <a:cs typeface="Arial"/>
                <a:sym typeface="Arial"/>
              </a:defRPr>
            </a:lvl1pPr>
            <a:lvl2pPr lvl="1" algn="l" rtl="0">
              <a:lnSpc>
                <a:spcPct val="100000"/>
              </a:lnSpc>
              <a:spcBef>
                <a:spcPts val="1067"/>
              </a:spcBef>
              <a:spcAft>
                <a:spcPts val="0"/>
              </a:spcAft>
              <a:buClr>
                <a:schemeClr val="dk1"/>
              </a:buClr>
              <a:buSzPts val="4800"/>
              <a:buFont typeface="Arial"/>
              <a:buNone/>
              <a:defRPr sz="6400" b="1">
                <a:solidFill>
                  <a:schemeClr val="dk1"/>
                </a:solidFill>
              </a:defRPr>
            </a:lvl2pPr>
            <a:lvl3pPr lvl="2" algn="l" rtl="0">
              <a:lnSpc>
                <a:spcPct val="100000"/>
              </a:lnSpc>
              <a:spcBef>
                <a:spcPts val="0"/>
              </a:spcBef>
              <a:spcAft>
                <a:spcPts val="0"/>
              </a:spcAft>
              <a:buClr>
                <a:schemeClr val="dk1"/>
              </a:buClr>
              <a:buSzPts val="4800"/>
              <a:buFont typeface="Arial"/>
              <a:buNone/>
              <a:defRPr sz="6400" b="1">
                <a:solidFill>
                  <a:schemeClr val="dk1"/>
                </a:solidFill>
              </a:defRPr>
            </a:lvl3pPr>
            <a:lvl4pPr lvl="3" algn="l" rtl="0">
              <a:lnSpc>
                <a:spcPct val="100000"/>
              </a:lnSpc>
              <a:spcBef>
                <a:spcPts val="0"/>
              </a:spcBef>
              <a:spcAft>
                <a:spcPts val="0"/>
              </a:spcAft>
              <a:buClr>
                <a:schemeClr val="dk1"/>
              </a:buClr>
              <a:buSzPts val="4800"/>
              <a:buFont typeface="Arial"/>
              <a:buNone/>
              <a:defRPr sz="6400" b="1">
                <a:solidFill>
                  <a:schemeClr val="dk1"/>
                </a:solidFill>
              </a:defRPr>
            </a:lvl4pPr>
            <a:lvl5pPr lvl="4" algn="l" rtl="0">
              <a:lnSpc>
                <a:spcPct val="100000"/>
              </a:lnSpc>
              <a:spcBef>
                <a:spcPts val="0"/>
              </a:spcBef>
              <a:spcAft>
                <a:spcPts val="0"/>
              </a:spcAft>
              <a:buClr>
                <a:schemeClr val="dk1"/>
              </a:buClr>
              <a:buSzPts val="4800"/>
              <a:buFont typeface="Arial"/>
              <a:buNone/>
              <a:defRPr sz="6400" b="1">
                <a:solidFill>
                  <a:schemeClr val="dk1"/>
                </a:solidFill>
              </a:defRPr>
            </a:lvl5pPr>
            <a:lvl6pPr lvl="5" algn="l" rtl="0">
              <a:lnSpc>
                <a:spcPct val="100000"/>
              </a:lnSpc>
              <a:spcBef>
                <a:spcPts val="0"/>
              </a:spcBef>
              <a:spcAft>
                <a:spcPts val="0"/>
              </a:spcAft>
              <a:buClr>
                <a:schemeClr val="dk1"/>
              </a:buClr>
              <a:buSzPts val="4800"/>
              <a:buFont typeface="Arial"/>
              <a:buNone/>
              <a:defRPr sz="6400" b="1">
                <a:solidFill>
                  <a:schemeClr val="dk1"/>
                </a:solidFill>
              </a:defRPr>
            </a:lvl6pPr>
            <a:lvl7pPr lvl="6" algn="l" rtl="0">
              <a:lnSpc>
                <a:spcPct val="100000"/>
              </a:lnSpc>
              <a:spcBef>
                <a:spcPts val="0"/>
              </a:spcBef>
              <a:spcAft>
                <a:spcPts val="0"/>
              </a:spcAft>
              <a:buClr>
                <a:schemeClr val="dk1"/>
              </a:buClr>
              <a:buSzPts val="4800"/>
              <a:buFont typeface="Arial"/>
              <a:buNone/>
              <a:defRPr sz="6400" b="1">
                <a:solidFill>
                  <a:schemeClr val="dk1"/>
                </a:solidFill>
              </a:defRPr>
            </a:lvl7pPr>
            <a:lvl8pPr lvl="7" algn="l" rtl="0">
              <a:lnSpc>
                <a:spcPct val="100000"/>
              </a:lnSpc>
              <a:spcBef>
                <a:spcPts val="0"/>
              </a:spcBef>
              <a:spcAft>
                <a:spcPts val="0"/>
              </a:spcAft>
              <a:buClr>
                <a:schemeClr val="dk1"/>
              </a:buClr>
              <a:buSzPts val="4800"/>
              <a:buFont typeface="Arial"/>
              <a:buNone/>
              <a:defRPr sz="6400" b="1">
                <a:solidFill>
                  <a:schemeClr val="dk1"/>
                </a:solidFill>
              </a:defRPr>
            </a:lvl8pPr>
            <a:lvl9pPr lvl="8" algn="l" rtl="0">
              <a:lnSpc>
                <a:spcPct val="100000"/>
              </a:lnSpc>
              <a:spcBef>
                <a:spcPts val="0"/>
              </a:spcBef>
              <a:spcAft>
                <a:spcPts val="0"/>
              </a:spcAft>
              <a:buClr>
                <a:schemeClr val="dk1"/>
              </a:buClr>
              <a:buSzPts val="4800"/>
              <a:buFont typeface="Arial"/>
              <a:buNone/>
              <a:defRPr sz="6400" b="1">
                <a:solidFill>
                  <a:schemeClr val="dk1"/>
                </a:solidFill>
              </a:defRPr>
            </a:lvl9pPr>
          </a:lstStyle>
          <a:p>
            <a:endParaRPr/>
          </a:p>
        </p:txBody>
      </p:sp>
    </p:spTree>
    <p:extLst>
      <p:ext uri="{BB962C8B-B14F-4D97-AF65-F5344CB8AC3E}">
        <p14:creationId xmlns:p14="http://schemas.microsoft.com/office/powerpoint/2010/main" val="24696154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2: Section intro title, maroon">
  <p:cSld name="22: Section intro title, maroon">
    <p:bg>
      <p:bgPr>
        <a:solidFill>
          <a:schemeClr val="accent2"/>
        </a:solidFill>
        <a:effectLst/>
      </p:bgPr>
    </p:bg>
    <p:spTree>
      <p:nvGrpSpPr>
        <p:cNvPr id="1" name="Shape 15"/>
        <p:cNvGrpSpPr/>
        <p:nvPr/>
      </p:nvGrpSpPr>
      <p:grpSpPr>
        <a:xfrm>
          <a:off x="0" y="0"/>
          <a:ext cx="0" cy="0"/>
          <a:chOff x="0" y="0"/>
          <a:chExt cx="0" cy="0"/>
        </a:xfrm>
      </p:grpSpPr>
      <p:pic>
        <p:nvPicPr>
          <p:cNvPr id="16" name="Google Shape;16;p4"/>
          <p:cNvPicPr preferRelativeResize="0"/>
          <p:nvPr/>
        </p:nvPicPr>
        <p:blipFill rotWithShape="1">
          <a:blip r:embed="rId2">
            <a:alphaModFix/>
          </a:blip>
          <a:srcRect/>
          <a:stretch/>
        </p:blipFill>
        <p:spPr>
          <a:xfrm>
            <a:off x="10518588" y="5795007"/>
            <a:ext cx="1425033" cy="837076"/>
          </a:xfrm>
          <a:prstGeom prst="rect">
            <a:avLst/>
          </a:prstGeom>
          <a:noFill/>
          <a:ln>
            <a:noFill/>
          </a:ln>
        </p:spPr>
      </p:pic>
      <p:sp>
        <p:nvSpPr>
          <p:cNvPr id="17" name="Google Shape;17;p4"/>
          <p:cNvSpPr txBox="1">
            <a:spLocks noGrp="1"/>
          </p:cNvSpPr>
          <p:nvPr>
            <p:ph type="title"/>
          </p:nvPr>
        </p:nvSpPr>
        <p:spPr>
          <a:xfrm>
            <a:off x="566567" y="421200"/>
            <a:ext cx="11059200" cy="60160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lt1"/>
              </a:buClr>
              <a:buSzPts val="4800"/>
              <a:buFont typeface="Arial"/>
              <a:buNone/>
              <a:defRPr sz="6400" b="1" i="0" u="none" strike="noStrike" cap="none">
                <a:solidFill>
                  <a:schemeClr val="lt1"/>
                </a:solidFill>
                <a:latin typeface="Arial"/>
                <a:ea typeface="Arial"/>
                <a:cs typeface="Arial"/>
                <a:sym typeface="Arial"/>
              </a:defRPr>
            </a:lvl1pPr>
            <a:lvl2pPr lvl="1" algn="l" rtl="0">
              <a:lnSpc>
                <a:spcPct val="100000"/>
              </a:lnSpc>
              <a:spcBef>
                <a:spcPts val="1067"/>
              </a:spcBef>
              <a:spcAft>
                <a:spcPts val="0"/>
              </a:spcAft>
              <a:buClr>
                <a:schemeClr val="dk1"/>
              </a:buClr>
              <a:buSzPts val="4800"/>
              <a:buFont typeface="Arial"/>
              <a:buNone/>
              <a:defRPr sz="6400" b="1">
                <a:solidFill>
                  <a:schemeClr val="dk1"/>
                </a:solidFill>
              </a:defRPr>
            </a:lvl2pPr>
            <a:lvl3pPr lvl="2" algn="l" rtl="0">
              <a:lnSpc>
                <a:spcPct val="100000"/>
              </a:lnSpc>
              <a:spcBef>
                <a:spcPts val="0"/>
              </a:spcBef>
              <a:spcAft>
                <a:spcPts val="0"/>
              </a:spcAft>
              <a:buClr>
                <a:schemeClr val="dk1"/>
              </a:buClr>
              <a:buSzPts val="4800"/>
              <a:buFont typeface="Arial"/>
              <a:buNone/>
              <a:defRPr sz="6400" b="1">
                <a:solidFill>
                  <a:schemeClr val="dk1"/>
                </a:solidFill>
              </a:defRPr>
            </a:lvl3pPr>
            <a:lvl4pPr lvl="3" algn="l" rtl="0">
              <a:lnSpc>
                <a:spcPct val="100000"/>
              </a:lnSpc>
              <a:spcBef>
                <a:spcPts val="0"/>
              </a:spcBef>
              <a:spcAft>
                <a:spcPts val="0"/>
              </a:spcAft>
              <a:buClr>
                <a:schemeClr val="dk1"/>
              </a:buClr>
              <a:buSzPts val="4800"/>
              <a:buFont typeface="Arial"/>
              <a:buNone/>
              <a:defRPr sz="6400" b="1">
                <a:solidFill>
                  <a:schemeClr val="dk1"/>
                </a:solidFill>
              </a:defRPr>
            </a:lvl4pPr>
            <a:lvl5pPr lvl="4" algn="l" rtl="0">
              <a:lnSpc>
                <a:spcPct val="100000"/>
              </a:lnSpc>
              <a:spcBef>
                <a:spcPts val="0"/>
              </a:spcBef>
              <a:spcAft>
                <a:spcPts val="0"/>
              </a:spcAft>
              <a:buClr>
                <a:schemeClr val="dk1"/>
              </a:buClr>
              <a:buSzPts val="4800"/>
              <a:buFont typeface="Arial"/>
              <a:buNone/>
              <a:defRPr sz="6400" b="1">
                <a:solidFill>
                  <a:schemeClr val="dk1"/>
                </a:solidFill>
              </a:defRPr>
            </a:lvl5pPr>
            <a:lvl6pPr lvl="5" algn="l" rtl="0">
              <a:lnSpc>
                <a:spcPct val="100000"/>
              </a:lnSpc>
              <a:spcBef>
                <a:spcPts val="0"/>
              </a:spcBef>
              <a:spcAft>
                <a:spcPts val="0"/>
              </a:spcAft>
              <a:buClr>
                <a:schemeClr val="dk1"/>
              </a:buClr>
              <a:buSzPts val="4800"/>
              <a:buFont typeface="Arial"/>
              <a:buNone/>
              <a:defRPr sz="6400" b="1">
                <a:solidFill>
                  <a:schemeClr val="dk1"/>
                </a:solidFill>
              </a:defRPr>
            </a:lvl6pPr>
            <a:lvl7pPr lvl="6" algn="l" rtl="0">
              <a:lnSpc>
                <a:spcPct val="100000"/>
              </a:lnSpc>
              <a:spcBef>
                <a:spcPts val="0"/>
              </a:spcBef>
              <a:spcAft>
                <a:spcPts val="0"/>
              </a:spcAft>
              <a:buClr>
                <a:schemeClr val="dk1"/>
              </a:buClr>
              <a:buSzPts val="4800"/>
              <a:buFont typeface="Arial"/>
              <a:buNone/>
              <a:defRPr sz="6400" b="1">
                <a:solidFill>
                  <a:schemeClr val="dk1"/>
                </a:solidFill>
              </a:defRPr>
            </a:lvl7pPr>
            <a:lvl8pPr lvl="7" algn="l" rtl="0">
              <a:lnSpc>
                <a:spcPct val="100000"/>
              </a:lnSpc>
              <a:spcBef>
                <a:spcPts val="0"/>
              </a:spcBef>
              <a:spcAft>
                <a:spcPts val="0"/>
              </a:spcAft>
              <a:buClr>
                <a:schemeClr val="dk1"/>
              </a:buClr>
              <a:buSzPts val="4800"/>
              <a:buFont typeface="Arial"/>
              <a:buNone/>
              <a:defRPr sz="6400" b="1">
                <a:solidFill>
                  <a:schemeClr val="dk1"/>
                </a:solidFill>
              </a:defRPr>
            </a:lvl8pPr>
            <a:lvl9pPr lvl="8" algn="l" rtl="0">
              <a:lnSpc>
                <a:spcPct val="100000"/>
              </a:lnSpc>
              <a:spcBef>
                <a:spcPts val="0"/>
              </a:spcBef>
              <a:spcAft>
                <a:spcPts val="0"/>
              </a:spcAft>
              <a:buClr>
                <a:schemeClr val="dk1"/>
              </a:buClr>
              <a:buSzPts val="4800"/>
              <a:buFont typeface="Arial"/>
              <a:buNone/>
              <a:defRPr sz="6400" b="1">
                <a:solidFill>
                  <a:schemeClr val="dk1"/>
                </a:solidFill>
              </a:defRPr>
            </a:lvl9pPr>
          </a:lstStyle>
          <a:p>
            <a:endParaRPr/>
          </a:p>
        </p:txBody>
      </p:sp>
    </p:spTree>
    <p:extLst>
      <p:ext uri="{BB962C8B-B14F-4D97-AF65-F5344CB8AC3E}">
        <p14:creationId xmlns:p14="http://schemas.microsoft.com/office/powerpoint/2010/main" val="15927062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22: *Presentation title, simple">
  <p:cSld name="22: *Presentation title, simple">
    <p:spTree>
      <p:nvGrpSpPr>
        <p:cNvPr id="1" name="Shape 18"/>
        <p:cNvGrpSpPr/>
        <p:nvPr/>
      </p:nvGrpSpPr>
      <p:grpSpPr>
        <a:xfrm>
          <a:off x="0" y="0"/>
          <a:ext cx="0" cy="0"/>
          <a:chOff x="0" y="0"/>
          <a:chExt cx="0" cy="0"/>
        </a:xfrm>
      </p:grpSpPr>
      <p:sp>
        <p:nvSpPr>
          <p:cNvPr id="19" name="Google Shape;19;p5"/>
          <p:cNvSpPr txBox="1">
            <a:spLocks noGrp="1"/>
          </p:cNvSpPr>
          <p:nvPr>
            <p:ph type="ctrTitle"/>
          </p:nvPr>
        </p:nvSpPr>
        <p:spPr>
          <a:xfrm>
            <a:off x="562633" y="1671584"/>
            <a:ext cx="11168400" cy="38696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dk1"/>
              </a:buClr>
              <a:buSzPts val="4800"/>
              <a:buFont typeface="Arial"/>
              <a:buNone/>
              <a:defRPr sz="6400" b="1" i="0" u="none" strike="noStrike" cap="none">
                <a:solidFill>
                  <a:schemeClr val="dk1"/>
                </a:solidFill>
                <a:latin typeface="Arial"/>
                <a:ea typeface="Arial"/>
                <a:cs typeface="Arial"/>
                <a:sym typeface="Arial"/>
              </a:defRPr>
            </a:lvl1pPr>
            <a:lvl2pPr lvl="1" algn="ctr" rtl="0">
              <a:lnSpc>
                <a:spcPct val="100000"/>
              </a:lnSpc>
              <a:spcBef>
                <a:spcPts val="1067"/>
              </a:spcBef>
              <a:spcAft>
                <a:spcPts val="0"/>
              </a:spcAft>
              <a:buClr>
                <a:schemeClr val="dk1"/>
              </a:buClr>
              <a:buSzPts val="4800"/>
              <a:buFont typeface="Arial"/>
              <a:buNone/>
              <a:defRPr sz="6400" b="1">
                <a:solidFill>
                  <a:schemeClr val="dk1"/>
                </a:solidFill>
              </a:defRPr>
            </a:lvl2pPr>
            <a:lvl3pPr lvl="2" algn="ctr" rtl="0">
              <a:lnSpc>
                <a:spcPct val="100000"/>
              </a:lnSpc>
              <a:spcBef>
                <a:spcPts val="0"/>
              </a:spcBef>
              <a:spcAft>
                <a:spcPts val="0"/>
              </a:spcAft>
              <a:buClr>
                <a:schemeClr val="dk1"/>
              </a:buClr>
              <a:buSzPts val="4800"/>
              <a:buFont typeface="Arial"/>
              <a:buNone/>
              <a:defRPr sz="6400" b="1">
                <a:solidFill>
                  <a:schemeClr val="dk1"/>
                </a:solidFill>
              </a:defRPr>
            </a:lvl3pPr>
            <a:lvl4pPr lvl="3" algn="ctr" rtl="0">
              <a:lnSpc>
                <a:spcPct val="100000"/>
              </a:lnSpc>
              <a:spcBef>
                <a:spcPts val="0"/>
              </a:spcBef>
              <a:spcAft>
                <a:spcPts val="0"/>
              </a:spcAft>
              <a:buClr>
                <a:schemeClr val="dk1"/>
              </a:buClr>
              <a:buSzPts val="4800"/>
              <a:buFont typeface="Arial"/>
              <a:buNone/>
              <a:defRPr sz="6400" b="1">
                <a:solidFill>
                  <a:schemeClr val="dk1"/>
                </a:solidFill>
              </a:defRPr>
            </a:lvl4pPr>
            <a:lvl5pPr lvl="4" algn="ctr" rtl="0">
              <a:lnSpc>
                <a:spcPct val="100000"/>
              </a:lnSpc>
              <a:spcBef>
                <a:spcPts val="0"/>
              </a:spcBef>
              <a:spcAft>
                <a:spcPts val="0"/>
              </a:spcAft>
              <a:buClr>
                <a:schemeClr val="dk1"/>
              </a:buClr>
              <a:buSzPts val="4800"/>
              <a:buFont typeface="Arial"/>
              <a:buNone/>
              <a:defRPr sz="6400" b="1">
                <a:solidFill>
                  <a:schemeClr val="dk1"/>
                </a:solidFill>
              </a:defRPr>
            </a:lvl5pPr>
            <a:lvl6pPr lvl="5" algn="ctr" rtl="0">
              <a:lnSpc>
                <a:spcPct val="100000"/>
              </a:lnSpc>
              <a:spcBef>
                <a:spcPts val="0"/>
              </a:spcBef>
              <a:spcAft>
                <a:spcPts val="0"/>
              </a:spcAft>
              <a:buClr>
                <a:schemeClr val="dk1"/>
              </a:buClr>
              <a:buSzPts val="4800"/>
              <a:buFont typeface="Arial"/>
              <a:buNone/>
              <a:defRPr sz="6400" b="1">
                <a:solidFill>
                  <a:schemeClr val="dk1"/>
                </a:solidFill>
              </a:defRPr>
            </a:lvl6pPr>
            <a:lvl7pPr lvl="6" algn="ctr" rtl="0">
              <a:lnSpc>
                <a:spcPct val="100000"/>
              </a:lnSpc>
              <a:spcBef>
                <a:spcPts val="0"/>
              </a:spcBef>
              <a:spcAft>
                <a:spcPts val="0"/>
              </a:spcAft>
              <a:buClr>
                <a:schemeClr val="dk1"/>
              </a:buClr>
              <a:buSzPts val="4800"/>
              <a:buFont typeface="Arial"/>
              <a:buNone/>
              <a:defRPr sz="6400" b="1">
                <a:solidFill>
                  <a:schemeClr val="dk1"/>
                </a:solidFill>
              </a:defRPr>
            </a:lvl7pPr>
            <a:lvl8pPr lvl="7" algn="ctr" rtl="0">
              <a:lnSpc>
                <a:spcPct val="100000"/>
              </a:lnSpc>
              <a:spcBef>
                <a:spcPts val="0"/>
              </a:spcBef>
              <a:spcAft>
                <a:spcPts val="0"/>
              </a:spcAft>
              <a:buClr>
                <a:schemeClr val="dk1"/>
              </a:buClr>
              <a:buSzPts val="4800"/>
              <a:buFont typeface="Arial"/>
              <a:buNone/>
              <a:defRPr sz="6400" b="1">
                <a:solidFill>
                  <a:schemeClr val="dk1"/>
                </a:solidFill>
              </a:defRPr>
            </a:lvl8pPr>
            <a:lvl9pPr lvl="8" algn="ctr" rtl="0">
              <a:lnSpc>
                <a:spcPct val="100000"/>
              </a:lnSpc>
              <a:spcBef>
                <a:spcPts val="0"/>
              </a:spcBef>
              <a:spcAft>
                <a:spcPts val="0"/>
              </a:spcAft>
              <a:buClr>
                <a:schemeClr val="dk1"/>
              </a:buClr>
              <a:buSzPts val="4800"/>
              <a:buFont typeface="Arial"/>
              <a:buNone/>
              <a:defRPr sz="6400" b="1">
                <a:solidFill>
                  <a:schemeClr val="dk1"/>
                </a:solidFill>
              </a:defRPr>
            </a:lvl9pPr>
          </a:lstStyle>
          <a:p>
            <a:endParaRPr/>
          </a:p>
        </p:txBody>
      </p:sp>
      <p:sp>
        <p:nvSpPr>
          <p:cNvPr id="20" name="Google Shape;20;p5"/>
          <p:cNvSpPr txBox="1">
            <a:spLocks noGrp="1"/>
          </p:cNvSpPr>
          <p:nvPr>
            <p:ph type="subTitle" idx="1"/>
          </p:nvPr>
        </p:nvSpPr>
        <p:spPr>
          <a:xfrm>
            <a:off x="565033" y="5706600"/>
            <a:ext cx="11060400" cy="7304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lt1"/>
              </a:buClr>
              <a:buSzPts val="1000"/>
              <a:buFont typeface="Arial"/>
              <a:buNone/>
              <a:defRPr sz="3200" b="1" i="0" u="none" strike="noStrike" cap="none">
                <a:solidFill>
                  <a:schemeClr val="lt1"/>
                </a:solidFill>
                <a:highlight>
                  <a:schemeClr val="dk1"/>
                </a:highlight>
                <a:latin typeface="Arial"/>
                <a:ea typeface="Arial"/>
                <a:cs typeface="Arial"/>
                <a:sym typeface="Arial"/>
              </a:defRPr>
            </a:lvl1pPr>
            <a:lvl2pPr marR="0" lvl="1" algn="ctr" rtl="0">
              <a:lnSpc>
                <a:spcPct val="100000"/>
              </a:lnSpc>
              <a:spcBef>
                <a:spcPts val="533"/>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3733" b="0" i="0" u="none" strike="noStrike" cap="none">
                <a:solidFill>
                  <a:srgbClr val="000000"/>
                </a:solidFill>
                <a:latin typeface="Arial"/>
                <a:ea typeface="Arial"/>
                <a:cs typeface="Arial"/>
                <a:sym typeface="Arial"/>
              </a:defRPr>
            </a:lvl9pPr>
          </a:lstStyle>
          <a:p>
            <a:endParaRPr/>
          </a:p>
        </p:txBody>
      </p:sp>
      <p:pic>
        <p:nvPicPr>
          <p:cNvPr id="21" name="Google Shape;21;p5" descr="ASU_Horiz_RGB_Digital_MaroonGold.png"/>
          <p:cNvPicPr preferRelativeResize="0"/>
          <p:nvPr/>
        </p:nvPicPr>
        <p:blipFill rotWithShape="1">
          <a:blip r:embed="rId2">
            <a:alphaModFix/>
          </a:blip>
          <a:srcRect/>
          <a:stretch/>
        </p:blipFill>
        <p:spPr>
          <a:xfrm>
            <a:off x="213400" y="52569"/>
            <a:ext cx="5345600" cy="1483567"/>
          </a:xfrm>
          <a:prstGeom prst="rect">
            <a:avLst/>
          </a:prstGeom>
          <a:noFill/>
          <a:ln>
            <a:noFill/>
          </a:ln>
        </p:spPr>
      </p:pic>
    </p:spTree>
    <p:extLst>
      <p:ext uri="{BB962C8B-B14F-4D97-AF65-F5344CB8AC3E}">
        <p14:creationId xmlns:p14="http://schemas.microsoft.com/office/powerpoint/2010/main" val="18016484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22: Blank" type="title">
  <p:cSld name="22: Blank">
    <p:bg>
      <p:bgPr>
        <a:noFill/>
        <a:effectLst/>
      </p:bgPr>
    </p:bg>
    <p:spTree>
      <p:nvGrpSpPr>
        <p:cNvPr id="1" name="Shape 22"/>
        <p:cNvGrpSpPr/>
        <p:nvPr/>
      </p:nvGrpSpPr>
      <p:grpSpPr>
        <a:xfrm>
          <a:off x="0" y="0"/>
          <a:ext cx="0" cy="0"/>
          <a:chOff x="0" y="0"/>
          <a:chExt cx="0" cy="0"/>
        </a:xfrm>
      </p:grpSpPr>
    </p:spTree>
    <p:extLst>
      <p:ext uri="{BB962C8B-B14F-4D97-AF65-F5344CB8AC3E}">
        <p14:creationId xmlns:p14="http://schemas.microsoft.com/office/powerpoint/2010/main" val="933801285"/>
      </p:ext>
    </p:extLst>
  </p:cSld>
  <p:clrMapOvr>
    <a:masterClrMapping/>
  </p:clrMapOvr>
  <p:extLst>
    <p:ext uri="{DCECCB84-F9BA-43D5-87BE-67443E8EF086}">
      <p15:sldGuideLst xmlns:p15="http://schemas.microsoft.com/office/powerpoint/2012/main">
        <p15:guide id="1" pos="2186">
          <p15:clr>
            <a:srgbClr val="FF00FF"/>
          </p15:clr>
        </p15:guide>
        <p15:guide id="2" orient="horz" pos="1296">
          <p15:clr>
            <a:srgbClr val="FF00FF"/>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22: z-Blank with logo, white">
  <p:cSld name="22: z-Blank with logo, white">
    <p:bg>
      <p:bgPr>
        <a:noFill/>
        <a:effectLst/>
      </p:bgPr>
    </p:bg>
    <p:spTree>
      <p:nvGrpSpPr>
        <p:cNvPr id="1" name="Shape 23"/>
        <p:cNvGrpSpPr/>
        <p:nvPr/>
      </p:nvGrpSpPr>
      <p:grpSpPr>
        <a:xfrm>
          <a:off x="0" y="0"/>
          <a:ext cx="0" cy="0"/>
          <a:chOff x="0" y="0"/>
          <a:chExt cx="0" cy="0"/>
        </a:xfrm>
      </p:grpSpPr>
      <p:pic>
        <p:nvPicPr>
          <p:cNvPr id="24" name="Google Shape;24;p7"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Tree>
    <p:extLst>
      <p:ext uri="{BB962C8B-B14F-4D97-AF65-F5344CB8AC3E}">
        <p14:creationId xmlns:p14="http://schemas.microsoft.com/office/powerpoint/2010/main" val="150915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Tree>
    <p:extLst>
      <p:ext uri="{BB962C8B-B14F-4D97-AF65-F5344CB8AC3E}">
        <p14:creationId xmlns:p14="http://schemas.microsoft.com/office/powerpoint/2010/main" val="24865561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2: Photo grid">
  <p:cSld name="22: Photo grid">
    <p:bg>
      <p:bgPr>
        <a:noFill/>
        <a:effectLst/>
      </p:bgPr>
    </p:bg>
    <p:spTree>
      <p:nvGrpSpPr>
        <p:cNvPr id="1" name="Shape 25"/>
        <p:cNvGrpSpPr/>
        <p:nvPr/>
      </p:nvGrpSpPr>
      <p:grpSpPr>
        <a:xfrm>
          <a:off x="0" y="0"/>
          <a:ext cx="0" cy="0"/>
          <a:chOff x="0" y="0"/>
          <a:chExt cx="0" cy="0"/>
        </a:xfrm>
      </p:grpSpPr>
      <p:sp>
        <p:nvSpPr>
          <p:cNvPr id="26" name="Google Shape;26;p8"/>
          <p:cNvSpPr>
            <a:spLocks noGrp="1"/>
          </p:cNvSpPr>
          <p:nvPr>
            <p:ph type="pic" idx="2"/>
          </p:nvPr>
        </p:nvSpPr>
        <p:spPr>
          <a:xfrm>
            <a:off x="-13885" y="2848"/>
            <a:ext cx="3498400" cy="2234400"/>
          </a:xfrm>
          <a:prstGeom prst="rect">
            <a:avLst/>
          </a:prstGeom>
          <a:noFill/>
          <a:ln>
            <a:noFill/>
          </a:ln>
        </p:spPr>
      </p:sp>
      <p:sp>
        <p:nvSpPr>
          <p:cNvPr id="27" name="Google Shape;27;p8"/>
          <p:cNvSpPr>
            <a:spLocks noGrp="1"/>
          </p:cNvSpPr>
          <p:nvPr>
            <p:ph type="pic" idx="3"/>
          </p:nvPr>
        </p:nvSpPr>
        <p:spPr>
          <a:xfrm>
            <a:off x="-13900" y="2328133"/>
            <a:ext cx="3498400" cy="4530000"/>
          </a:xfrm>
          <a:prstGeom prst="rect">
            <a:avLst/>
          </a:prstGeom>
          <a:noFill/>
          <a:ln>
            <a:noFill/>
          </a:ln>
        </p:spPr>
      </p:sp>
      <p:sp>
        <p:nvSpPr>
          <p:cNvPr id="28" name="Google Shape;28;p8"/>
          <p:cNvSpPr>
            <a:spLocks noGrp="1"/>
          </p:cNvSpPr>
          <p:nvPr>
            <p:ph type="pic" idx="4"/>
          </p:nvPr>
        </p:nvSpPr>
        <p:spPr>
          <a:xfrm>
            <a:off x="3576733" y="1944100"/>
            <a:ext cx="4436800" cy="2234400"/>
          </a:xfrm>
          <a:prstGeom prst="rect">
            <a:avLst/>
          </a:prstGeom>
          <a:noFill/>
          <a:ln>
            <a:noFill/>
          </a:ln>
        </p:spPr>
      </p:sp>
      <p:sp>
        <p:nvSpPr>
          <p:cNvPr id="29" name="Google Shape;29;p8"/>
          <p:cNvSpPr>
            <a:spLocks noGrp="1"/>
          </p:cNvSpPr>
          <p:nvPr>
            <p:ph type="pic" idx="5"/>
          </p:nvPr>
        </p:nvSpPr>
        <p:spPr>
          <a:xfrm>
            <a:off x="3576725" y="2848"/>
            <a:ext cx="2332400" cy="1857600"/>
          </a:xfrm>
          <a:prstGeom prst="rect">
            <a:avLst/>
          </a:prstGeom>
          <a:noFill/>
          <a:ln>
            <a:noFill/>
          </a:ln>
        </p:spPr>
      </p:sp>
      <p:sp>
        <p:nvSpPr>
          <p:cNvPr id="30" name="Google Shape;30;p8"/>
          <p:cNvSpPr>
            <a:spLocks noGrp="1"/>
          </p:cNvSpPr>
          <p:nvPr>
            <p:ph type="pic" idx="6"/>
          </p:nvPr>
        </p:nvSpPr>
        <p:spPr>
          <a:xfrm>
            <a:off x="5987451" y="2848"/>
            <a:ext cx="2026000" cy="1857600"/>
          </a:xfrm>
          <a:prstGeom prst="rect">
            <a:avLst/>
          </a:prstGeom>
          <a:noFill/>
          <a:ln>
            <a:noFill/>
          </a:ln>
        </p:spPr>
      </p:sp>
      <p:sp>
        <p:nvSpPr>
          <p:cNvPr id="31" name="Google Shape;31;p8"/>
          <p:cNvSpPr>
            <a:spLocks noGrp="1"/>
          </p:cNvSpPr>
          <p:nvPr>
            <p:ph type="pic" idx="7"/>
          </p:nvPr>
        </p:nvSpPr>
        <p:spPr>
          <a:xfrm>
            <a:off x="3576733" y="4248400"/>
            <a:ext cx="8615200" cy="2609600"/>
          </a:xfrm>
          <a:prstGeom prst="rect">
            <a:avLst/>
          </a:prstGeom>
          <a:noFill/>
          <a:ln>
            <a:noFill/>
          </a:ln>
        </p:spPr>
      </p:sp>
      <p:sp>
        <p:nvSpPr>
          <p:cNvPr id="32" name="Google Shape;32;p8"/>
          <p:cNvSpPr>
            <a:spLocks noGrp="1"/>
          </p:cNvSpPr>
          <p:nvPr>
            <p:ph type="pic" idx="8"/>
          </p:nvPr>
        </p:nvSpPr>
        <p:spPr>
          <a:xfrm>
            <a:off x="8091775" y="2848"/>
            <a:ext cx="2080800" cy="4175600"/>
          </a:xfrm>
          <a:prstGeom prst="rect">
            <a:avLst/>
          </a:prstGeom>
          <a:noFill/>
          <a:ln>
            <a:noFill/>
          </a:ln>
        </p:spPr>
      </p:sp>
      <p:sp>
        <p:nvSpPr>
          <p:cNvPr id="33" name="Google Shape;33;p8"/>
          <p:cNvSpPr>
            <a:spLocks noGrp="1"/>
          </p:cNvSpPr>
          <p:nvPr>
            <p:ph type="pic" idx="9"/>
          </p:nvPr>
        </p:nvSpPr>
        <p:spPr>
          <a:xfrm>
            <a:off x="10250900" y="2848"/>
            <a:ext cx="1941200" cy="4175600"/>
          </a:xfrm>
          <a:prstGeom prst="rect">
            <a:avLst/>
          </a:prstGeom>
          <a:noFill/>
          <a:ln>
            <a:noFill/>
          </a:ln>
        </p:spPr>
      </p:sp>
    </p:spTree>
    <p:extLst>
      <p:ext uri="{BB962C8B-B14F-4D97-AF65-F5344CB8AC3E}">
        <p14:creationId xmlns:p14="http://schemas.microsoft.com/office/powerpoint/2010/main" val="12773105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22: z-Blank with logo, gold">
  <p:cSld name="22: z-Blank with logo, gold">
    <p:bg>
      <p:bgPr>
        <a:solidFill>
          <a:schemeClr val="accent1"/>
        </a:solidFill>
        <a:effectLst/>
      </p:bgPr>
    </p:bg>
    <p:spTree>
      <p:nvGrpSpPr>
        <p:cNvPr id="1" name="Shape 34"/>
        <p:cNvGrpSpPr/>
        <p:nvPr/>
      </p:nvGrpSpPr>
      <p:grpSpPr>
        <a:xfrm>
          <a:off x="0" y="0"/>
          <a:ext cx="0" cy="0"/>
          <a:chOff x="0" y="0"/>
          <a:chExt cx="0" cy="0"/>
        </a:xfrm>
      </p:grpSpPr>
      <p:pic>
        <p:nvPicPr>
          <p:cNvPr id="35" name="Google Shape;35;p9"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Tree>
    <p:extLst>
      <p:ext uri="{BB962C8B-B14F-4D97-AF65-F5344CB8AC3E}">
        <p14:creationId xmlns:p14="http://schemas.microsoft.com/office/powerpoint/2010/main" val="307029115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2: z-Blank with logo, maroon">
  <p:cSld name="22: z-Blank with logo, maroon">
    <p:bg>
      <p:bgPr>
        <a:solidFill>
          <a:schemeClr val="accent2"/>
        </a:solidFill>
        <a:effectLst/>
      </p:bgPr>
    </p:bg>
    <p:spTree>
      <p:nvGrpSpPr>
        <p:cNvPr id="1" name="Shape 36"/>
        <p:cNvGrpSpPr/>
        <p:nvPr/>
      </p:nvGrpSpPr>
      <p:grpSpPr>
        <a:xfrm>
          <a:off x="0" y="0"/>
          <a:ext cx="0" cy="0"/>
          <a:chOff x="0" y="0"/>
          <a:chExt cx="0" cy="0"/>
        </a:xfrm>
      </p:grpSpPr>
      <p:pic>
        <p:nvPicPr>
          <p:cNvPr id="37" name="Google Shape;37;p10"/>
          <p:cNvPicPr preferRelativeResize="0"/>
          <p:nvPr/>
        </p:nvPicPr>
        <p:blipFill rotWithShape="1">
          <a:blip r:embed="rId2">
            <a:alphaModFix/>
          </a:blip>
          <a:srcRect/>
          <a:stretch/>
        </p:blipFill>
        <p:spPr>
          <a:xfrm>
            <a:off x="10518588" y="5795007"/>
            <a:ext cx="1425033" cy="837076"/>
          </a:xfrm>
          <a:prstGeom prst="rect">
            <a:avLst/>
          </a:prstGeom>
          <a:noFill/>
          <a:ln>
            <a:noFill/>
          </a:ln>
        </p:spPr>
      </p:pic>
    </p:spTree>
    <p:extLst>
      <p:ext uri="{BB962C8B-B14F-4D97-AF65-F5344CB8AC3E}">
        <p14:creationId xmlns:p14="http://schemas.microsoft.com/office/powerpoint/2010/main" val="2181351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2: z-Blank with logo, black">
  <p:cSld name="22: z-Blank with logo, black">
    <p:bg>
      <p:bgPr>
        <a:solidFill>
          <a:schemeClr val="dk1"/>
        </a:solidFill>
        <a:effectLst/>
      </p:bgPr>
    </p:bg>
    <p:spTree>
      <p:nvGrpSpPr>
        <p:cNvPr id="1" name="Shape 38"/>
        <p:cNvGrpSpPr/>
        <p:nvPr/>
      </p:nvGrpSpPr>
      <p:grpSpPr>
        <a:xfrm>
          <a:off x="0" y="0"/>
          <a:ext cx="0" cy="0"/>
          <a:chOff x="0" y="0"/>
          <a:chExt cx="0" cy="0"/>
        </a:xfrm>
      </p:grpSpPr>
      <p:pic>
        <p:nvPicPr>
          <p:cNvPr id="39" name="Google Shape;39;p11"/>
          <p:cNvPicPr preferRelativeResize="0"/>
          <p:nvPr/>
        </p:nvPicPr>
        <p:blipFill rotWithShape="1">
          <a:blip r:embed="rId2">
            <a:alphaModFix/>
          </a:blip>
          <a:srcRect/>
          <a:stretch/>
        </p:blipFill>
        <p:spPr>
          <a:xfrm>
            <a:off x="10518588" y="5795007"/>
            <a:ext cx="1425033" cy="837076"/>
          </a:xfrm>
          <a:prstGeom prst="rect">
            <a:avLst/>
          </a:prstGeom>
          <a:noFill/>
          <a:ln>
            <a:noFill/>
          </a:ln>
        </p:spPr>
      </p:pic>
    </p:spTree>
    <p:extLst>
      <p:ext uri="{BB962C8B-B14F-4D97-AF65-F5344CB8AC3E}">
        <p14:creationId xmlns:p14="http://schemas.microsoft.com/office/powerpoint/2010/main" val="853163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22: z-Blank, image background">
  <p:cSld name="22: z-Blank, image background">
    <p:bg>
      <p:bgPr>
        <a:solidFill>
          <a:schemeClr val="dk1"/>
        </a:solidFill>
        <a:effectLst/>
      </p:bgPr>
    </p:bg>
    <p:spTree>
      <p:nvGrpSpPr>
        <p:cNvPr id="1" name="Shape 40"/>
        <p:cNvGrpSpPr/>
        <p:nvPr/>
      </p:nvGrpSpPr>
      <p:grpSpPr>
        <a:xfrm>
          <a:off x="0" y="0"/>
          <a:ext cx="0" cy="0"/>
          <a:chOff x="0" y="0"/>
          <a:chExt cx="0" cy="0"/>
        </a:xfrm>
      </p:grpSpPr>
      <p:sp>
        <p:nvSpPr>
          <p:cNvPr id="41" name="Google Shape;41;p12"/>
          <p:cNvSpPr>
            <a:spLocks noGrp="1"/>
          </p:cNvSpPr>
          <p:nvPr>
            <p:ph type="pic" idx="2"/>
          </p:nvPr>
        </p:nvSpPr>
        <p:spPr>
          <a:xfrm>
            <a:off x="-6300" y="-3733"/>
            <a:ext cx="12192000" cy="6858000"/>
          </a:xfrm>
          <a:prstGeom prst="rect">
            <a:avLst/>
          </a:prstGeom>
          <a:noFill/>
          <a:ln>
            <a:noFill/>
          </a:ln>
        </p:spPr>
      </p:sp>
    </p:spTree>
    <p:extLst>
      <p:ext uri="{BB962C8B-B14F-4D97-AF65-F5344CB8AC3E}">
        <p14:creationId xmlns:p14="http://schemas.microsoft.com/office/powerpoint/2010/main" val="10929744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22: z-Blank, black">
  <p:cSld name="22: z-Blank, black">
    <p:bg>
      <p:bgPr>
        <a:solidFill>
          <a:schemeClr val="dk1"/>
        </a:solidFill>
        <a:effectLst/>
      </p:bgPr>
    </p:bg>
    <p:spTree>
      <p:nvGrpSpPr>
        <p:cNvPr id="1" name="Shape 42"/>
        <p:cNvGrpSpPr/>
        <p:nvPr/>
      </p:nvGrpSpPr>
      <p:grpSpPr>
        <a:xfrm>
          <a:off x="0" y="0"/>
          <a:ext cx="0" cy="0"/>
          <a:chOff x="0" y="0"/>
          <a:chExt cx="0" cy="0"/>
        </a:xfrm>
      </p:grpSpPr>
    </p:spTree>
    <p:extLst>
      <p:ext uri="{BB962C8B-B14F-4D97-AF65-F5344CB8AC3E}">
        <p14:creationId xmlns:p14="http://schemas.microsoft.com/office/powerpoint/2010/main" val="29677453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22: z-Blank, with A Mountain topo pattern, black">
  <p:cSld name="22: z-Blank, with A Mountain topo pattern, black">
    <p:bg>
      <p:bgPr>
        <a:solidFill>
          <a:schemeClr val="dk1"/>
        </a:solidFill>
        <a:effectLst/>
      </p:bgPr>
    </p:bg>
    <p:spTree>
      <p:nvGrpSpPr>
        <p:cNvPr id="1" name="Shape 43"/>
        <p:cNvGrpSpPr/>
        <p:nvPr/>
      </p:nvGrpSpPr>
      <p:grpSpPr>
        <a:xfrm>
          <a:off x="0" y="0"/>
          <a:ext cx="0" cy="0"/>
          <a:chOff x="0" y="0"/>
          <a:chExt cx="0" cy="0"/>
        </a:xfrm>
      </p:grpSpPr>
      <p:pic>
        <p:nvPicPr>
          <p:cNvPr id="44" name="Google Shape;44;p14"/>
          <p:cNvPicPr preferRelativeResize="0"/>
          <p:nvPr/>
        </p:nvPicPr>
        <p:blipFill rotWithShape="1">
          <a:blip r:embed="rId2">
            <a:alphaModFix/>
          </a:blip>
          <a:srcRect l="19" r="19"/>
          <a:stretch/>
        </p:blipFill>
        <p:spPr>
          <a:xfrm>
            <a:off x="2" y="-2965"/>
            <a:ext cx="12192004" cy="6866837"/>
          </a:xfrm>
          <a:prstGeom prst="rect">
            <a:avLst/>
          </a:prstGeom>
          <a:noFill/>
          <a:ln>
            <a:noFill/>
          </a:ln>
        </p:spPr>
      </p:pic>
    </p:spTree>
    <p:extLst>
      <p:ext uri="{BB962C8B-B14F-4D97-AF65-F5344CB8AC3E}">
        <p14:creationId xmlns:p14="http://schemas.microsoft.com/office/powerpoint/2010/main" val="34407093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22: z-Blank, with Learn to Thrive Morse code pattern, black">
  <p:cSld name="22: z-Blank, with Learn to Thrive Morse code pattern, black">
    <p:bg>
      <p:bgPr>
        <a:solidFill>
          <a:schemeClr val="dk1"/>
        </a:solidFill>
        <a:effectLst/>
      </p:bgPr>
    </p:bg>
    <p:spTree>
      <p:nvGrpSpPr>
        <p:cNvPr id="1" name="Shape 45"/>
        <p:cNvGrpSpPr/>
        <p:nvPr/>
      </p:nvGrpSpPr>
      <p:grpSpPr>
        <a:xfrm>
          <a:off x="0" y="0"/>
          <a:ext cx="0" cy="0"/>
          <a:chOff x="0" y="0"/>
          <a:chExt cx="0" cy="0"/>
        </a:xfrm>
      </p:grpSpPr>
      <p:pic>
        <p:nvPicPr>
          <p:cNvPr id="46" name="Google Shape;46;p15"/>
          <p:cNvPicPr preferRelativeResize="0"/>
          <p:nvPr/>
        </p:nvPicPr>
        <p:blipFill rotWithShape="1">
          <a:blip r:embed="rId2">
            <a:alphaModFix/>
          </a:blip>
          <a:srcRect l="39" r="49"/>
          <a:stretch/>
        </p:blipFill>
        <p:spPr>
          <a:xfrm>
            <a:off x="2" y="-2965"/>
            <a:ext cx="12192004" cy="6864169"/>
          </a:xfrm>
          <a:prstGeom prst="rect">
            <a:avLst/>
          </a:prstGeom>
          <a:noFill/>
          <a:ln>
            <a:noFill/>
          </a:ln>
        </p:spPr>
      </p:pic>
    </p:spTree>
    <p:extLst>
      <p:ext uri="{BB962C8B-B14F-4D97-AF65-F5344CB8AC3E}">
        <p14:creationId xmlns:p14="http://schemas.microsoft.com/office/powerpoint/2010/main" val="37866146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22: z-Blank, with network pattern, black">
  <p:cSld name="22: z-Blank, with network pattern, black">
    <p:bg>
      <p:bgPr>
        <a:solidFill>
          <a:schemeClr val="dk1"/>
        </a:solidFill>
        <a:effectLst/>
      </p:bgPr>
    </p:bg>
    <p:spTree>
      <p:nvGrpSpPr>
        <p:cNvPr id="1" name="Shape 47"/>
        <p:cNvGrpSpPr/>
        <p:nvPr/>
      </p:nvGrpSpPr>
      <p:grpSpPr>
        <a:xfrm>
          <a:off x="0" y="0"/>
          <a:ext cx="0" cy="0"/>
          <a:chOff x="0" y="0"/>
          <a:chExt cx="0" cy="0"/>
        </a:xfrm>
      </p:grpSpPr>
      <p:pic>
        <p:nvPicPr>
          <p:cNvPr id="48" name="Google Shape;48;p16"/>
          <p:cNvPicPr preferRelativeResize="0"/>
          <p:nvPr/>
        </p:nvPicPr>
        <p:blipFill rotWithShape="1">
          <a:blip r:embed="rId2">
            <a:alphaModFix/>
          </a:blip>
          <a:srcRect l="49" r="59"/>
          <a:stretch/>
        </p:blipFill>
        <p:spPr>
          <a:xfrm>
            <a:off x="2" y="-2965"/>
            <a:ext cx="12192004" cy="6865501"/>
          </a:xfrm>
          <a:prstGeom prst="rect">
            <a:avLst/>
          </a:prstGeom>
          <a:noFill/>
          <a:ln>
            <a:noFill/>
          </a:ln>
        </p:spPr>
      </p:pic>
    </p:spTree>
    <p:extLst>
      <p:ext uri="{BB962C8B-B14F-4D97-AF65-F5344CB8AC3E}">
        <p14:creationId xmlns:p14="http://schemas.microsoft.com/office/powerpoint/2010/main" val="172042033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22: z-Blank, with Learn to Thrive Morse code pattern, white">
  <p:cSld name="22: z-Blank, with Learn to Thrive Morse code pattern, white">
    <p:bg>
      <p:bgPr>
        <a:solidFill>
          <a:schemeClr val="lt1"/>
        </a:solidFill>
        <a:effectLst/>
      </p:bgPr>
    </p:bg>
    <p:spTree>
      <p:nvGrpSpPr>
        <p:cNvPr id="1" name="Shape 49"/>
        <p:cNvGrpSpPr/>
        <p:nvPr/>
      </p:nvGrpSpPr>
      <p:grpSpPr>
        <a:xfrm>
          <a:off x="0" y="0"/>
          <a:ext cx="0" cy="0"/>
          <a:chOff x="0" y="0"/>
          <a:chExt cx="0" cy="0"/>
        </a:xfrm>
      </p:grpSpPr>
      <p:pic>
        <p:nvPicPr>
          <p:cNvPr id="50" name="Google Shape;50;p17"/>
          <p:cNvPicPr preferRelativeResize="0"/>
          <p:nvPr/>
        </p:nvPicPr>
        <p:blipFill rotWithShape="1">
          <a:blip r:embed="rId2">
            <a:alphaModFix/>
          </a:blip>
          <a:srcRect l="19" r="29"/>
          <a:stretch/>
        </p:blipFill>
        <p:spPr>
          <a:xfrm>
            <a:off x="2" y="-2965"/>
            <a:ext cx="12192004" cy="6861265"/>
          </a:xfrm>
          <a:prstGeom prst="rect">
            <a:avLst/>
          </a:prstGeom>
          <a:noFill/>
          <a:ln>
            <a:noFill/>
          </a:ln>
        </p:spPr>
      </p:pic>
    </p:spTree>
    <p:extLst>
      <p:ext uri="{BB962C8B-B14F-4D97-AF65-F5344CB8AC3E}">
        <p14:creationId xmlns:p14="http://schemas.microsoft.com/office/powerpoint/2010/main" val="1322465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762000"/>
            <a:ext cx="4011084" cy="914400"/>
          </a:xfrm>
        </p:spPr>
        <p:txBody>
          <a:bodyPr anchor="b"/>
          <a:lstStyle>
            <a:lvl1pPr algn="l">
              <a:defRPr sz="2000" b="1"/>
            </a:lvl1pPr>
          </a:lstStyle>
          <a:p>
            <a:r>
              <a:rPr lang="en-CA" dirty="0"/>
              <a:t>Click to edit Master title style</a:t>
            </a:r>
            <a:endParaRPr lang="en-US" dirty="0"/>
          </a:p>
        </p:txBody>
      </p:sp>
      <p:sp>
        <p:nvSpPr>
          <p:cNvPr id="3" name="Content Placeholder 2"/>
          <p:cNvSpPr>
            <a:spLocks noGrp="1"/>
          </p:cNvSpPr>
          <p:nvPr>
            <p:ph idx="1"/>
          </p:nvPr>
        </p:nvSpPr>
        <p:spPr>
          <a:xfrm>
            <a:off x="4766733" y="762005"/>
            <a:ext cx="6815667" cy="53641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609606" y="1676404"/>
            <a:ext cx="4011084" cy="44497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a:t>Click to edit Master text styles</a:t>
            </a:r>
          </a:p>
        </p:txBody>
      </p:sp>
    </p:spTree>
    <p:extLst>
      <p:ext uri="{BB962C8B-B14F-4D97-AF65-F5344CB8AC3E}">
        <p14:creationId xmlns:p14="http://schemas.microsoft.com/office/powerpoint/2010/main" val="186510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22: z-Blank, with A Mountain topo pattern, white">
  <p:cSld name="22: z-Blank, with A Mountain topo pattern, white">
    <p:bg>
      <p:bgPr>
        <a:solidFill>
          <a:schemeClr val="lt1"/>
        </a:solidFill>
        <a:effectLst/>
      </p:bgPr>
    </p:bg>
    <p:spTree>
      <p:nvGrpSpPr>
        <p:cNvPr id="1" name="Shape 51"/>
        <p:cNvGrpSpPr/>
        <p:nvPr/>
      </p:nvGrpSpPr>
      <p:grpSpPr>
        <a:xfrm>
          <a:off x="0" y="0"/>
          <a:ext cx="0" cy="0"/>
          <a:chOff x="0" y="0"/>
          <a:chExt cx="0" cy="0"/>
        </a:xfrm>
      </p:grpSpPr>
      <p:pic>
        <p:nvPicPr>
          <p:cNvPr id="52" name="Google Shape;52;p18"/>
          <p:cNvPicPr preferRelativeResize="0"/>
          <p:nvPr/>
        </p:nvPicPr>
        <p:blipFill>
          <a:blip r:embed="rId2">
            <a:alphaModFix/>
          </a:blip>
          <a:stretch>
            <a:fillRect/>
          </a:stretch>
        </p:blipFill>
        <p:spPr>
          <a:xfrm>
            <a:off x="2" y="-2966"/>
            <a:ext cx="12192004" cy="6863932"/>
          </a:xfrm>
          <a:prstGeom prst="rect">
            <a:avLst/>
          </a:prstGeom>
          <a:noFill/>
          <a:ln>
            <a:noFill/>
          </a:ln>
        </p:spPr>
      </p:pic>
    </p:spTree>
    <p:extLst>
      <p:ext uri="{BB962C8B-B14F-4D97-AF65-F5344CB8AC3E}">
        <p14:creationId xmlns:p14="http://schemas.microsoft.com/office/powerpoint/2010/main" val="5149860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22: z-Blank, with network pattern, white 1">
  <p:cSld name="22: z-Blank, with network pattern, white 1">
    <p:bg>
      <p:bgPr>
        <a:solidFill>
          <a:schemeClr val="lt1"/>
        </a:solidFill>
        <a:effectLst/>
      </p:bgPr>
    </p:bg>
    <p:spTree>
      <p:nvGrpSpPr>
        <p:cNvPr id="1" name="Shape 53"/>
        <p:cNvGrpSpPr/>
        <p:nvPr/>
      </p:nvGrpSpPr>
      <p:grpSpPr>
        <a:xfrm>
          <a:off x="0" y="0"/>
          <a:ext cx="0" cy="0"/>
          <a:chOff x="0" y="0"/>
          <a:chExt cx="0" cy="0"/>
        </a:xfrm>
      </p:grpSpPr>
      <p:pic>
        <p:nvPicPr>
          <p:cNvPr id="54" name="Google Shape;54;p19"/>
          <p:cNvPicPr preferRelativeResize="0"/>
          <p:nvPr/>
        </p:nvPicPr>
        <p:blipFill rotWithShape="1">
          <a:blip r:embed="rId2">
            <a:alphaModFix/>
          </a:blip>
          <a:srcRect l="29" r="39"/>
          <a:stretch/>
        </p:blipFill>
        <p:spPr>
          <a:xfrm>
            <a:off x="2" y="-2300"/>
            <a:ext cx="12192004" cy="6862599"/>
          </a:xfrm>
          <a:prstGeom prst="rect">
            <a:avLst/>
          </a:prstGeom>
          <a:noFill/>
          <a:ln>
            <a:noFill/>
          </a:ln>
        </p:spPr>
      </p:pic>
    </p:spTree>
    <p:extLst>
      <p:ext uri="{BB962C8B-B14F-4D97-AF65-F5344CB8AC3E}">
        <p14:creationId xmlns:p14="http://schemas.microsoft.com/office/powerpoint/2010/main" val="434052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22: z-Blank, gold">
  <p:cSld name="22: z-Blank, gold">
    <p:bg>
      <p:bgPr>
        <a:solidFill>
          <a:schemeClr val="accent1"/>
        </a:solidFill>
        <a:effectLst/>
      </p:bgPr>
    </p:bg>
    <p:spTree>
      <p:nvGrpSpPr>
        <p:cNvPr id="1" name="Shape 55"/>
        <p:cNvGrpSpPr/>
        <p:nvPr/>
      </p:nvGrpSpPr>
      <p:grpSpPr>
        <a:xfrm>
          <a:off x="0" y="0"/>
          <a:ext cx="0" cy="0"/>
          <a:chOff x="0" y="0"/>
          <a:chExt cx="0" cy="0"/>
        </a:xfrm>
      </p:grpSpPr>
    </p:spTree>
    <p:extLst>
      <p:ext uri="{BB962C8B-B14F-4D97-AF65-F5344CB8AC3E}">
        <p14:creationId xmlns:p14="http://schemas.microsoft.com/office/powerpoint/2010/main" val="299417879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22: z-Blank, maroon">
  <p:cSld name="22: z-Blank, maroon">
    <p:bg>
      <p:bgPr>
        <a:solidFill>
          <a:schemeClr val="accent2"/>
        </a:solidFill>
        <a:effectLst/>
      </p:bgPr>
    </p:bg>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8938572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22: Agenda, white">
  <p:cSld name="22: Agenda, white">
    <p:spTree>
      <p:nvGrpSpPr>
        <p:cNvPr id="1" name="Shape 57"/>
        <p:cNvGrpSpPr/>
        <p:nvPr/>
      </p:nvGrpSpPr>
      <p:grpSpPr>
        <a:xfrm>
          <a:off x="0" y="0"/>
          <a:ext cx="0" cy="0"/>
          <a:chOff x="0" y="0"/>
          <a:chExt cx="0" cy="0"/>
        </a:xfrm>
      </p:grpSpPr>
      <p:sp>
        <p:nvSpPr>
          <p:cNvPr id="58" name="Google Shape;58;p22"/>
          <p:cNvSpPr txBox="1">
            <a:spLocks noGrp="1"/>
          </p:cNvSpPr>
          <p:nvPr>
            <p:ph type="title"/>
          </p:nvPr>
        </p:nvSpPr>
        <p:spPr>
          <a:xfrm>
            <a:off x="562567" y="421200"/>
            <a:ext cx="3927600" cy="6015600"/>
          </a:xfrm>
          <a:prstGeom prst="rect">
            <a:avLst/>
          </a:prstGeom>
          <a:noFill/>
          <a:ln>
            <a:noFill/>
          </a:ln>
        </p:spPr>
        <p:txBody>
          <a:bodyPr spcFirstLastPara="1" wrap="square" lIns="0" tIns="0" rIns="0" bIns="0" anchor="ctr" anchorCtr="0">
            <a:noAutofit/>
          </a:bodyPr>
          <a:lstStyle>
            <a:lvl1pPr lvl="0" algn="r" rtl="0">
              <a:lnSpc>
                <a:spcPct val="90000"/>
              </a:lnSpc>
              <a:spcBef>
                <a:spcPts val="0"/>
              </a:spcBef>
              <a:spcAft>
                <a:spcPts val="0"/>
              </a:spcAft>
              <a:buSzPts val="1600"/>
              <a:buNone/>
              <a:defRPr sz="4267">
                <a:highlight>
                  <a:schemeClr val="accent1"/>
                </a:highlight>
              </a:defRPr>
            </a:lvl1pPr>
            <a:lvl2pPr lvl="1" algn="r" rtl="0">
              <a:lnSpc>
                <a:spcPct val="100000"/>
              </a:lnSpc>
              <a:spcBef>
                <a:spcPts val="1067"/>
              </a:spcBef>
              <a:spcAft>
                <a:spcPts val="0"/>
              </a:spcAft>
              <a:buSzPts val="1400"/>
              <a:buNone/>
              <a:defRPr/>
            </a:lvl2pPr>
            <a:lvl3pPr lvl="2" algn="r" rtl="0">
              <a:lnSpc>
                <a:spcPct val="100000"/>
              </a:lnSpc>
              <a:spcBef>
                <a:spcPts val="0"/>
              </a:spcBef>
              <a:spcAft>
                <a:spcPts val="0"/>
              </a:spcAft>
              <a:buSzPts val="1400"/>
              <a:buNone/>
              <a:defRPr/>
            </a:lvl3pPr>
            <a:lvl4pPr lvl="3" algn="r" rtl="0">
              <a:lnSpc>
                <a:spcPct val="100000"/>
              </a:lnSpc>
              <a:spcBef>
                <a:spcPts val="0"/>
              </a:spcBef>
              <a:spcAft>
                <a:spcPts val="0"/>
              </a:spcAft>
              <a:buSzPts val="1400"/>
              <a:buNone/>
              <a:defRPr/>
            </a:lvl4pPr>
            <a:lvl5pPr lvl="4" algn="r" rtl="0">
              <a:lnSpc>
                <a:spcPct val="100000"/>
              </a:lnSpc>
              <a:spcBef>
                <a:spcPts val="0"/>
              </a:spcBef>
              <a:spcAft>
                <a:spcPts val="0"/>
              </a:spcAft>
              <a:buSzPts val="1400"/>
              <a:buNone/>
              <a:defRPr/>
            </a:lvl5pPr>
            <a:lvl6pPr lvl="5" algn="r" rtl="0">
              <a:lnSpc>
                <a:spcPct val="100000"/>
              </a:lnSpc>
              <a:spcBef>
                <a:spcPts val="0"/>
              </a:spcBef>
              <a:spcAft>
                <a:spcPts val="0"/>
              </a:spcAft>
              <a:buSzPts val="1400"/>
              <a:buNone/>
              <a:defRPr/>
            </a:lvl6pPr>
            <a:lvl7pPr lvl="6" algn="r" rtl="0">
              <a:lnSpc>
                <a:spcPct val="100000"/>
              </a:lnSpc>
              <a:spcBef>
                <a:spcPts val="0"/>
              </a:spcBef>
              <a:spcAft>
                <a:spcPts val="0"/>
              </a:spcAft>
              <a:buSzPts val="1400"/>
              <a:buNone/>
              <a:defRPr/>
            </a:lvl7pPr>
            <a:lvl8pPr lvl="7" algn="r" rtl="0">
              <a:lnSpc>
                <a:spcPct val="100000"/>
              </a:lnSpc>
              <a:spcBef>
                <a:spcPts val="0"/>
              </a:spcBef>
              <a:spcAft>
                <a:spcPts val="0"/>
              </a:spcAft>
              <a:buSzPts val="1400"/>
              <a:buNone/>
              <a:defRPr/>
            </a:lvl8pPr>
            <a:lvl9pPr lvl="8" algn="r" rtl="0">
              <a:lnSpc>
                <a:spcPct val="100000"/>
              </a:lnSpc>
              <a:spcBef>
                <a:spcPts val="0"/>
              </a:spcBef>
              <a:spcAft>
                <a:spcPts val="0"/>
              </a:spcAft>
              <a:buSzPts val="1400"/>
              <a:buNone/>
              <a:defRPr/>
            </a:lvl9pPr>
          </a:lstStyle>
          <a:p>
            <a:endParaRPr/>
          </a:p>
        </p:txBody>
      </p:sp>
      <p:sp>
        <p:nvSpPr>
          <p:cNvPr id="59" name="Google Shape;59;p22"/>
          <p:cNvSpPr txBox="1">
            <a:spLocks noGrp="1"/>
          </p:cNvSpPr>
          <p:nvPr>
            <p:ph type="body" idx="1"/>
          </p:nvPr>
        </p:nvSpPr>
        <p:spPr>
          <a:xfrm>
            <a:off x="5611067" y="421200"/>
            <a:ext cx="6014400" cy="6015600"/>
          </a:xfrm>
          <a:prstGeom prst="rect">
            <a:avLst/>
          </a:prstGeom>
          <a:noFill/>
          <a:ln>
            <a:noFill/>
          </a:ln>
        </p:spPr>
        <p:txBody>
          <a:bodyPr spcFirstLastPara="1" wrap="square" lIns="0" tIns="0" rIns="91425" bIns="0" anchor="ctr" anchorCtr="0">
            <a:noAutofit/>
          </a:bodyPr>
          <a:lstStyle>
            <a:lvl1pPr marL="609570" lvl="0" indent="-304784" algn="l" rtl="0">
              <a:lnSpc>
                <a:spcPct val="115000"/>
              </a:lnSpc>
              <a:spcBef>
                <a:spcPts val="0"/>
              </a:spcBef>
              <a:spcAft>
                <a:spcPts val="0"/>
              </a:spcAft>
              <a:buSzPts val="1600"/>
              <a:buNone/>
              <a:defRPr sz="2133"/>
            </a:lvl1pPr>
            <a:lvl2pPr marL="1219140" lvl="1" indent="-304784" algn="l" rtl="0">
              <a:lnSpc>
                <a:spcPct val="115000"/>
              </a:lnSpc>
              <a:spcBef>
                <a:spcPts val="533"/>
              </a:spcBef>
              <a:spcAft>
                <a:spcPts val="0"/>
              </a:spcAft>
              <a:buSzPts val="1200"/>
              <a:buNone/>
              <a:defRPr sz="1600"/>
            </a:lvl2pPr>
            <a:lvl3pPr marL="1828709" lvl="2" indent="-304784" algn="l" rtl="0">
              <a:lnSpc>
                <a:spcPct val="115000"/>
              </a:lnSpc>
              <a:spcBef>
                <a:spcPts val="533"/>
              </a:spcBef>
              <a:spcAft>
                <a:spcPts val="0"/>
              </a:spcAft>
              <a:buSzPts val="1200"/>
              <a:buNone/>
              <a:defRPr sz="1600"/>
            </a:lvl3pPr>
            <a:lvl4pPr marL="2438278" lvl="3" indent="-304784" algn="l" rtl="0">
              <a:lnSpc>
                <a:spcPct val="115000"/>
              </a:lnSpc>
              <a:spcBef>
                <a:spcPts val="533"/>
              </a:spcBef>
              <a:spcAft>
                <a:spcPts val="0"/>
              </a:spcAft>
              <a:buSzPts val="1200"/>
              <a:buNone/>
              <a:defRPr sz="1600"/>
            </a:lvl4pPr>
            <a:lvl5pPr marL="3047848" lvl="4" indent="-304784" algn="l" rtl="0">
              <a:lnSpc>
                <a:spcPct val="115000"/>
              </a:lnSpc>
              <a:spcBef>
                <a:spcPts val="533"/>
              </a:spcBef>
              <a:spcAft>
                <a:spcPts val="0"/>
              </a:spcAft>
              <a:buSzPts val="1200"/>
              <a:buNone/>
              <a:defRPr sz="1600"/>
            </a:lvl5pPr>
            <a:lvl6pPr marL="3657418" lvl="5" indent="-304784" algn="l" rtl="0">
              <a:lnSpc>
                <a:spcPct val="115000"/>
              </a:lnSpc>
              <a:spcBef>
                <a:spcPts val="533"/>
              </a:spcBef>
              <a:spcAft>
                <a:spcPts val="0"/>
              </a:spcAft>
              <a:buSzPts val="800"/>
              <a:buNone/>
              <a:defRPr sz="1067"/>
            </a:lvl6pPr>
            <a:lvl7pPr marL="4266987" lvl="6" indent="-304784" algn="l" rtl="0">
              <a:lnSpc>
                <a:spcPct val="115000"/>
              </a:lnSpc>
              <a:spcBef>
                <a:spcPts val="533"/>
              </a:spcBef>
              <a:spcAft>
                <a:spcPts val="0"/>
              </a:spcAft>
              <a:buSzPts val="800"/>
              <a:buNone/>
              <a:defRPr sz="1067"/>
            </a:lvl7pPr>
            <a:lvl8pPr marL="4876557" lvl="7" indent="-304784" algn="l" rtl="0">
              <a:lnSpc>
                <a:spcPct val="115000"/>
              </a:lnSpc>
              <a:spcBef>
                <a:spcPts val="533"/>
              </a:spcBef>
              <a:spcAft>
                <a:spcPts val="0"/>
              </a:spcAft>
              <a:buSzPts val="800"/>
              <a:buNone/>
              <a:defRPr sz="1067"/>
            </a:lvl8pPr>
            <a:lvl9pPr marL="5486126" lvl="8" indent="-304784" algn="l" rtl="0">
              <a:lnSpc>
                <a:spcPct val="115000"/>
              </a:lnSpc>
              <a:spcBef>
                <a:spcPts val="533"/>
              </a:spcBef>
              <a:spcAft>
                <a:spcPts val="533"/>
              </a:spcAft>
              <a:buSzPts val="800"/>
              <a:buNone/>
              <a:defRPr sz="1067"/>
            </a:lvl9pPr>
          </a:lstStyle>
          <a:p>
            <a:endParaRPr/>
          </a:p>
        </p:txBody>
      </p:sp>
      <p:cxnSp>
        <p:nvCxnSpPr>
          <p:cNvPr id="60" name="Google Shape;60;p22"/>
          <p:cNvCxnSpPr/>
          <p:nvPr/>
        </p:nvCxnSpPr>
        <p:spPr>
          <a:xfrm>
            <a:off x="4964907" y="2501567"/>
            <a:ext cx="0" cy="1840400"/>
          </a:xfrm>
          <a:prstGeom prst="straightConnector1">
            <a:avLst/>
          </a:prstGeom>
          <a:noFill/>
          <a:ln w="28575" cap="flat" cmpd="sng">
            <a:solidFill>
              <a:schemeClr val="accent1"/>
            </a:solidFill>
            <a:prstDash val="solid"/>
            <a:round/>
            <a:headEnd type="none" w="sm" len="sm"/>
            <a:tailEnd type="none" w="sm" len="sm"/>
          </a:ln>
        </p:spPr>
      </p:cxnSp>
    </p:spTree>
    <p:extLst>
      <p:ext uri="{BB962C8B-B14F-4D97-AF65-F5344CB8AC3E}">
        <p14:creationId xmlns:p14="http://schemas.microsoft.com/office/powerpoint/2010/main" val="28638611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22: z-Blank with logo, image background">
  <p:cSld name="22: z-Blank with logo, image background">
    <p:bg>
      <p:bgPr>
        <a:noFill/>
        <a:effectLst/>
      </p:bgPr>
    </p:bg>
    <p:spTree>
      <p:nvGrpSpPr>
        <p:cNvPr id="1" name="Shape 61"/>
        <p:cNvGrpSpPr/>
        <p:nvPr/>
      </p:nvGrpSpPr>
      <p:grpSpPr>
        <a:xfrm>
          <a:off x="0" y="0"/>
          <a:ext cx="0" cy="0"/>
          <a:chOff x="0" y="0"/>
          <a:chExt cx="0" cy="0"/>
        </a:xfrm>
      </p:grpSpPr>
      <p:sp>
        <p:nvSpPr>
          <p:cNvPr id="62" name="Google Shape;62;p23"/>
          <p:cNvSpPr>
            <a:spLocks noGrp="1"/>
          </p:cNvSpPr>
          <p:nvPr>
            <p:ph type="pic" idx="2"/>
          </p:nvPr>
        </p:nvSpPr>
        <p:spPr>
          <a:xfrm>
            <a:off x="-33" y="2533"/>
            <a:ext cx="12192000" cy="6858000"/>
          </a:xfrm>
          <a:prstGeom prst="rect">
            <a:avLst/>
          </a:prstGeom>
          <a:noFill/>
          <a:ln>
            <a:noFill/>
          </a:ln>
        </p:spPr>
      </p:sp>
      <p:sp>
        <p:nvSpPr>
          <p:cNvPr id="63" name="Google Shape;63;p23"/>
          <p:cNvSpPr/>
          <p:nvPr/>
        </p:nvSpPr>
        <p:spPr>
          <a:xfrm>
            <a:off x="10504433" y="5866500"/>
            <a:ext cx="1712800" cy="721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64" name="Google Shape;64;p23"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Tree>
    <p:extLst>
      <p:ext uri="{BB962C8B-B14F-4D97-AF65-F5344CB8AC3E}">
        <p14:creationId xmlns:p14="http://schemas.microsoft.com/office/powerpoint/2010/main" val="39950625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22: Title, text, photo — two column">
  <p:cSld name="22: Title, text, photo — two column">
    <p:spTree>
      <p:nvGrpSpPr>
        <p:cNvPr id="1" name="Shape 65"/>
        <p:cNvGrpSpPr/>
        <p:nvPr/>
      </p:nvGrpSpPr>
      <p:grpSpPr>
        <a:xfrm>
          <a:off x="0" y="0"/>
          <a:ext cx="0" cy="0"/>
          <a:chOff x="0" y="0"/>
          <a:chExt cx="0" cy="0"/>
        </a:xfrm>
      </p:grpSpPr>
      <p:sp>
        <p:nvSpPr>
          <p:cNvPr id="66" name="Google Shape;66;p24"/>
          <p:cNvSpPr>
            <a:spLocks noGrp="1"/>
          </p:cNvSpPr>
          <p:nvPr>
            <p:ph type="pic" idx="2"/>
          </p:nvPr>
        </p:nvSpPr>
        <p:spPr>
          <a:xfrm>
            <a:off x="6743867" y="-11267"/>
            <a:ext cx="5476800" cy="6858000"/>
          </a:xfrm>
          <a:prstGeom prst="rect">
            <a:avLst/>
          </a:prstGeom>
          <a:noFill/>
          <a:ln>
            <a:noFill/>
          </a:ln>
        </p:spPr>
      </p:sp>
      <p:sp>
        <p:nvSpPr>
          <p:cNvPr id="67" name="Google Shape;67;p24"/>
          <p:cNvSpPr txBox="1">
            <a:spLocks noGrp="1"/>
          </p:cNvSpPr>
          <p:nvPr>
            <p:ph type="body" idx="1"/>
          </p:nvPr>
        </p:nvSpPr>
        <p:spPr>
          <a:xfrm>
            <a:off x="566567" y="1764400"/>
            <a:ext cx="6014400" cy="4672400"/>
          </a:xfrm>
          <a:prstGeom prst="rect">
            <a:avLst/>
          </a:prstGeom>
          <a:noFill/>
          <a:ln>
            <a:noFill/>
          </a:ln>
        </p:spPr>
        <p:txBody>
          <a:bodyPr spcFirstLastPara="1" wrap="square" lIns="0" tIns="0" rIns="0" bIns="0" anchor="t" anchorCtr="0">
            <a:noAutofit/>
          </a:bodyPr>
          <a:lstStyle>
            <a:lvl1pPr marL="609570" lvl="0" indent="-304784" algn="l" rtl="0">
              <a:lnSpc>
                <a:spcPct val="115000"/>
              </a:lnSpc>
              <a:spcBef>
                <a:spcPts val="0"/>
              </a:spcBef>
              <a:spcAft>
                <a:spcPts val="0"/>
              </a:spcAft>
              <a:buSzPts val="1600"/>
              <a:buNone/>
              <a:defRPr sz="2133"/>
            </a:lvl1pPr>
            <a:lvl2pPr marL="1219140" lvl="1" indent="-304784" algn="l" rtl="0">
              <a:lnSpc>
                <a:spcPct val="115000"/>
              </a:lnSpc>
              <a:spcBef>
                <a:spcPts val="533"/>
              </a:spcBef>
              <a:spcAft>
                <a:spcPts val="0"/>
              </a:spcAft>
              <a:buSzPts val="1200"/>
              <a:buNone/>
              <a:defRPr sz="1600"/>
            </a:lvl2pPr>
            <a:lvl3pPr marL="1828709" lvl="2" indent="-304784" algn="l" rtl="0">
              <a:lnSpc>
                <a:spcPct val="115000"/>
              </a:lnSpc>
              <a:spcBef>
                <a:spcPts val="533"/>
              </a:spcBef>
              <a:spcAft>
                <a:spcPts val="0"/>
              </a:spcAft>
              <a:buSzPts val="1200"/>
              <a:buNone/>
              <a:defRPr sz="1600"/>
            </a:lvl3pPr>
            <a:lvl4pPr marL="2438278" lvl="3" indent="-304784" algn="l" rtl="0">
              <a:lnSpc>
                <a:spcPct val="115000"/>
              </a:lnSpc>
              <a:spcBef>
                <a:spcPts val="533"/>
              </a:spcBef>
              <a:spcAft>
                <a:spcPts val="0"/>
              </a:spcAft>
              <a:buSzPts val="1200"/>
              <a:buNone/>
              <a:defRPr sz="1600"/>
            </a:lvl4pPr>
            <a:lvl5pPr marL="3047848" lvl="4" indent="-304784" algn="l" rtl="0">
              <a:lnSpc>
                <a:spcPct val="115000"/>
              </a:lnSpc>
              <a:spcBef>
                <a:spcPts val="533"/>
              </a:spcBef>
              <a:spcAft>
                <a:spcPts val="0"/>
              </a:spcAft>
              <a:buSzPts val="1200"/>
              <a:buNone/>
              <a:defRPr sz="1600"/>
            </a:lvl5pPr>
            <a:lvl6pPr marL="3657418" lvl="5" indent="-304784" algn="l" rtl="0">
              <a:lnSpc>
                <a:spcPct val="115000"/>
              </a:lnSpc>
              <a:spcBef>
                <a:spcPts val="533"/>
              </a:spcBef>
              <a:spcAft>
                <a:spcPts val="0"/>
              </a:spcAft>
              <a:buSzPts val="800"/>
              <a:buNone/>
              <a:defRPr sz="1067"/>
            </a:lvl6pPr>
            <a:lvl7pPr marL="4266987" lvl="6" indent="-304784" algn="l" rtl="0">
              <a:lnSpc>
                <a:spcPct val="115000"/>
              </a:lnSpc>
              <a:spcBef>
                <a:spcPts val="533"/>
              </a:spcBef>
              <a:spcAft>
                <a:spcPts val="0"/>
              </a:spcAft>
              <a:buSzPts val="800"/>
              <a:buNone/>
              <a:defRPr sz="1067"/>
            </a:lvl7pPr>
            <a:lvl8pPr marL="4876557" lvl="7" indent="-304784" algn="l" rtl="0">
              <a:lnSpc>
                <a:spcPct val="115000"/>
              </a:lnSpc>
              <a:spcBef>
                <a:spcPts val="533"/>
              </a:spcBef>
              <a:spcAft>
                <a:spcPts val="0"/>
              </a:spcAft>
              <a:buSzPts val="800"/>
              <a:buNone/>
              <a:defRPr sz="1067"/>
            </a:lvl8pPr>
            <a:lvl9pPr marL="5486126" lvl="8" indent="-304784" algn="l" rtl="0">
              <a:lnSpc>
                <a:spcPct val="115000"/>
              </a:lnSpc>
              <a:spcBef>
                <a:spcPts val="533"/>
              </a:spcBef>
              <a:spcAft>
                <a:spcPts val="533"/>
              </a:spcAft>
              <a:buSzPts val="800"/>
              <a:buNone/>
              <a:defRPr sz="1067"/>
            </a:lvl9pPr>
          </a:lstStyle>
          <a:p>
            <a:endParaRPr/>
          </a:p>
        </p:txBody>
      </p:sp>
      <p:sp>
        <p:nvSpPr>
          <p:cNvPr id="68" name="Google Shape;68;p24"/>
          <p:cNvSpPr txBox="1">
            <a:spLocks noGrp="1"/>
          </p:cNvSpPr>
          <p:nvPr>
            <p:ph type="title"/>
          </p:nvPr>
        </p:nvSpPr>
        <p:spPr>
          <a:xfrm>
            <a:off x="566567" y="422967"/>
            <a:ext cx="60144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100"/>
              <a:buFont typeface="Arial"/>
              <a:buNone/>
              <a:defRPr sz="4133"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1400"/>
              <a:buFont typeface="Arial"/>
              <a:buNone/>
              <a:defRPr sz="3733" b="1">
                <a:solidFill>
                  <a:schemeClr val="dk1"/>
                </a:solidFill>
              </a:defRPr>
            </a:lvl2pPr>
            <a:lvl3pPr lvl="2" algn="l" rtl="0">
              <a:lnSpc>
                <a:spcPct val="90000"/>
              </a:lnSpc>
              <a:spcBef>
                <a:spcPts val="0"/>
              </a:spcBef>
              <a:spcAft>
                <a:spcPts val="0"/>
              </a:spcAft>
              <a:buClr>
                <a:schemeClr val="dk1"/>
              </a:buClr>
              <a:buSzPts val="1400"/>
              <a:buFont typeface="Arial"/>
              <a:buNone/>
              <a:defRPr sz="3733" b="1">
                <a:solidFill>
                  <a:schemeClr val="dk1"/>
                </a:solidFill>
              </a:defRPr>
            </a:lvl3pPr>
            <a:lvl4pPr lvl="3" algn="l" rtl="0">
              <a:lnSpc>
                <a:spcPct val="90000"/>
              </a:lnSpc>
              <a:spcBef>
                <a:spcPts val="0"/>
              </a:spcBef>
              <a:spcAft>
                <a:spcPts val="0"/>
              </a:spcAft>
              <a:buClr>
                <a:schemeClr val="dk1"/>
              </a:buClr>
              <a:buSzPts val="1400"/>
              <a:buFont typeface="Arial"/>
              <a:buNone/>
              <a:defRPr sz="3733" b="1">
                <a:solidFill>
                  <a:schemeClr val="dk1"/>
                </a:solidFill>
              </a:defRPr>
            </a:lvl4pPr>
            <a:lvl5pPr lvl="4" algn="l" rtl="0">
              <a:lnSpc>
                <a:spcPct val="90000"/>
              </a:lnSpc>
              <a:spcBef>
                <a:spcPts val="0"/>
              </a:spcBef>
              <a:spcAft>
                <a:spcPts val="0"/>
              </a:spcAft>
              <a:buClr>
                <a:schemeClr val="dk1"/>
              </a:buClr>
              <a:buSzPts val="1400"/>
              <a:buFont typeface="Arial"/>
              <a:buNone/>
              <a:defRPr sz="3733" b="1">
                <a:solidFill>
                  <a:schemeClr val="dk1"/>
                </a:solidFill>
              </a:defRPr>
            </a:lvl5pPr>
            <a:lvl6pPr lvl="5" algn="l" rtl="0">
              <a:lnSpc>
                <a:spcPct val="90000"/>
              </a:lnSpc>
              <a:spcBef>
                <a:spcPts val="0"/>
              </a:spcBef>
              <a:spcAft>
                <a:spcPts val="0"/>
              </a:spcAft>
              <a:buClr>
                <a:schemeClr val="dk1"/>
              </a:buClr>
              <a:buSzPts val="1400"/>
              <a:buFont typeface="Arial"/>
              <a:buNone/>
              <a:defRPr sz="3733" b="1">
                <a:solidFill>
                  <a:schemeClr val="dk1"/>
                </a:solidFill>
              </a:defRPr>
            </a:lvl6pPr>
            <a:lvl7pPr lvl="6" algn="l" rtl="0">
              <a:lnSpc>
                <a:spcPct val="90000"/>
              </a:lnSpc>
              <a:spcBef>
                <a:spcPts val="0"/>
              </a:spcBef>
              <a:spcAft>
                <a:spcPts val="0"/>
              </a:spcAft>
              <a:buClr>
                <a:schemeClr val="dk1"/>
              </a:buClr>
              <a:buSzPts val="1400"/>
              <a:buFont typeface="Arial"/>
              <a:buNone/>
              <a:defRPr sz="3733" b="1">
                <a:solidFill>
                  <a:schemeClr val="dk1"/>
                </a:solidFill>
              </a:defRPr>
            </a:lvl7pPr>
            <a:lvl8pPr lvl="7" algn="l" rtl="0">
              <a:lnSpc>
                <a:spcPct val="90000"/>
              </a:lnSpc>
              <a:spcBef>
                <a:spcPts val="0"/>
              </a:spcBef>
              <a:spcAft>
                <a:spcPts val="0"/>
              </a:spcAft>
              <a:buClr>
                <a:schemeClr val="dk1"/>
              </a:buClr>
              <a:buSzPts val="1400"/>
              <a:buFont typeface="Arial"/>
              <a:buNone/>
              <a:defRPr sz="3733" b="1">
                <a:solidFill>
                  <a:schemeClr val="dk1"/>
                </a:solidFill>
              </a:defRPr>
            </a:lvl8pPr>
            <a:lvl9pPr lvl="8" algn="l" rtl="0">
              <a:lnSpc>
                <a:spcPct val="90000"/>
              </a:lnSpc>
              <a:spcBef>
                <a:spcPts val="0"/>
              </a:spcBef>
              <a:spcAft>
                <a:spcPts val="0"/>
              </a:spcAft>
              <a:buClr>
                <a:schemeClr val="dk1"/>
              </a:buClr>
              <a:buSzPts val="1400"/>
              <a:buFont typeface="Arial"/>
              <a:buNone/>
              <a:defRPr sz="3733" b="1">
                <a:solidFill>
                  <a:schemeClr val="dk1"/>
                </a:solidFill>
              </a:defRPr>
            </a:lvl9pPr>
          </a:lstStyle>
          <a:p>
            <a:endParaRPr/>
          </a:p>
        </p:txBody>
      </p:sp>
    </p:spTree>
    <p:extLst>
      <p:ext uri="{BB962C8B-B14F-4D97-AF65-F5344CB8AC3E}">
        <p14:creationId xmlns:p14="http://schemas.microsoft.com/office/powerpoint/2010/main" val="159514730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22: Title, text, photo — two column">
  <p:cSld name="1_22: Title, text, photo — two column">
    <p:spTree>
      <p:nvGrpSpPr>
        <p:cNvPr id="1" name="Shape 69"/>
        <p:cNvGrpSpPr/>
        <p:nvPr/>
      </p:nvGrpSpPr>
      <p:grpSpPr>
        <a:xfrm>
          <a:off x="0" y="0"/>
          <a:ext cx="0" cy="0"/>
          <a:chOff x="0" y="0"/>
          <a:chExt cx="0" cy="0"/>
        </a:xfrm>
      </p:grpSpPr>
      <p:sp>
        <p:nvSpPr>
          <p:cNvPr id="70" name="Google Shape;70;p25"/>
          <p:cNvSpPr txBox="1">
            <a:spLocks noGrp="1"/>
          </p:cNvSpPr>
          <p:nvPr>
            <p:ph type="title"/>
          </p:nvPr>
        </p:nvSpPr>
        <p:spPr>
          <a:xfrm>
            <a:off x="559667" y="420433"/>
            <a:ext cx="26408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2400"/>
              <a:buFont typeface="Arial"/>
              <a:buNone/>
              <a:defRPr sz="3200"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2400"/>
              <a:buFont typeface="Arial"/>
              <a:buNone/>
              <a:defRPr sz="3200" b="1">
                <a:solidFill>
                  <a:schemeClr val="dk1"/>
                </a:solidFill>
              </a:defRPr>
            </a:lvl2pPr>
            <a:lvl3pPr lvl="2" algn="l" rtl="0">
              <a:lnSpc>
                <a:spcPct val="90000"/>
              </a:lnSpc>
              <a:spcBef>
                <a:spcPts val="0"/>
              </a:spcBef>
              <a:spcAft>
                <a:spcPts val="0"/>
              </a:spcAft>
              <a:buClr>
                <a:schemeClr val="dk1"/>
              </a:buClr>
              <a:buSzPts val="2400"/>
              <a:buFont typeface="Arial"/>
              <a:buNone/>
              <a:defRPr sz="3200" b="1">
                <a:solidFill>
                  <a:schemeClr val="dk1"/>
                </a:solidFill>
              </a:defRPr>
            </a:lvl3pPr>
            <a:lvl4pPr lvl="3" algn="l" rtl="0">
              <a:lnSpc>
                <a:spcPct val="90000"/>
              </a:lnSpc>
              <a:spcBef>
                <a:spcPts val="0"/>
              </a:spcBef>
              <a:spcAft>
                <a:spcPts val="0"/>
              </a:spcAft>
              <a:buClr>
                <a:schemeClr val="dk1"/>
              </a:buClr>
              <a:buSzPts val="2400"/>
              <a:buFont typeface="Arial"/>
              <a:buNone/>
              <a:defRPr sz="3200" b="1">
                <a:solidFill>
                  <a:schemeClr val="dk1"/>
                </a:solidFill>
              </a:defRPr>
            </a:lvl4pPr>
            <a:lvl5pPr lvl="4" algn="l" rtl="0">
              <a:lnSpc>
                <a:spcPct val="90000"/>
              </a:lnSpc>
              <a:spcBef>
                <a:spcPts val="0"/>
              </a:spcBef>
              <a:spcAft>
                <a:spcPts val="0"/>
              </a:spcAft>
              <a:buClr>
                <a:schemeClr val="dk1"/>
              </a:buClr>
              <a:buSzPts val="2400"/>
              <a:buFont typeface="Arial"/>
              <a:buNone/>
              <a:defRPr sz="3200" b="1">
                <a:solidFill>
                  <a:schemeClr val="dk1"/>
                </a:solidFill>
              </a:defRPr>
            </a:lvl5pPr>
            <a:lvl6pPr lvl="5" algn="l" rtl="0">
              <a:lnSpc>
                <a:spcPct val="90000"/>
              </a:lnSpc>
              <a:spcBef>
                <a:spcPts val="0"/>
              </a:spcBef>
              <a:spcAft>
                <a:spcPts val="0"/>
              </a:spcAft>
              <a:buClr>
                <a:schemeClr val="dk1"/>
              </a:buClr>
              <a:buSzPts val="2400"/>
              <a:buFont typeface="Arial"/>
              <a:buNone/>
              <a:defRPr sz="3200" b="1">
                <a:solidFill>
                  <a:schemeClr val="dk1"/>
                </a:solidFill>
              </a:defRPr>
            </a:lvl6pPr>
            <a:lvl7pPr lvl="6" algn="l" rtl="0">
              <a:lnSpc>
                <a:spcPct val="90000"/>
              </a:lnSpc>
              <a:spcBef>
                <a:spcPts val="0"/>
              </a:spcBef>
              <a:spcAft>
                <a:spcPts val="0"/>
              </a:spcAft>
              <a:buClr>
                <a:schemeClr val="dk1"/>
              </a:buClr>
              <a:buSzPts val="2400"/>
              <a:buFont typeface="Arial"/>
              <a:buNone/>
              <a:defRPr sz="3200" b="1">
                <a:solidFill>
                  <a:schemeClr val="dk1"/>
                </a:solidFill>
              </a:defRPr>
            </a:lvl7pPr>
            <a:lvl8pPr lvl="7" algn="l" rtl="0">
              <a:lnSpc>
                <a:spcPct val="90000"/>
              </a:lnSpc>
              <a:spcBef>
                <a:spcPts val="0"/>
              </a:spcBef>
              <a:spcAft>
                <a:spcPts val="0"/>
              </a:spcAft>
              <a:buClr>
                <a:schemeClr val="dk1"/>
              </a:buClr>
              <a:buSzPts val="2400"/>
              <a:buFont typeface="Arial"/>
              <a:buNone/>
              <a:defRPr sz="3200" b="1">
                <a:solidFill>
                  <a:schemeClr val="dk1"/>
                </a:solidFill>
              </a:defRPr>
            </a:lvl8pPr>
            <a:lvl9pPr lvl="8" algn="l" rtl="0">
              <a:lnSpc>
                <a:spcPct val="90000"/>
              </a:lnSpc>
              <a:spcBef>
                <a:spcPts val="0"/>
              </a:spcBef>
              <a:spcAft>
                <a:spcPts val="0"/>
              </a:spcAft>
              <a:buClr>
                <a:schemeClr val="dk1"/>
              </a:buClr>
              <a:buSzPts val="2400"/>
              <a:buFont typeface="Arial"/>
              <a:buNone/>
              <a:defRPr sz="3200" b="1">
                <a:solidFill>
                  <a:schemeClr val="dk1"/>
                </a:solidFill>
              </a:defRPr>
            </a:lvl9pPr>
          </a:lstStyle>
          <a:p>
            <a:endParaRPr/>
          </a:p>
        </p:txBody>
      </p:sp>
      <p:sp>
        <p:nvSpPr>
          <p:cNvPr id="71" name="Google Shape;71;p25"/>
          <p:cNvSpPr>
            <a:spLocks noGrp="1"/>
          </p:cNvSpPr>
          <p:nvPr>
            <p:ph type="pic" idx="2"/>
          </p:nvPr>
        </p:nvSpPr>
        <p:spPr>
          <a:xfrm>
            <a:off x="3379400" y="-14133"/>
            <a:ext cx="8812800" cy="6872000"/>
          </a:xfrm>
          <a:prstGeom prst="rect">
            <a:avLst/>
          </a:prstGeom>
          <a:noFill/>
          <a:ln>
            <a:noFill/>
          </a:ln>
        </p:spPr>
      </p:sp>
      <p:sp>
        <p:nvSpPr>
          <p:cNvPr id="72" name="Google Shape;72;p25"/>
          <p:cNvSpPr txBox="1">
            <a:spLocks noGrp="1"/>
          </p:cNvSpPr>
          <p:nvPr>
            <p:ph type="body" idx="1"/>
          </p:nvPr>
        </p:nvSpPr>
        <p:spPr>
          <a:xfrm>
            <a:off x="559433" y="1871467"/>
            <a:ext cx="2640800" cy="4565200"/>
          </a:xfrm>
          <a:prstGeom prst="rect">
            <a:avLst/>
          </a:prstGeom>
        </p:spPr>
        <p:txBody>
          <a:bodyPr spcFirstLastPara="1" wrap="square" lIns="0" tIns="0" rIns="0" bIns="0" anchor="t" anchorCtr="0">
            <a:noAutofit/>
          </a:bodyPr>
          <a:lstStyle>
            <a:lvl1pPr marL="609570" lvl="0" indent="-304784" rtl="0">
              <a:spcBef>
                <a:spcPts val="0"/>
              </a:spcBef>
              <a:spcAft>
                <a:spcPts val="0"/>
              </a:spcAft>
              <a:buSzPts val="2000"/>
              <a:buNone/>
              <a:defRPr sz="2133"/>
            </a:lvl1pPr>
            <a:lvl2pPr marL="1219140" lvl="1" indent="-304784" rtl="0">
              <a:spcBef>
                <a:spcPts val="533"/>
              </a:spcBef>
              <a:spcAft>
                <a:spcPts val="0"/>
              </a:spcAft>
              <a:buSzPts val="1200"/>
              <a:buNone/>
              <a:defRPr sz="1600"/>
            </a:lvl2pPr>
            <a:lvl3pPr marL="1828709" lvl="2" indent="-304784" rtl="0">
              <a:spcBef>
                <a:spcPts val="533"/>
              </a:spcBef>
              <a:spcAft>
                <a:spcPts val="0"/>
              </a:spcAft>
              <a:buSzPts val="1200"/>
              <a:buNone/>
              <a:defRPr sz="1600"/>
            </a:lvl3pPr>
            <a:lvl4pPr marL="2438278" lvl="3" indent="-304784" rtl="0">
              <a:spcBef>
                <a:spcPts val="533"/>
              </a:spcBef>
              <a:spcAft>
                <a:spcPts val="0"/>
              </a:spcAft>
              <a:buSzPts val="1200"/>
              <a:buNone/>
              <a:defRPr/>
            </a:lvl4pPr>
            <a:lvl5pPr marL="3047848" lvl="4" indent="-304784" rtl="0">
              <a:spcBef>
                <a:spcPts val="533"/>
              </a:spcBef>
              <a:spcAft>
                <a:spcPts val="0"/>
              </a:spcAft>
              <a:buSzPts val="1200"/>
              <a:buNone/>
              <a:defRPr/>
            </a:lvl5pPr>
            <a:lvl6pPr marL="3657418" lvl="5" indent="-304784" rtl="0">
              <a:spcBef>
                <a:spcPts val="533"/>
              </a:spcBef>
              <a:spcAft>
                <a:spcPts val="0"/>
              </a:spcAft>
              <a:buSzPts val="800"/>
              <a:buNone/>
              <a:defRPr/>
            </a:lvl6pPr>
            <a:lvl7pPr marL="4266987" lvl="6" indent="-304784" rtl="0">
              <a:spcBef>
                <a:spcPts val="533"/>
              </a:spcBef>
              <a:spcAft>
                <a:spcPts val="0"/>
              </a:spcAft>
              <a:buSzPts val="800"/>
              <a:buNone/>
              <a:defRPr/>
            </a:lvl7pPr>
            <a:lvl8pPr marL="4876557" lvl="7" indent="-304784" rtl="0">
              <a:spcBef>
                <a:spcPts val="533"/>
              </a:spcBef>
              <a:spcAft>
                <a:spcPts val="0"/>
              </a:spcAft>
              <a:buSzPts val="800"/>
              <a:buNone/>
              <a:defRPr/>
            </a:lvl8pPr>
            <a:lvl9pPr marL="5486126" lvl="8" indent="-304784" rtl="0">
              <a:spcBef>
                <a:spcPts val="533"/>
              </a:spcBef>
              <a:spcAft>
                <a:spcPts val="533"/>
              </a:spcAft>
              <a:buSzPts val="800"/>
              <a:buNone/>
              <a:defRPr/>
            </a:lvl9pPr>
          </a:lstStyle>
          <a:p>
            <a:endParaRPr/>
          </a:p>
        </p:txBody>
      </p:sp>
    </p:spTree>
    <p:extLst>
      <p:ext uri="{BB962C8B-B14F-4D97-AF65-F5344CB8AC3E}">
        <p14:creationId xmlns:p14="http://schemas.microsoft.com/office/powerpoint/2010/main" val="19886809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22: Title, text — two column, black">
  <p:cSld name="22: Title, text — two column, black">
    <p:spTree>
      <p:nvGrpSpPr>
        <p:cNvPr id="1" name="Shape 73"/>
        <p:cNvGrpSpPr/>
        <p:nvPr/>
      </p:nvGrpSpPr>
      <p:grpSpPr>
        <a:xfrm>
          <a:off x="0" y="0"/>
          <a:ext cx="0" cy="0"/>
          <a:chOff x="0" y="0"/>
          <a:chExt cx="0" cy="0"/>
        </a:xfrm>
      </p:grpSpPr>
      <p:sp>
        <p:nvSpPr>
          <p:cNvPr id="74" name="Google Shape;74;p26"/>
          <p:cNvSpPr/>
          <p:nvPr/>
        </p:nvSpPr>
        <p:spPr>
          <a:xfrm>
            <a:off x="3383133" y="-17267"/>
            <a:ext cx="8808800" cy="6915200"/>
          </a:xfrm>
          <a:prstGeom prst="rect">
            <a:avLst/>
          </a:prstGeom>
          <a:solidFill>
            <a:schemeClr val="dk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75" name="Google Shape;75;p26"/>
          <p:cNvSpPr txBox="1">
            <a:spLocks noGrp="1"/>
          </p:cNvSpPr>
          <p:nvPr>
            <p:ph type="title"/>
          </p:nvPr>
        </p:nvSpPr>
        <p:spPr>
          <a:xfrm>
            <a:off x="559667" y="420433"/>
            <a:ext cx="26408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2400"/>
              <a:buFont typeface="Arial"/>
              <a:buNone/>
              <a:defRPr sz="3200"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2400"/>
              <a:buFont typeface="Arial"/>
              <a:buNone/>
              <a:defRPr sz="3200" b="1">
                <a:solidFill>
                  <a:schemeClr val="dk1"/>
                </a:solidFill>
              </a:defRPr>
            </a:lvl2pPr>
            <a:lvl3pPr lvl="2" algn="l" rtl="0">
              <a:lnSpc>
                <a:spcPct val="90000"/>
              </a:lnSpc>
              <a:spcBef>
                <a:spcPts val="0"/>
              </a:spcBef>
              <a:spcAft>
                <a:spcPts val="0"/>
              </a:spcAft>
              <a:buClr>
                <a:schemeClr val="dk1"/>
              </a:buClr>
              <a:buSzPts val="2400"/>
              <a:buFont typeface="Arial"/>
              <a:buNone/>
              <a:defRPr sz="3200" b="1">
                <a:solidFill>
                  <a:schemeClr val="dk1"/>
                </a:solidFill>
              </a:defRPr>
            </a:lvl3pPr>
            <a:lvl4pPr lvl="3" algn="l" rtl="0">
              <a:lnSpc>
                <a:spcPct val="90000"/>
              </a:lnSpc>
              <a:spcBef>
                <a:spcPts val="0"/>
              </a:spcBef>
              <a:spcAft>
                <a:spcPts val="0"/>
              </a:spcAft>
              <a:buClr>
                <a:schemeClr val="dk1"/>
              </a:buClr>
              <a:buSzPts val="2400"/>
              <a:buFont typeface="Arial"/>
              <a:buNone/>
              <a:defRPr sz="3200" b="1">
                <a:solidFill>
                  <a:schemeClr val="dk1"/>
                </a:solidFill>
              </a:defRPr>
            </a:lvl4pPr>
            <a:lvl5pPr lvl="4" algn="l" rtl="0">
              <a:lnSpc>
                <a:spcPct val="90000"/>
              </a:lnSpc>
              <a:spcBef>
                <a:spcPts val="0"/>
              </a:spcBef>
              <a:spcAft>
                <a:spcPts val="0"/>
              </a:spcAft>
              <a:buClr>
                <a:schemeClr val="dk1"/>
              </a:buClr>
              <a:buSzPts val="2400"/>
              <a:buFont typeface="Arial"/>
              <a:buNone/>
              <a:defRPr sz="3200" b="1">
                <a:solidFill>
                  <a:schemeClr val="dk1"/>
                </a:solidFill>
              </a:defRPr>
            </a:lvl5pPr>
            <a:lvl6pPr lvl="5" algn="l" rtl="0">
              <a:lnSpc>
                <a:spcPct val="90000"/>
              </a:lnSpc>
              <a:spcBef>
                <a:spcPts val="0"/>
              </a:spcBef>
              <a:spcAft>
                <a:spcPts val="0"/>
              </a:spcAft>
              <a:buClr>
                <a:schemeClr val="dk1"/>
              </a:buClr>
              <a:buSzPts val="2400"/>
              <a:buFont typeface="Arial"/>
              <a:buNone/>
              <a:defRPr sz="3200" b="1">
                <a:solidFill>
                  <a:schemeClr val="dk1"/>
                </a:solidFill>
              </a:defRPr>
            </a:lvl6pPr>
            <a:lvl7pPr lvl="6" algn="l" rtl="0">
              <a:lnSpc>
                <a:spcPct val="90000"/>
              </a:lnSpc>
              <a:spcBef>
                <a:spcPts val="0"/>
              </a:spcBef>
              <a:spcAft>
                <a:spcPts val="0"/>
              </a:spcAft>
              <a:buClr>
                <a:schemeClr val="dk1"/>
              </a:buClr>
              <a:buSzPts val="2400"/>
              <a:buFont typeface="Arial"/>
              <a:buNone/>
              <a:defRPr sz="3200" b="1">
                <a:solidFill>
                  <a:schemeClr val="dk1"/>
                </a:solidFill>
              </a:defRPr>
            </a:lvl7pPr>
            <a:lvl8pPr lvl="7" algn="l" rtl="0">
              <a:lnSpc>
                <a:spcPct val="90000"/>
              </a:lnSpc>
              <a:spcBef>
                <a:spcPts val="0"/>
              </a:spcBef>
              <a:spcAft>
                <a:spcPts val="0"/>
              </a:spcAft>
              <a:buClr>
                <a:schemeClr val="dk1"/>
              </a:buClr>
              <a:buSzPts val="2400"/>
              <a:buFont typeface="Arial"/>
              <a:buNone/>
              <a:defRPr sz="3200" b="1">
                <a:solidFill>
                  <a:schemeClr val="dk1"/>
                </a:solidFill>
              </a:defRPr>
            </a:lvl8pPr>
            <a:lvl9pPr lvl="8" algn="l" rtl="0">
              <a:lnSpc>
                <a:spcPct val="90000"/>
              </a:lnSpc>
              <a:spcBef>
                <a:spcPts val="0"/>
              </a:spcBef>
              <a:spcAft>
                <a:spcPts val="0"/>
              </a:spcAft>
              <a:buClr>
                <a:schemeClr val="dk1"/>
              </a:buClr>
              <a:buSzPts val="2400"/>
              <a:buFont typeface="Arial"/>
              <a:buNone/>
              <a:defRPr sz="3200" b="1">
                <a:solidFill>
                  <a:schemeClr val="dk1"/>
                </a:solidFill>
              </a:defRPr>
            </a:lvl9pPr>
          </a:lstStyle>
          <a:p>
            <a:endParaRPr/>
          </a:p>
        </p:txBody>
      </p:sp>
    </p:spTree>
    <p:extLst>
      <p:ext uri="{BB962C8B-B14F-4D97-AF65-F5344CB8AC3E}">
        <p14:creationId xmlns:p14="http://schemas.microsoft.com/office/powerpoint/2010/main" val="14964117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22: Agenda, black">
  <p:cSld name="22: Agenda, black">
    <p:bg>
      <p:bgPr>
        <a:solidFill>
          <a:srgbClr val="000000"/>
        </a:solidFill>
        <a:effectLst/>
      </p:bgPr>
    </p:bg>
    <p:spTree>
      <p:nvGrpSpPr>
        <p:cNvPr id="1" name="Shape 76"/>
        <p:cNvGrpSpPr/>
        <p:nvPr/>
      </p:nvGrpSpPr>
      <p:grpSpPr>
        <a:xfrm>
          <a:off x="0" y="0"/>
          <a:ext cx="0" cy="0"/>
          <a:chOff x="0" y="0"/>
          <a:chExt cx="0" cy="0"/>
        </a:xfrm>
      </p:grpSpPr>
      <p:sp>
        <p:nvSpPr>
          <p:cNvPr id="77" name="Google Shape;77;p27"/>
          <p:cNvSpPr txBox="1">
            <a:spLocks noGrp="1"/>
          </p:cNvSpPr>
          <p:nvPr>
            <p:ph type="title"/>
          </p:nvPr>
        </p:nvSpPr>
        <p:spPr>
          <a:xfrm>
            <a:off x="754467" y="422500"/>
            <a:ext cx="3566800" cy="6015600"/>
          </a:xfrm>
          <a:prstGeom prst="rect">
            <a:avLst/>
          </a:prstGeom>
          <a:noFill/>
          <a:ln>
            <a:noFill/>
          </a:ln>
        </p:spPr>
        <p:txBody>
          <a:bodyPr spcFirstLastPara="1" wrap="square" lIns="0" tIns="0" rIns="0" bIns="0" anchor="ctr" anchorCtr="0">
            <a:noAutofit/>
          </a:bodyPr>
          <a:lstStyle>
            <a:lvl1pPr marR="0" lvl="0" algn="r" rtl="0">
              <a:lnSpc>
                <a:spcPct val="90000"/>
              </a:lnSpc>
              <a:spcBef>
                <a:spcPts val="0"/>
              </a:spcBef>
              <a:spcAft>
                <a:spcPts val="0"/>
              </a:spcAft>
              <a:buClr>
                <a:srgbClr val="FFFFFF"/>
              </a:buClr>
              <a:buSzPts val="3200"/>
              <a:buFont typeface="Arial"/>
              <a:buNone/>
              <a:defRPr sz="4267" b="1" i="0" u="none" strike="noStrike" cap="none">
                <a:solidFill>
                  <a:srgbClr val="FFFFFF"/>
                </a:solidFill>
                <a:latin typeface="Arial"/>
                <a:ea typeface="Arial"/>
                <a:cs typeface="Arial"/>
                <a:sym typeface="Arial"/>
              </a:defRPr>
            </a:lvl1pPr>
            <a:lvl2pPr lvl="1" algn="r" rtl="0">
              <a:lnSpc>
                <a:spcPct val="90000"/>
              </a:lnSpc>
              <a:spcBef>
                <a:spcPts val="1067"/>
              </a:spcBef>
              <a:spcAft>
                <a:spcPts val="0"/>
              </a:spcAft>
              <a:buClr>
                <a:srgbClr val="FFFFFF"/>
              </a:buClr>
              <a:buSzPts val="4800"/>
              <a:buFont typeface="Arial"/>
              <a:buNone/>
              <a:defRPr sz="6400" b="1">
                <a:solidFill>
                  <a:srgbClr val="FFFFFF"/>
                </a:solidFill>
              </a:defRPr>
            </a:lvl2pPr>
            <a:lvl3pPr lvl="2" algn="r" rtl="0">
              <a:lnSpc>
                <a:spcPct val="90000"/>
              </a:lnSpc>
              <a:spcBef>
                <a:spcPts val="0"/>
              </a:spcBef>
              <a:spcAft>
                <a:spcPts val="0"/>
              </a:spcAft>
              <a:buClr>
                <a:srgbClr val="FFFFFF"/>
              </a:buClr>
              <a:buSzPts val="4800"/>
              <a:buFont typeface="Arial"/>
              <a:buNone/>
              <a:defRPr sz="6400" b="1">
                <a:solidFill>
                  <a:srgbClr val="FFFFFF"/>
                </a:solidFill>
              </a:defRPr>
            </a:lvl3pPr>
            <a:lvl4pPr lvl="3" algn="r" rtl="0">
              <a:lnSpc>
                <a:spcPct val="90000"/>
              </a:lnSpc>
              <a:spcBef>
                <a:spcPts val="0"/>
              </a:spcBef>
              <a:spcAft>
                <a:spcPts val="0"/>
              </a:spcAft>
              <a:buClr>
                <a:srgbClr val="FFFFFF"/>
              </a:buClr>
              <a:buSzPts val="4800"/>
              <a:buFont typeface="Arial"/>
              <a:buNone/>
              <a:defRPr sz="6400" b="1">
                <a:solidFill>
                  <a:srgbClr val="FFFFFF"/>
                </a:solidFill>
              </a:defRPr>
            </a:lvl4pPr>
            <a:lvl5pPr lvl="4" algn="r" rtl="0">
              <a:lnSpc>
                <a:spcPct val="90000"/>
              </a:lnSpc>
              <a:spcBef>
                <a:spcPts val="0"/>
              </a:spcBef>
              <a:spcAft>
                <a:spcPts val="0"/>
              </a:spcAft>
              <a:buClr>
                <a:srgbClr val="FFFFFF"/>
              </a:buClr>
              <a:buSzPts val="4800"/>
              <a:buFont typeface="Arial"/>
              <a:buNone/>
              <a:defRPr sz="6400" b="1">
                <a:solidFill>
                  <a:srgbClr val="FFFFFF"/>
                </a:solidFill>
              </a:defRPr>
            </a:lvl5pPr>
            <a:lvl6pPr lvl="5" algn="r" rtl="0">
              <a:lnSpc>
                <a:spcPct val="90000"/>
              </a:lnSpc>
              <a:spcBef>
                <a:spcPts val="0"/>
              </a:spcBef>
              <a:spcAft>
                <a:spcPts val="0"/>
              </a:spcAft>
              <a:buClr>
                <a:srgbClr val="FFFFFF"/>
              </a:buClr>
              <a:buSzPts val="4800"/>
              <a:buFont typeface="Arial"/>
              <a:buNone/>
              <a:defRPr sz="6400" b="1">
                <a:solidFill>
                  <a:srgbClr val="FFFFFF"/>
                </a:solidFill>
              </a:defRPr>
            </a:lvl6pPr>
            <a:lvl7pPr lvl="6" algn="r" rtl="0">
              <a:lnSpc>
                <a:spcPct val="90000"/>
              </a:lnSpc>
              <a:spcBef>
                <a:spcPts val="0"/>
              </a:spcBef>
              <a:spcAft>
                <a:spcPts val="0"/>
              </a:spcAft>
              <a:buClr>
                <a:srgbClr val="FFFFFF"/>
              </a:buClr>
              <a:buSzPts val="4800"/>
              <a:buFont typeface="Arial"/>
              <a:buNone/>
              <a:defRPr sz="6400" b="1">
                <a:solidFill>
                  <a:srgbClr val="FFFFFF"/>
                </a:solidFill>
              </a:defRPr>
            </a:lvl7pPr>
            <a:lvl8pPr lvl="7" algn="r" rtl="0">
              <a:lnSpc>
                <a:spcPct val="90000"/>
              </a:lnSpc>
              <a:spcBef>
                <a:spcPts val="0"/>
              </a:spcBef>
              <a:spcAft>
                <a:spcPts val="0"/>
              </a:spcAft>
              <a:buClr>
                <a:srgbClr val="FFFFFF"/>
              </a:buClr>
              <a:buSzPts val="4800"/>
              <a:buFont typeface="Arial"/>
              <a:buNone/>
              <a:defRPr sz="6400" b="1">
                <a:solidFill>
                  <a:srgbClr val="FFFFFF"/>
                </a:solidFill>
              </a:defRPr>
            </a:lvl8pPr>
            <a:lvl9pPr lvl="8" algn="r" rtl="0">
              <a:lnSpc>
                <a:spcPct val="90000"/>
              </a:lnSpc>
              <a:spcBef>
                <a:spcPts val="0"/>
              </a:spcBef>
              <a:spcAft>
                <a:spcPts val="0"/>
              </a:spcAft>
              <a:buClr>
                <a:srgbClr val="FFFFFF"/>
              </a:buClr>
              <a:buSzPts val="4800"/>
              <a:buFont typeface="Arial"/>
              <a:buNone/>
              <a:defRPr sz="6400" b="1">
                <a:solidFill>
                  <a:srgbClr val="FFFFFF"/>
                </a:solidFill>
              </a:defRPr>
            </a:lvl9pPr>
          </a:lstStyle>
          <a:p>
            <a:endParaRPr/>
          </a:p>
        </p:txBody>
      </p:sp>
      <p:sp>
        <p:nvSpPr>
          <p:cNvPr id="78" name="Google Shape;78;p27"/>
          <p:cNvSpPr txBox="1"/>
          <p:nvPr/>
        </p:nvSpPr>
        <p:spPr>
          <a:xfrm>
            <a:off x="4834133" y="1512700"/>
            <a:ext cx="1409600" cy="3835200"/>
          </a:xfrm>
          <a:prstGeom prst="rect">
            <a:avLst/>
          </a:prstGeom>
          <a:noFill/>
          <a:ln>
            <a:noFill/>
          </a:ln>
        </p:spPr>
        <p:txBody>
          <a:bodyPr spcFirstLastPara="1" wrap="square" lIns="0" tIns="0" rIns="0" bIns="0" anchor="t" anchorCtr="0">
            <a:noAutofit/>
          </a:bodyPr>
          <a:lstStyle/>
          <a:p>
            <a:pPr marL="0" marR="0" lvl="0" indent="0" algn="l" rtl="0">
              <a:lnSpc>
                <a:spcPct val="80000"/>
              </a:lnSpc>
              <a:spcBef>
                <a:spcPts val="0"/>
              </a:spcBef>
              <a:spcAft>
                <a:spcPts val="0"/>
              </a:spcAft>
              <a:buClr>
                <a:srgbClr val="000000"/>
              </a:buClr>
              <a:buSzPts val="22500"/>
              <a:buFont typeface="Arial"/>
              <a:buNone/>
            </a:pPr>
            <a:r>
              <a:rPr lang="en" sz="29998" b="0" i="0" u="none" strike="noStrike" cap="none">
                <a:solidFill>
                  <a:schemeClr val="accent1"/>
                </a:solidFill>
                <a:latin typeface="Arial"/>
                <a:ea typeface="Arial"/>
                <a:cs typeface="Arial"/>
                <a:sym typeface="Arial"/>
              </a:rPr>
              <a:t>{</a:t>
            </a:r>
            <a:endParaRPr sz="1467" b="0" i="0" u="none" strike="noStrike" cap="none">
              <a:solidFill>
                <a:schemeClr val="accent1"/>
              </a:solidFill>
              <a:latin typeface="Arial"/>
              <a:ea typeface="Arial"/>
              <a:cs typeface="Arial"/>
              <a:sym typeface="Arial"/>
            </a:endParaRPr>
          </a:p>
        </p:txBody>
      </p:sp>
      <p:sp>
        <p:nvSpPr>
          <p:cNvPr id="79" name="Google Shape;79;p27"/>
          <p:cNvSpPr txBox="1">
            <a:spLocks noGrp="1"/>
          </p:cNvSpPr>
          <p:nvPr>
            <p:ph type="subTitle" idx="1"/>
          </p:nvPr>
        </p:nvSpPr>
        <p:spPr>
          <a:xfrm>
            <a:off x="6575667" y="422500"/>
            <a:ext cx="4982800" cy="60156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SzPts val="1600"/>
              <a:buNone/>
              <a:defRPr sz="2667" b="1">
                <a:solidFill>
                  <a:schemeClr val="lt1"/>
                </a:solidFill>
              </a:defRPr>
            </a:lvl1pPr>
            <a:lvl2pPr lvl="1" algn="l" rtl="0">
              <a:lnSpc>
                <a:spcPct val="90000"/>
              </a:lnSpc>
              <a:spcBef>
                <a:spcPts val="0"/>
              </a:spcBef>
              <a:spcAft>
                <a:spcPts val="0"/>
              </a:spcAft>
              <a:buSzPts val="1400"/>
              <a:buNone/>
              <a:defRPr b="1">
                <a:highlight>
                  <a:schemeClr val="lt1"/>
                </a:highlight>
              </a:defRPr>
            </a:lvl2pPr>
            <a:lvl3pPr lvl="2" algn="l" rtl="0">
              <a:lnSpc>
                <a:spcPct val="90000"/>
              </a:lnSpc>
              <a:spcBef>
                <a:spcPts val="0"/>
              </a:spcBef>
              <a:spcAft>
                <a:spcPts val="0"/>
              </a:spcAft>
              <a:buSzPts val="1400"/>
              <a:buNone/>
              <a:defRPr b="1">
                <a:highlight>
                  <a:schemeClr val="lt1"/>
                </a:highlight>
              </a:defRPr>
            </a:lvl3pPr>
            <a:lvl4pPr lvl="3" algn="l" rtl="0">
              <a:lnSpc>
                <a:spcPct val="90000"/>
              </a:lnSpc>
              <a:spcBef>
                <a:spcPts val="0"/>
              </a:spcBef>
              <a:spcAft>
                <a:spcPts val="0"/>
              </a:spcAft>
              <a:buSzPts val="1400"/>
              <a:buNone/>
              <a:defRPr b="1">
                <a:highlight>
                  <a:schemeClr val="lt1"/>
                </a:highlight>
              </a:defRPr>
            </a:lvl4pPr>
            <a:lvl5pPr lvl="4" algn="l" rtl="0">
              <a:lnSpc>
                <a:spcPct val="90000"/>
              </a:lnSpc>
              <a:spcBef>
                <a:spcPts val="0"/>
              </a:spcBef>
              <a:spcAft>
                <a:spcPts val="0"/>
              </a:spcAft>
              <a:buSzPts val="1400"/>
              <a:buNone/>
              <a:defRPr b="1">
                <a:highlight>
                  <a:schemeClr val="lt1"/>
                </a:highlight>
              </a:defRPr>
            </a:lvl5pPr>
            <a:lvl6pPr lvl="5" algn="l" rtl="0">
              <a:lnSpc>
                <a:spcPct val="90000"/>
              </a:lnSpc>
              <a:spcBef>
                <a:spcPts val="0"/>
              </a:spcBef>
              <a:spcAft>
                <a:spcPts val="0"/>
              </a:spcAft>
              <a:buSzPts val="1400"/>
              <a:buNone/>
              <a:defRPr b="1">
                <a:highlight>
                  <a:schemeClr val="lt1"/>
                </a:highlight>
              </a:defRPr>
            </a:lvl6pPr>
            <a:lvl7pPr lvl="6" algn="l" rtl="0">
              <a:lnSpc>
                <a:spcPct val="90000"/>
              </a:lnSpc>
              <a:spcBef>
                <a:spcPts val="0"/>
              </a:spcBef>
              <a:spcAft>
                <a:spcPts val="0"/>
              </a:spcAft>
              <a:buSzPts val="1400"/>
              <a:buNone/>
              <a:defRPr b="1">
                <a:highlight>
                  <a:schemeClr val="lt1"/>
                </a:highlight>
              </a:defRPr>
            </a:lvl7pPr>
            <a:lvl8pPr lvl="7" algn="l" rtl="0">
              <a:lnSpc>
                <a:spcPct val="90000"/>
              </a:lnSpc>
              <a:spcBef>
                <a:spcPts val="0"/>
              </a:spcBef>
              <a:spcAft>
                <a:spcPts val="0"/>
              </a:spcAft>
              <a:buSzPts val="1400"/>
              <a:buNone/>
              <a:defRPr b="1">
                <a:highlight>
                  <a:schemeClr val="lt1"/>
                </a:highlight>
              </a:defRPr>
            </a:lvl8pPr>
            <a:lvl9pPr lvl="8" algn="l" rtl="0">
              <a:lnSpc>
                <a:spcPct val="90000"/>
              </a:lnSpc>
              <a:spcBef>
                <a:spcPts val="0"/>
              </a:spcBef>
              <a:spcAft>
                <a:spcPts val="0"/>
              </a:spcAft>
              <a:buSzPts val="1400"/>
              <a:buNone/>
              <a:defRPr b="1">
                <a:highlight>
                  <a:schemeClr val="lt1"/>
                </a:highlight>
              </a:defRPr>
            </a:lvl9pPr>
          </a:lstStyle>
          <a:p>
            <a:endParaRPr/>
          </a:p>
        </p:txBody>
      </p:sp>
    </p:spTree>
    <p:extLst>
      <p:ext uri="{BB962C8B-B14F-4D97-AF65-F5344CB8AC3E}">
        <p14:creationId xmlns:p14="http://schemas.microsoft.com/office/powerpoint/2010/main" val="1573771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CA"/>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a:t>Click to edit Master text styles</a:t>
            </a:r>
          </a:p>
        </p:txBody>
      </p:sp>
    </p:spTree>
    <p:extLst>
      <p:ext uri="{BB962C8B-B14F-4D97-AF65-F5344CB8AC3E}">
        <p14:creationId xmlns:p14="http://schemas.microsoft.com/office/powerpoint/2010/main" val="30812639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22: Speaker intro, black">
  <p:cSld name="22: Speaker intro, black">
    <p:bg>
      <p:bgPr>
        <a:solidFill>
          <a:schemeClr val="dk1"/>
        </a:solidFill>
        <a:effectLst/>
      </p:bgPr>
    </p:bg>
    <p:spTree>
      <p:nvGrpSpPr>
        <p:cNvPr id="1" name="Shape 82"/>
        <p:cNvGrpSpPr/>
        <p:nvPr/>
      </p:nvGrpSpPr>
      <p:grpSpPr>
        <a:xfrm>
          <a:off x="0" y="0"/>
          <a:ext cx="0" cy="0"/>
          <a:chOff x="0" y="0"/>
          <a:chExt cx="0" cy="0"/>
        </a:xfrm>
      </p:grpSpPr>
      <p:sp>
        <p:nvSpPr>
          <p:cNvPr id="83" name="Google Shape;83;p29"/>
          <p:cNvSpPr>
            <a:spLocks noGrp="1"/>
          </p:cNvSpPr>
          <p:nvPr>
            <p:ph type="pic" idx="2"/>
          </p:nvPr>
        </p:nvSpPr>
        <p:spPr>
          <a:xfrm>
            <a:off x="1342500" y="1495933"/>
            <a:ext cx="2645600" cy="2674800"/>
          </a:xfrm>
          <a:prstGeom prst="rect">
            <a:avLst/>
          </a:prstGeom>
          <a:noFill/>
          <a:ln>
            <a:noFill/>
          </a:ln>
        </p:spPr>
      </p:sp>
      <p:sp>
        <p:nvSpPr>
          <p:cNvPr id="84" name="Google Shape;84;p29"/>
          <p:cNvSpPr txBox="1">
            <a:spLocks noGrp="1"/>
          </p:cNvSpPr>
          <p:nvPr>
            <p:ph type="title"/>
          </p:nvPr>
        </p:nvSpPr>
        <p:spPr>
          <a:xfrm>
            <a:off x="5050567" y="2015767"/>
            <a:ext cx="6574800" cy="763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Clr>
                <a:schemeClr val="lt1"/>
              </a:buClr>
              <a:buSzPts val="1000"/>
              <a:buNone/>
              <a:defRPr sz="5867">
                <a:solidFill>
                  <a:schemeClr val="lt1"/>
                </a:solidFill>
              </a:defRPr>
            </a:lvl1pPr>
            <a:lvl2pPr lvl="1" algn="l" rtl="0">
              <a:lnSpc>
                <a:spcPct val="90000"/>
              </a:lnSpc>
              <a:spcBef>
                <a:spcPts val="1067"/>
              </a:spcBef>
              <a:spcAft>
                <a:spcPts val="0"/>
              </a:spcAft>
              <a:buSzPts val="1400"/>
              <a:buNone/>
              <a:defRPr/>
            </a:lvl2pPr>
            <a:lvl3pPr lvl="2" algn="l" rtl="0">
              <a:lnSpc>
                <a:spcPct val="90000"/>
              </a:lnSpc>
              <a:spcBef>
                <a:spcPts val="0"/>
              </a:spcBef>
              <a:spcAft>
                <a:spcPts val="0"/>
              </a:spcAft>
              <a:buSzPts val="1400"/>
              <a:buNone/>
              <a:defRPr/>
            </a:lvl3pPr>
            <a:lvl4pPr lvl="3" algn="l" rtl="0">
              <a:lnSpc>
                <a:spcPct val="90000"/>
              </a:lnSpc>
              <a:spcBef>
                <a:spcPts val="0"/>
              </a:spcBef>
              <a:spcAft>
                <a:spcPts val="0"/>
              </a:spcAft>
              <a:buSzPts val="1400"/>
              <a:buNone/>
              <a:defRPr/>
            </a:lvl4pPr>
            <a:lvl5pPr lvl="4" algn="l" rtl="0">
              <a:lnSpc>
                <a:spcPct val="90000"/>
              </a:lnSpc>
              <a:spcBef>
                <a:spcPts val="0"/>
              </a:spcBef>
              <a:spcAft>
                <a:spcPts val="0"/>
              </a:spcAft>
              <a:buSzPts val="1400"/>
              <a:buNone/>
              <a:defRPr/>
            </a:lvl5pPr>
            <a:lvl6pPr lvl="5" algn="l" rtl="0">
              <a:lnSpc>
                <a:spcPct val="90000"/>
              </a:lnSpc>
              <a:spcBef>
                <a:spcPts val="0"/>
              </a:spcBef>
              <a:spcAft>
                <a:spcPts val="0"/>
              </a:spcAft>
              <a:buSzPts val="1400"/>
              <a:buNone/>
              <a:defRPr/>
            </a:lvl6pPr>
            <a:lvl7pPr lvl="6" algn="l" rtl="0">
              <a:lnSpc>
                <a:spcPct val="90000"/>
              </a:lnSpc>
              <a:spcBef>
                <a:spcPts val="0"/>
              </a:spcBef>
              <a:spcAft>
                <a:spcPts val="0"/>
              </a:spcAft>
              <a:buSzPts val="1400"/>
              <a:buNone/>
              <a:defRPr/>
            </a:lvl7pPr>
            <a:lvl8pPr lvl="7" algn="l" rtl="0">
              <a:lnSpc>
                <a:spcPct val="90000"/>
              </a:lnSpc>
              <a:spcBef>
                <a:spcPts val="0"/>
              </a:spcBef>
              <a:spcAft>
                <a:spcPts val="0"/>
              </a:spcAft>
              <a:buSzPts val="1400"/>
              <a:buNone/>
              <a:defRPr/>
            </a:lvl8pPr>
            <a:lvl9pPr lvl="8" algn="l" rtl="0">
              <a:lnSpc>
                <a:spcPct val="90000"/>
              </a:lnSpc>
              <a:spcBef>
                <a:spcPts val="0"/>
              </a:spcBef>
              <a:spcAft>
                <a:spcPts val="0"/>
              </a:spcAft>
              <a:buSzPts val="1400"/>
              <a:buNone/>
              <a:defRPr/>
            </a:lvl9pPr>
          </a:lstStyle>
          <a:p>
            <a:endParaRPr/>
          </a:p>
        </p:txBody>
      </p:sp>
      <p:sp>
        <p:nvSpPr>
          <p:cNvPr id="85" name="Google Shape;85;p29"/>
          <p:cNvSpPr txBox="1">
            <a:spLocks noGrp="1"/>
          </p:cNvSpPr>
          <p:nvPr>
            <p:ph type="subTitle" idx="1"/>
          </p:nvPr>
        </p:nvSpPr>
        <p:spPr>
          <a:xfrm>
            <a:off x="5045933" y="1495933"/>
            <a:ext cx="6309200" cy="431600"/>
          </a:xfrm>
          <a:prstGeom prst="rect">
            <a:avLst/>
          </a:prstGeom>
          <a:noFill/>
          <a:ln>
            <a:noFill/>
          </a:ln>
        </p:spPr>
        <p:txBody>
          <a:bodyPr spcFirstLastPara="1" wrap="square" lIns="0" tIns="0" rIns="0" bIns="0" anchor="t" anchorCtr="0">
            <a:noAutofit/>
          </a:bodyPr>
          <a:lstStyle>
            <a:lvl1pPr lvl="0" algn="l" rtl="0">
              <a:lnSpc>
                <a:spcPct val="115000"/>
              </a:lnSpc>
              <a:spcBef>
                <a:spcPts val="0"/>
              </a:spcBef>
              <a:spcAft>
                <a:spcPts val="0"/>
              </a:spcAft>
              <a:buSzPts val="1400"/>
              <a:buNone/>
              <a:defRPr b="1">
                <a:highlight>
                  <a:schemeClr val="accent1"/>
                </a:highlight>
              </a:defRPr>
            </a:lvl1pPr>
            <a:lvl2pPr lvl="1" algn="l" rtl="0">
              <a:lnSpc>
                <a:spcPct val="115000"/>
              </a:lnSpc>
              <a:spcBef>
                <a:spcPts val="2133"/>
              </a:spcBef>
              <a:spcAft>
                <a:spcPts val="0"/>
              </a:spcAft>
              <a:buSzPts val="1400"/>
              <a:buNone/>
              <a:defRPr/>
            </a:lvl2pPr>
            <a:lvl3pPr lvl="2" algn="l" rtl="0">
              <a:lnSpc>
                <a:spcPct val="115000"/>
              </a:lnSpc>
              <a:spcBef>
                <a:spcPts val="2133"/>
              </a:spcBef>
              <a:spcAft>
                <a:spcPts val="0"/>
              </a:spcAft>
              <a:buSzPts val="1400"/>
              <a:buNone/>
              <a:defRPr/>
            </a:lvl3pPr>
            <a:lvl4pPr lvl="3" algn="l" rtl="0">
              <a:lnSpc>
                <a:spcPct val="115000"/>
              </a:lnSpc>
              <a:spcBef>
                <a:spcPts val="2133"/>
              </a:spcBef>
              <a:spcAft>
                <a:spcPts val="0"/>
              </a:spcAft>
              <a:buSzPts val="1400"/>
              <a:buNone/>
              <a:defRPr/>
            </a:lvl4pPr>
            <a:lvl5pPr lvl="4" algn="l" rtl="0">
              <a:lnSpc>
                <a:spcPct val="115000"/>
              </a:lnSpc>
              <a:spcBef>
                <a:spcPts val="2133"/>
              </a:spcBef>
              <a:spcAft>
                <a:spcPts val="0"/>
              </a:spcAft>
              <a:buSzPts val="1400"/>
              <a:buNone/>
              <a:defRPr/>
            </a:lvl5pPr>
            <a:lvl6pPr lvl="5" algn="l" rtl="0">
              <a:lnSpc>
                <a:spcPct val="115000"/>
              </a:lnSpc>
              <a:spcBef>
                <a:spcPts val="2133"/>
              </a:spcBef>
              <a:spcAft>
                <a:spcPts val="0"/>
              </a:spcAft>
              <a:buSzPts val="1400"/>
              <a:buNone/>
              <a:defRPr/>
            </a:lvl6pPr>
            <a:lvl7pPr lvl="6" algn="l" rtl="0">
              <a:lnSpc>
                <a:spcPct val="115000"/>
              </a:lnSpc>
              <a:spcBef>
                <a:spcPts val="2133"/>
              </a:spcBef>
              <a:spcAft>
                <a:spcPts val="0"/>
              </a:spcAft>
              <a:buSzPts val="1400"/>
              <a:buNone/>
              <a:defRPr/>
            </a:lvl7pPr>
            <a:lvl8pPr lvl="7" algn="l" rtl="0">
              <a:lnSpc>
                <a:spcPct val="115000"/>
              </a:lnSpc>
              <a:spcBef>
                <a:spcPts val="2133"/>
              </a:spcBef>
              <a:spcAft>
                <a:spcPts val="0"/>
              </a:spcAft>
              <a:buSzPts val="1400"/>
              <a:buNone/>
              <a:defRPr/>
            </a:lvl8pPr>
            <a:lvl9pPr lvl="8" algn="l" rtl="0">
              <a:lnSpc>
                <a:spcPct val="115000"/>
              </a:lnSpc>
              <a:spcBef>
                <a:spcPts val="2133"/>
              </a:spcBef>
              <a:spcAft>
                <a:spcPts val="2133"/>
              </a:spcAft>
              <a:buSzPts val="1400"/>
              <a:buNone/>
              <a:defRPr/>
            </a:lvl9pPr>
          </a:lstStyle>
          <a:p>
            <a:endParaRPr/>
          </a:p>
        </p:txBody>
      </p:sp>
      <p:sp>
        <p:nvSpPr>
          <p:cNvPr id="86" name="Google Shape;86;p29"/>
          <p:cNvSpPr txBox="1">
            <a:spLocks noGrp="1"/>
          </p:cNvSpPr>
          <p:nvPr>
            <p:ph type="body" idx="3"/>
          </p:nvPr>
        </p:nvSpPr>
        <p:spPr>
          <a:xfrm>
            <a:off x="5045933" y="3827000"/>
            <a:ext cx="6574800" cy="2711600"/>
          </a:xfrm>
          <a:prstGeom prst="rect">
            <a:avLst/>
          </a:prstGeom>
          <a:noFill/>
          <a:ln>
            <a:noFill/>
          </a:ln>
        </p:spPr>
        <p:txBody>
          <a:bodyPr spcFirstLastPara="1" wrap="square" lIns="0" tIns="0" rIns="0" bIns="0" anchor="t" anchorCtr="0">
            <a:noAutofit/>
          </a:bodyPr>
          <a:lstStyle>
            <a:lvl1pPr marL="609570" lvl="0" indent="-304784" algn="l" rtl="0">
              <a:lnSpc>
                <a:spcPct val="115000"/>
              </a:lnSpc>
              <a:spcBef>
                <a:spcPts val="0"/>
              </a:spcBef>
              <a:spcAft>
                <a:spcPts val="0"/>
              </a:spcAft>
              <a:buClr>
                <a:schemeClr val="lt1"/>
              </a:buClr>
              <a:buSzPts val="2000"/>
              <a:buNone/>
              <a:defRPr sz="2667" b="1">
                <a:solidFill>
                  <a:schemeClr val="lt1"/>
                </a:solidFill>
              </a:defRPr>
            </a:lvl1pPr>
            <a:lvl2pPr marL="1219140" lvl="1" indent="-304784" algn="l" rtl="0">
              <a:lnSpc>
                <a:spcPct val="115000"/>
              </a:lnSpc>
              <a:spcBef>
                <a:spcPts val="533"/>
              </a:spcBef>
              <a:spcAft>
                <a:spcPts val="0"/>
              </a:spcAft>
              <a:buClr>
                <a:schemeClr val="lt1"/>
              </a:buClr>
              <a:buSzPts val="1600"/>
              <a:buNone/>
              <a:defRPr sz="2133" b="1">
                <a:solidFill>
                  <a:schemeClr val="lt1"/>
                </a:solidFill>
              </a:defRPr>
            </a:lvl2pPr>
            <a:lvl3pPr marL="1828709" lvl="2" indent="-304784" algn="l" rtl="0">
              <a:lnSpc>
                <a:spcPct val="115000"/>
              </a:lnSpc>
              <a:spcBef>
                <a:spcPts val="533"/>
              </a:spcBef>
              <a:spcAft>
                <a:spcPts val="0"/>
              </a:spcAft>
              <a:buClr>
                <a:schemeClr val="lt1"/>
              </a:buClr>
              <a:buSzPts val="1600"/>
              <a:buNone/>
              <a:defRPr sz="2133" b="1">
                <a:solidFill>
                  <a:schemeClr val="lt1"/>
                </a:solidFill>
              </a:defRPr>
            </a:lvl3pPr>
            <a:lvl4pPr marL="2438278" lvl="3" indent="-304784" algn="l" rtl="0">
              <a:lnSpc>
                <a:spcPct val="115000"/>
              </a:lnSpc>
              <a:spcBef>
                <a:spcPts val="533"/>
              </a:spcBef>
              <a:spcAft>
                <a:spcPts val="0"/>
              </a:spcAft>
              <a:buClr>
                <a:schemeClr val="lt1"/>
              </a:buClr>
              <a:buSzPts val="1200"/>
              <a:buNone/>
              <a:defRPr sz="1600" b="1">
                <a:solidFill>
                  <a:schemeClr val="lt1"/>
                </a:solidFill>
              </a:defRPr>
            </a:lvl4pPr>
            <a:lvl5pPr marL="3047848" lvl="4" indent="-304784" algn="l" rtl="0">
              <a:lnSpc>
                <a:spcPct val="115000"/>
              </a:lnSpc>
              <a:spcBef>
                <a:spcPts val="533"/>
              </a:spcBef>
              <a:spcAft>
                <a:spcPts val="0"/>
              </a:spcAft>
              <a:buClr>
                <a:schemeClr val="lt1"/>
              </a:buClr>
              <a:buSzPts val="1200"/>
              <a:buNone/>
              <a:defRPr sz="1600" b="1">
                <a:solidFill>
                  <a:schemeClr val="lt1"/>
                </a:solidFill>
              </a:defRPr>
            </a:lvl5pPr>
            <a:lvl6pPr marL="3657418" lvl="5" indent="-304784" algn="l" rtl="0">
              <a:lnSpc>
                <a:spcPct val="115000"/>
              </a:lnSpc>
              <a:spcBef>
                <a:spcPts val="533"/>
              </a:spcBef>
              <a:spcAft>
                <a:spcPts val="0"/>
              </a:spcAft>
              <a:buClr>
                <a:schemeClr val="lt1"/>
              </a:buClr>
              <a:buSzPts val="800"/>
              <a:buNone/>
              <a:defRPr sz="1067" b="1">
                <a:solidFill>
                  <a:schemeClr val="lt1"/>
                </a:solidFill>
              </a:defRPr>
            </a:lvl6pPr>
            <a:lvl7pPr marL="4266987" lvl="6" indent="-304784" algn="l" rtl="0">
              <a:lnSpc>
                <a:spcPct val="115000"/>
              </a:lnSpc>
              <a:spcBef>
                <a:spcPts val="533"/>
              </a:spcBef>
              <a:spcAft>
                <a:spcPts val="0"/>
              </a:spcAft>
              <a:buClr>
                <a:schemeClr val="lt1"/>
              </a:buClr>
              <a:buSzPts val="800"/>
              <a:buNone/>
              <a:defRPr sz="1067" b="1">
                <a:solidFill>
                  <a:schemeClr val="lt1"/>
                </a:solidFill>
              </a:defRPr>
            </a:lvl7pPr>
            <a:lvl8pPr marL="4876557" lvl="7" indent="-304784" algn="l" rtl="0">
              <a:lnSpc>
                <a:spcPct val="115000"/>
              </a:lnSpc>
              <a:spcBef>
                <a:spcPts val="533"/>
              </a:spcBef>
              <a:spcAft>
                <a:spcPts val="0"/>
              </a:spcAft>
              <a:buClr>
                <a:schemeClr val="lt1"/>
              </a:buClr>
              <a:buSzPts val="800"/>
              <a:buNone/>
              <a:defRPr sz="1067" b="1">
                <a:solidFill>
                  <a:schemeClr val="lt1"/>
                </a:solidFill>
              </a:defRPr>
            </a:lvl8pPr>
            <a:lvl9pPr marL="5486126" lvl="8" indent="-304784" algn="l" rtl="0">
              <a:lnSpc>
                <a:spcPct val="115000"/>
              </a:lnSpc>
              <a:spcBef>
                <a:spcPts val="533"/>
              </a:spcBef>
              <a:spcAft>
                <a:spcPts val="533"/>
              </a:spcAft>
              <a:buClr>
                <a:schemeClr val="lt1"/>
              </a:buClr>
              <a:buSzPts val="800"/>
              <a:buNone/>
              <a:defRPr sz="1067" b="1">
                <a:solidFill>
                  <a:schemeClr val="lt1"/>
                </a:solidFill>
              </a:defRPr>
            </a:lvl9pPr>
          </a:lstStyle>
          <a:p>
            <a:endParaRPr/>
          </a:p>
        </p:txBody>
      </p:sp>
    </p:spTree>
    <p:extLst>
      <p:ext uri="{BB962C8B-B14F-4D97-AF65-F5344CB8AC3E}">
        <p14:creationId xmlns:p14="http://schemas.microsoft.com/office/powerpoint/2010/main" val="191633622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22: Speaker intro, white">
  <p:cSld name="22: Speaker intro, white">
    <p:bg>
      <p:bgPr>
        <a:solidFill>
          <a:schemeClr val="lt1"/>
        </a:solidFill>
        <a:effectLst/>
      </p:bgPr>
    </p:bg>
    <p:spTree>
      <p:nvGrpSpPr>
        <p:cNvPr id="1" name="Shape 87"/>
        <p:cNvGrpSpPr/>
        <p:nvPr/>
      </p:nvGrpSpPr>
      <p:grpSpPr>
        <a:xfrm>
          <a:off x="0" y="0"/>
          <a:ext cx="0" cy="0"/>
          <a:chOff x="0" y="0"/>
          <a:chExt cx="0" cy="0"/>
        </a:xfrm>
      </p:grpSpPr>
      <p:sp>
        <p:nvSpPr>
          <p:cNvPr id="88" name="Google Shape;88;p30"/>
          <p:cNvSpPr>
            <a:spLocks noGrp="1"/>
          </p:cNvSpPr>
          <p:nvPr>
            <p:ph type="pic" idx="2"/>
          </p:nvPr>
        </p:nvSpPr>
        <p:spPr>
          <a:xfrm>
            <a:off x="1342500" y="1495933"/>
            <a:ext cx="2645600" cy="2674800"/>
          </a:xfrm>
          <a:prstGeom prst="rect">
            <a:avLst/>
          </a:prstGeom>
          <a:noFill/>
          <a:ln>
            <a:noFill/>
          </a:ln>
        </p:spPr>
      </p:sp>
      <p:sp>
        <p:nvSpPr>
          <p:cNvPr id="89" name="Google Shape;89;p30"/>
          <p:cNvSpPr txBox="1">
            <a:spLocks noGrp="1"/>
          </p:cNvSpPr>
          <p:nvPr>
            <p:ph type="title"/>
          </p:nvPr>
        </p:nvSpPr>
        <p:spPr>
          <a:xfrm>
            <a:off x="5050567" y="2015767"/>
            <a:ext cx="6574800" cy="763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1000"/>
              <a:buNone/>
              <a:defRPr sz="5867"/>
            </a:lvl1pPr>
            <a:lvl2pPr lvl="1" algn="l" rtl="0">
              <a:lnSpc>
                <a:spcPct val="90000"/>
              </a:lnSpc>
              <a:spcBef>
                <a:spcPts val="1067"/>
              </a:spcBef>
              <a:spcAft>
                <a:spcPts val="0"/>
              </a:spcAft>
              <a:buSzPts val="1400"/>
              <a:buNone/>
              <a:defRPr/>
            </a:lvl2pPr>
            <a:lvl3pPr lvl="2" algn="l" rtl="0">
              <a:lnSpc>
                <a:spcPct val="90000"/>
              </a:lnSpc>
              <a:spcBef>
                <a:spcPts val="0"/>
              </a:spcBef>
              <a:spcAft>
                <a:spcPts val="0"/>
              </a:spcAft>
              <a:buSzPts val="1400"/>
              <a:buNone/>
              <a:defRPr/>
            </a:lvl3pPr>
            <a:lvl4pPr lvl="3" algn="l" rtl="0">
              <a:lnSpc>
                <a:spcPct val="90000"/>
              </a:lnSpc>
              <a:spcBef>
                <a:spcPts val="0"/>
              </a:spcBef>
              <a:spcAft>
                <a:spcPts val="0"/>
              </a:spcAft>
              <a:buSzPts val="1400"/>
              <a:buNone/>
              <a:defRPr/>
            </a:lvl4pPr>
            <a:lvl5pPr lvl="4" algn="l" rtl="0">
              <a:lnSpc>
                <a:spcPct val="90000"/>
              </a:lnSpc>
              <a:spcBef>
                <a:spcPts val="0"/>
              </a:spcBef>
              <a:spcAft>
                <a:spcPts val="0"/>
              </a:spcAft>
              <a:buSzPts val="1400"/>
              <a:buNone/>
              <a:defRPr/>
            </a:lvl5pPr>
            <a:lvl6pPr lvl="5" algn="l" rtl="0">
              <a:lnSpc>
                <a:spcPct val="90000"/>
              </a:lnSpc>
              <a:spcBef>
                <a:spcPts val="0"/>
              </a:spcBef>
              <a:spcAft>
                <a:spcPts val="0"/>
              </a:spcAft>
              <a:buSzPts val="1400"/>
              <a:buNone/>
              <a:defRPr/>
            </a:lvl6pPr>
            <a:lvl7pPr lvl="6" algn="l" rtl="0">
              <a:lnSpc>
                <a:spcPct val="90000"/>
              </a:lnSpc>
              <a:spcBef>
                <a:spcPts val="0"/>
              </a:spcBef>
              <a:spcAft>
                <a:spcPts val="0"/>
              </a:spcAft>
              <a:buSzPts val="1400"/>
              <a:buNone/>
              <a:defRPr/>
            </a:lvl7pPr>
            <a:lvl8pPr lvl="7" algn="l" rtl="0">
              <a:lnSpc>
                <a:spcPct val="90000"/>
              </a:lnSpc>
              <a:spcBef>
                <a:spcPts val="0"/>
              </a:spcBef>
              <a:spcAft>
                <a:spcPts val="0"/>
              </a:spcAft>
              <a:buSzPts val="1400"/>
              <a:buNone/>
              <a:defRPr/>
            </a:lvl8pPr>
            <a:lvl9pPr lvl="8" algn="l" rtl="0">
              <a:lnSpc>
                <a:spcPct val="90000"/>
              </a:lnSpc>
              <a:spcBef>
                <a:spcPts val="0"/>
              </a:spcBef>
              <a:spcAft>
                <a:spcPts val="0"/>
              </a:spcAft>
              <a:buSzPts val="1400"/>
              <a:buNone/>
              <a:defRPr/>
            </a:lvl9pPr>
          </a:lstStyle>
          <a:p>
            <a:endParaRPr/>
          </a:p>
        </p:txBody>
      </p:sp>
      <p:sp>
        <p:nvSpPr>
          <p:cNvPr id="90" name="Google Shape;90;p30"/>
          <p:cNvSpPr txBox="1">
            <a:spLocks noGrp="1"/>
          </p:cNvSpPr>
          <p:nvPr>
            <p:ph type="subTitle" idx="1"/>
          </p:nvPr>
        </p:nvSpPr>
        <p:spPr>
          <a:xfrm>
            <a:off x="5045933" y="1495933"/>
            <a:ext cx="6309200" cy="431600"/>
          </a:xfrm>
          <a:prstGeom prst="rect">
            <a:avLst/>
          </a:prstGeom>
          <a:noFill/>
          <a:ln>
            <a:noFill/>
          </a:ln>
        </p:spPr>
        <p:txBody>
          <a:bodyPr spcFirstLastPara="1" wrap="square" lIns="0" tIns="0" rIns="0" bIns="0" anchor="t" anchorCtr="0">
            <a:noAutofit/>
          </a:bodyPr>
          <a:lstStyle>
            <a:lvl1pPr lvl="0" algn="l" rtl="0">
              <a:lnSpc>
                <a:spcPct val="115000"/>
              </a:lnSpc>
              <a:spcBef>
                <a:spcPts val="0"/>
              </a:spcBef>
              <a:spcAft>
                <a:spcPts val="0"/>
              </a:spcAft>
              <a:buSzPts val="1400"/>
              <a:buNone/>
              <a:defRPr b="1">
                <a:highlight>
                  <a:schemeClr val="accent1"/>
                </a:highlight>
              </a:defRPr>
            </a:lvl1pPr>
            <a:lvl2pPr lvl="1" algn="l" rtl="0">
              <a:lnSpc>
                <a:spcPct val="115000"/>
              </a:lnSpc>
              <a:spcBef>
                <a:spcPts val="2133"/>
              </a:spcBef>
              <a:spcAft>
                <a:spcPts val="0"/>
              </a:spcAft>
              <a:buSzPts val="1400"/>
              <a:buNone/>
              <a:defRPr/>
            </a:lvl2pPr>
            <a:lvl3pPr lvl="2" algn="l" rtl="0">
              <a:lnSpc>
                <a:spcPct val="115000"/>
              </a:lnSpc>
              <a:spcBef>
                <a:spcPts val="2133"/>
              </a:spcBef>
              <a:spcAft>
                <a:spcPts val="0"/>
              </a:spcAft>
              <a:buSzPts val="1400"/>
              <a:buNone/>
              <a:defRPr/>
            </a:lvl3pPr>
            <a:lvl4pPr lvl="3" algn="l" rtl="0">
              <a:lnSpc>
                <a:spcPct val="115000"/>
              </a:lnSpc>
              <a:spcBef>
                <a:spcPts val="2133"/>
              </a:spcBef>
              <a:spcAft>
                <a:spcPts val="0"/>
              </a:spcAft>
              <a:buSzPts val="1400"/>
              <a:buNone/>
              <a:defRPr/>
            </a:lvl4pPr>
            <a:lvl5pPr lvl="4" algn="l" rtl="0">
              <a:lnSpc>
                <a:spcPct val="115000"/>
              </a:lnSpc>
              <a:spcBef>
                <a:spcPts val="2133"/>
              </a:spcBef>
              <a:spcAft>
                <a:spcPts val="0"/>
              </a:spcAft>
              <a:buSzPts val="1400"/>
              <a:buNone/>
              <a:defRPr/>
            </a:lvl5pPr>
            <a:lvl6pPr lvl="5" algn="l" rtl="0">
              <a:lnSpc>
                <a:spcPct val="115000"/>
              </a:lnSpc>
              <a:spcBef>
                <a:spcPts val="2133"/>
              </a:spcBef>
              <a:spcAft>
                <a:spcPts val="0"/>
              </a:spcAft>
              <a:buSzPts val="1400"/>
              <a:buNone/>
              <a:defRPr/>
            </a:lvl6pPr>
            <a:lvl7pPr lvl="6" algn="l" rtl="0">
              <a:lnSpc>
                <a:spcPct val="115000"/>
              </a:lnSpc>
              <a:spcBef>
                <a:spcPts val="2133"/>
              </a:spcBef>
              <a:spcAft>
                <a:spcPts val="0"/>
              </a:spcAft>
              <a:buSzPts val="1400"/>
              <a:buNone/>
              <a:defRPr/>
            </a:lvl7pPr>
            <a:lvl8pPr lvl="7" algn="l" rtl="0">
              <a:lnSpc>
                <a:spcPct val="115000"/>
              </a:lnSpc>
              <a:spcBef>
                <a:spcPts val="2133"/>
              </a:spcBef>
              <a:spcAft>
                <a:spcPts val="0"/>
              </a:spcAft>
              <a:buSzPts val="1400"/>
              <a:buNone/>
              <a:defRPr/>
            </a:lvl8pPr>
            <a:lvl9pPr lvl="8" algn="l" rtl="0">
              <a:lnSpc>
                <a:spcPct val="115000"/>
              </a:lnSpc>
              <a:spcBef>
                <a:spcPts val="2133"/>
              </a:spcBef>
              <a:spcAft>
                <a:spcPts val="2133"/>
              </a:spcAft>
              <a:buSzPts val="1400"/>
              <a:buNone/>
              <a:defRPr/>
            </a:lvl9pPr>
          </a:lstStyle>
          <a:p>
            <a:endParaRPr/>
          </a:p>
        </p:txBody>
      </p:sp>
      <p:sp>
        <p:nvSpPr>
          <p:cNvPr id="91" name="Google Shape;91;p30"/>
          <p:cNvSpPr txBox="1">
            <a:spLocks noGrp="1"/>
          </p:cNvSpPr>
          <p:nvPr>
            <p:ph type="body" idx="3"/>
          </p:nvPr>
        </p:nvSpPr>
        <p:spPr>
          <a:xfrm>
            <a:off x="5045933" y="3827000"/>
            <a:ext cx="6574800" cy="2711600"/>
          </a:xfrm>
          <a:prstGeom prst="rect">
            <a:avLst/>
          </a:prstGeom>
          <a:noFill/>
          <a:ln>
            <a:noFill/>
          </a:ln>
        </p:spPr>
        <p:txBody>
          <a:bodyPr spcFirstLastPara="1" wrap="square" lIns="0" tIns="0" rIns="0" bIns="0" anchor="t" anchorCtr="0">
            <a:noAutofit/>
          </a:bodyPr>
          <a:lstStyle>
            <a:lvl1pPr marL="609570" lvl="0" indent="-304784" algn="l" rtl="0">
              <a:lnSpc>
                <a:spcPct val="115000"/>
              </a:lnSpc>
              <a:spcBef>
                <a:spcPts val="0"/>
              </a:spcBef>
              <a:spcAft>
                <a:spcPts val="0"/>
              </a:spcAft>
              <a:buClr>
                <a:schemeClr val="dk1"/>
              </a:buClr>
              <a:buSzPts val="2000"/>
              <a:buNone/>
              <a:defRPr sz="2667" b="1">
                <a:solidFill>
                  <a:schemeClr val="dk1"/>
                </a:solidFill>
              </a:defRPr>
            </a:lvl1pPr>
            <a:lvl2pPr marL="1219140" lvl="1" indent="-304784" algn="l" rtl="0">
              <a:lnSpc>
                <a:spcPct val="115000"/>
              </a:lnSpc>
              <a:spcBef>
                <a:spcPts val="533"/>
              </a:spcBef>
              <a:spcAft>
                <a:spcPts val="0"/>
              </a:spcAft>
              <a:buClr>
                <a:schemeClr val="dk1"/>
              </a:buClr>
              <a:buSzPts val="1600"/>
              <a:buNone/>
              <a:defRPr sz="2133" b="1">
                <a:solidFill>
                  <a:schemeClr val="dk1"/>
                </a:solidFill>
              </a:defRPr>
            </a:lvl2pPr>
            <a:lvl3pPr marL="1828709" lvl="2" indent="-304784" algn="l" rtl="0">
              <a:lnSpc>
                <a:spcPct val="115000"/>
              </a:lnSpc>
              <a:spcBef>
                <a:spcPts val="533"/>
              </a:spcBef>
              <a:spcAft>
                <a:spcPts val="0"/>
              </a:spcAft>
              <a:buClr>
                <a:schemeClr val="dk1"/>
              </a:buClr>
              <a:buSzPts val="1600"/>
              <a:buNone/>
              <a:defRPr sz="2133" b="1">
                <a:solidFill>
                  <a:schemeClr val="dk1"/>
                </a:solidFill>
              </a:defRPr>
            </a:lvl3pPr>
            <a:lvl4pPr marL="2438278" lvl="3" indent="-304784" algn="l" rtl="0">
              <a:lnSpc>
                <a:spcPct val="115000"/>
              </a:lnSpc>
              <a:spcBef>
                <a:spcPts val="533"/>
              </a:spcBef>
              <a:spcAft>
                <a:spcPts val="0"/>
              </a:spcAft>
              <a:buClr>
                <a:schemeClr val="dk1"/>
              </a:buClr>
              <a:buSzPts val="1200"/>
              <a:buNone/>
              <a:defRPr sz="1600" b="1">
                <a:solidFill>
                  <a:schemeClr val="dk1"/>
                </a:solidFill>
              </a:defRPr>
            </a:lvl4pPr>
            <a:lvl5pPr marL="3047848" lvl="4" indent="-304784" algn="l" rtl="0">
              <a:lnSpc>
                <a:spcPct val="115000"/>
              </a:lnSpc>
              <a:spcBef>
                <a:spcPts val="533"/>
              </a:spcBef>
              <a:spcAft>
                <a:spcPts val="0"/>
              </a:spcAft>
              <a:buClr>
                <a:schemeClr val="dk1"/>
              </a:buClr>
              <a:buSzPts val="1200"/>
              <a:buNone/>
              <a:defRPr sz="1600" b="1">
                <a:solidFill>
                  <a:schemeClr val="dk1"/>
                </a:solidFill>
              </a:defRPr>
            </a:lvl5pPr>
            <a:lvl6pPr marL="3657418" lvl="5" indent="-304784" algn="l" rtl="0">
              <a:lnSpc>
                <a:spcPct val="115000"/>
              </a:lnSpc>
              <a:spcBef>
                <a:spcPts val="533"/>
              </a:spcBef>
              <a:spcAft>
                <a:spcPts val="0"/>
              </a:spcAft>
              <a:buClr>
                <a:schemeClr val="dk1"/>
              </a:buClr>
              <a:buSzPts val="800"/>
              <a:buNone/>
              <a:defRPr sz="1067" b="1">
                <a:solidFill>
                  <a:schemeClr val="dk1"/>
                </a:solidFill>
              </a:defRPr>
            </a:lvl6pPr>
            <a:lvl7pPr marL="4266987" lvl="6" indent="-304784" algn="l" rtl="0">
              <a:lnSpc>
                <a:spcPct val="115000"/>
              </a:lnSpc>
              <a:spcBef>
                <a:spcPts val="533"/>
              </a:spcBef>
              <a:spcAft>
                <a:spcPts val="0"/>
              </a:spcAft>
              <a:buClr>
                <a:schemeClr val="dk1"/>
              </a:buClr>
              <a:buSzPts val="800"/>
              <a:buNone/>
              <a:defRPr sz="1067" b="1">
                <a:solidFill>
                  <a:schemeClr val="dk1"/>
                </a:solidFill>
              </a:defRPr>
            </a:lvl7pPr>
            <a:lvl8pPr marL="4876557" lvl="7" indent="-304784" algn="l" rtl="0">
              <a:lnSpc>
                <a:spcPct val="115000"/>
              </a:lnSpc>
              <a:spcBef>
                <a:spcPts val="533"/>
              </a:spcBef>
              <a:spcAft>
                <a:spcPts val="0"/>
              </a:spcAft>
              <a:buClr>
                <a:schemeClr val="dk1"/>
              </a:buClr>
              <a:buSzPts val="800"/>
              <a:buNone/>
              <a:defRPr sz="1067" b="1">
                <a:solidFill>
                  <a:schemeClr val="dk1"/>
                </a:solidFill>
              </a:defRPr>
            </a:lvl8pPr>
            <a:lvl9pPr marL="5486126" lvl="8" indent="-304784" algn="l" rtl="0">
              <a:lnSpc>
                <a:spcPct val="115000"/>
              </a:lnSpc>
              <a:spcBef>
                <a:spcPts val="533"/>
              </a:spcBef>
              <a:spcAft>
                <a:spcPts val="533"/>
              </a:spcAft>
              <a:buClr>
                <a:schemeClr val="dk1"/>
              </a:buClr>
              <a:buSzPts val="800"/>
              <a:buNone/>
              <a:defRPr sz="1067" b="1">
                <a:solidFill>
                  <a:schemeClr val="dk1"/>
                </a:solidFill>
              </a:defRPr>
            </a:lvl9pPr>
          </a:lstStyle>
          <a:p>
            <a:endParaRPr/>
          </a:p>
        </p:txBody>
      </p:sp>
    </p:spTree>
    <p:extLst>
      <p:ext uri="{BB962C8B-B14F-4D97-AF65-F5344CB8AC3E}">
        <p14:creationId xmlns:p14="http://schemas.microsoft.com/office/powerpoint/2010/main" val="16804997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2: Title, text — one column, left">
  <p:cSld name="22: Title, text — one column, left">
    <p:spTree>
      <p:nvGrpSpPr>
        <p:cNvPr id="1" name="Shape 92"/>
        <p:cNvGrpSpPr/>
        <p:nvPr/>
      </p:nvGrpSpPr>
      <p:grpSpPr>
        <a:xfrm>
          <a:off x="0" y="0"/>
          <a:ext cx="0" cy="0"/>
          <a:chOff x="0" y="0"/>
          <a:chExt cx="0" cy="0"/>
        </a:xfrm>
      </p:grpSpPr>
      <p:sp>
        <p:nvSpPr>
          <p:cNvPr id="93" name="Google Shape;93;p31"/>
          <p:cNvSpPr txBox="1">
            <a:spLocks noGrp="1"/>
          </p:cNvSpPr>
          <p:nvPr>
            <p:ph type="body" idx="1"/>
          </p:nvPr>
        </p:nvSpPr>
        <p:spPr>
          <a:xfrm>
            <a:off x="566567" y="1820200"/>
            <a:ext cx="5454800" cy="46168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
        <p:nvSpPr>
          <p:cNvPr id="94" name="Google Shape;94;p31"/>
          <p:cNvSpPr txBox="1">
            <a:spLocks noGrp="1"/>
          </p:cNvSpPr>
          <p:nvPr>
            <p:ph type="title"/>
          </p:nvPr>
        </p:nvSpPr>
        <p:spPr>
          <a:xfrm>
            <a:off x="559667" y="420433"/>
            <a:ext cx="54548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3200"/>
              <a:buFont typeface="Arial"/>
              <a:buNone/>
              <a:defRPr sz="4267" b="1">
                <a:solidFill>
                  <a:schemeClr val="dk1"/>
                </a:solidFill>
              </a:defRPr>
            </a:lvl2pPr>
            <a:lvl3pPr lvl="2" algn="l" rtl="0">
              <a:lnSpc>
                <a:spcPct val="90000"/>
              </a:lnSpc>
              <a:spcBef>
                <a:spcPts val="0"/>
              </a:spcBef>
              <a:spcAft>
                <a:spcPts val="0"/>
              </a:spcAft>
              <a:buClr>
                <a:schemeClr val="dk1"/>
              </a:buClr>
              <a:buSzPts val="3200"/>
              <a:buFont typeface="Arial"/>
              <a:buNone/>
              <a:defRPr sz="4267" b="1">
                <a:solidFill>
                  <a:schemeClr val="dk1"/>
                </a:solidFill>
              </a:defRPr>
            </a:lvl3pPr>
            <a:lvl4pPr lvl="3" algn="l" rtl="0">
              <a:lnSpc>
                <a:spcPct val="90000"/>
              </a:lnSpc>
              <a:spcBef>
                <a:spcPts val="0"/>
              </a:spcBef>
              <a:spcAft>
                <a:spcPts val="0"/>
              </a:spcAft>
              <a:buClr>
                <a:schemeClr val="dk1"/>
              </a:buClr>
              <a:buSzPts val="3200"/>
              <a:buFont typeface="Arial"/>
              <a:buNone/>
              <a:defRPr sz="4267" b="1">
                <a:solidFill>
                  <a:schemeClr val="dk1"/>
                </a:solidFill>
              </a:defRPr>
            </a:lvl4pPr>
            <a:lvl5pPr lvl="4" algn="l" rtl="0">
              <a:lnSpc>
                <a:spcPct val="90000"/>
              </a:lnSpc>
              <a:spcBef>
                <a:spcPts val="0"/>
              </a:spcBef>
              <a:spcAft>
                <a:spcPts val="0"/>
              </a:spcAft>
              <a:buClr>
                <a:schemeClr val="dk1"/>
              </a:buClr>
              <a:buSzPts val="3200"/>
              <a:buFont typeface="Arial"/>
              <a:buNone/>
              <a:defRPr sz="4267" b="1">
                <a:solidFill>
                  <a:schemeClr val="dk1"/>
                </a:solidFill>
              </a:defRPr>
            </a:lvl5pPr>
            <a:lvl6pPr lvl="5" algn="l" rtl="0">
              <a:lnSpc>
                <a:spcPct val="90000"/>
              </a:lnSpc>
              <a:spcBef>
                <a:spcPts val="0"/>
              </a:spcBef>
              <a:spcAft>
                <a:spcPts val="0"/>
              </a:spcAft>
              <a:buClr>
                <a:schemeClr val="dk1"/>
              </a:buClr>
              <a:buSzPts val="3200"/>
              <a:buFont typeface="Arial"/>
              <a:buNone/>
              <a:defRPr sz="4267" b="1">
                <a:solidFill>
                  <a:schemeClr val="dk1"/>
                </a:solidFill>
              </a:defRPr>
            </a:lvl6pPr>
            <a:lvl7pPr lvl="6" algn="l" rtl="0">
              <a:lnSpc>
                <a:spcPct val="90000"/>
              </a:lnSpc>
              <a:spcBef>
                <a:spcPts val="0"/>
              </a:spcBef>
              <a:spcAft>
                <a:spcPts val="0"/>
              </a:spcAft>
              <a:buClr>
                <a:schemeClr val="dk1"/>
              </a:buClr>
              <a:buSzPts val="3200"/>
              <a:buFont typeface="Arial"/>
              <a:buNone/>
              <a:defRPr sz="4267" b="1">
                <a:solidFill>
                  <a:schemeClr val="dk1"/>
                </a:solidFill>
              </a:defRPr>
            </a:lvl7pPr>
            <a:lvl8pPr lvl="7" algn="l" rtl="0">
              <a:lnSpc>
                <a:spcPct val="90000"/>
              </a:lnSpc>
              <a:spcBef>
                <a:spcPts val="0"/>
              </a:spcBef>
              <a:spcAft>
                <a:spcPts val="0"/>
              </a:spcAft>
              <a:buClr>
                <a:schemeClr val="dk1"/>
              </a:buClr>
              <a:buSzPts val="3200"/>
              <a:buFont typeface="Arial"/>
              <a:buNone/>
              <a:defRPr sz="4267" b="1">
                <a:solidFill>
                  <a:schemeClr val="dk1"/>
                </a:solidFill>
              </a:defRPr>
            </a:lvl8pPr>
            <a:lvl9pPr lvl="8" algn="l" rtl="0">
              <a:lnSpc>
                <a:spcPct val="90000"/>
              </a:lnSpc>
              <a:spcBef>
                <a:spcPts val="0"/>
              </a:spcBef>
              <a:spcAft>
                <a:spcPts val="0"/>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364326175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22: Title, text — one column, gold">
  <p:cSld name="22: Title, text — one column, gold">
    <p:spTree>
      <p:nvGrpSpPr>
        <p:cNvPr id="1" name="Shape 95"/>
        <p:cNvGrpSpPr/>
        <p:nvPr/>
      </p:nvGrpSpPr>
      <p:grpSpPr>
        <a:xfrm>
          <a:off x="0" y="0"/>
          <a:ext cx="0" cy="0"/>
          <a:chOff x="0" y="0"/>
          <a:chExt cx="0" cy="0"/>
        </a:xfrm>
      </p:grpSpPr>
      <p:sp>
        <p:nvSpPr>
          <p:cNvPr id="96" name="Google Shape;96;p32"/>
          <p:cNvSpPr/>
          <p:nvPr/>
        </p:nvSpPr>
        <p:spPr>
          <a:xfrm>
            <a:off x="-12800" y="1670800"/>
            <a:ext cx="12217600" cy="52548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97" name="Google Shape;97;p32"/>
          <p:cNvSpPr txBox="1">
            <a:spLocks noGrp="1"/>
          </p:cNvSpPr>
          <p:nvPr>
            <p:ph type="title"/>
          </p:nvPr>
        </p:nvSpPr>
        <p:spPr>
          <a:xfrm>
            <a:off x="565467" y="413467"/>
            <a:ext cx="110588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100000"/>
              </a:lnSpc>
              <a:spcBef>
                <a:spcPts val="1067"/>
              </a:spcBef>
              <a:spcAft>
                <a:spcPts val="0"/>
              </a:spcAft>
              <a:buClr>
                <a:schemeClr val="dk1"/>
              </a:buClr>
              <a:buSzPts val="3200"/>
              <a:buFont typeface="Arial"/>
              <a:buNone/>
              <a:defRPr sz="4267" b="1">
                <a:solidFill>
                  <a:schemeClr val="dk1"/>
                </a:solidFill>
              </a:defRPr>
            </a:lvl2pPr>
            <a:lvl3pPr lvl="2" algn="l" rtl="0">
              <a:lnSpc>
                <a:spcPct val="100000"/>
              </a:lnSpc>
              <a:spcBef>
                <a:spcPts val="0"/>
              </a:spcBef>
              <a:spcAft>
                <a:spcPts val="0"/>
              </a:spcAft>
              <a:buClr>
                <a:schemeClr val="dk1"/>
              </a:buClr>
              <a:buSzPts val="3200"/>
              <a:buFont typeface="Arial"/>
              <a:buNone/>
              <a:defRPr sz="4267" b="1">
                <a:solidFill>
                  <a:schemeClr val="dk1"/>
                </a:solidFill>
              </a:defRPr>
            </a:lvl3pPr>
            <a:lvl4pPr lvl="3" algn="l" rtl="0">
              <a:lnSpc>
                <a:spcPct val="100000"/>
              </a:lnSpc>
              <a:spcBef>
                <a:spcPts val="0"/>
              </a:spcBef>
              <a:spcAft>
                <a:spcPts val="0"/>
              </a:spcAft>
              <a:buClr>
                <a:schemeClr val="dk1"/>
              </a:buClr>
              <a:buSzPts val="3200"/>
              <a:buFont typeface="Arial"/>
              <a:buNone/>
              <a:defRPr sz="4267" b="1">
                <a:solidFill>
                  <a:schemeClr val="dk1"/>
                </a:solidFill>
              </a:defRPr>
            </a:lvl4pPr>
            <a:lvl5pPr lvl="4" algn="l" rtl="0">
              <a:lnSpc>
                <a:spcPct val="100000"/>
              </a:lnSpc>
              <a:spcBef>
                <a:spcPts val="0"/>
              </a:spcBef>
              <a:spcAft>
                <a:spcPts val="0"/>
              </a:spcAft>
              <a:buClr>
                <a:schemeClr val="dk1"/>
              </a:buClr>
              <a:buSzPts val="3200"/>
              <a:buFont typeface="Arial"/>
              <a:buNone/>
              <a:defRPr sz="4267" b="1">
                <a:solidFill>
                  <a:schemeClr val="dk1"/>
                </a:solidFill>
              </a:defRPr>
            </a:lvl5pPr>
            <a:lvl6pPr lvl="5" algn="l" rtl="0">
              <a:lnSpc>
                <a:spcPct val="100000"/>
              </a:lnSpc>
              <a:spcBef>
                <a:spcPts val="0"/>
              </a:spcBef>
              <a:spcAft>
                <a:spcPts val="0"/>
              </a:spcAft>
              <a:buClr>
                <a:schemeClr val="dk1"/>
              </a:buClr>
              <a:buSzPts val="3200"/>
              <a:buFont typeface="Arial"/>
              <a:buNone/>
              <a:defRPr sz="4267" b="1">
                <a:solidFill>
                  <a:schemeClr val="dk1"/>
                </a:solidFill>
              </a:defRPr>
            </a:lvl6pPr>
            <a:lvl7pPr lvl="6" algn="l" rtl="0">
              <a:lnSpc>
                <a:spcPct val="100000"/>
              </a:lnSpc>
              <a:spcBef>
                <a:spcPts val="0"/>
              </a:spcBef>
              <a:spcAft>
                <a:spcPts val="0"/>
              </a:spcAft>
              <a:buClr>
                <a:schemeClr val="dk1"/>
              </a:buClr>
              <a:buSzPts val="3200"/>
              <a:buFont typeface="Arial"/>
              <a:buNone/>
              <a:defRPr sz="4267" b="1">
                <a:solidFill>
                  <a:schemeClr val="dk1"/>
                </a:solidFill>
              </a:defRPr>
            </a:lvl7pPr>
            <a:lvl8pPr lvl="7" algn="l" rtl="0">
              <a:lnSpc>
                <a:spcPct val="100000"/>
              </a:lnSpc>
              <a:spcBef>
                <a:spcPts val="0"/>
              </a:spcBef>
              <a:spcAft>
                <a:spcPts val="0"/>
              </a:spcAft>
              <a:buClr>
                <a:schemeClr val="dk1"/>
              </a:buClr>
              <a:buSzPts val="3200"/>
              <a:buFont typeface="Arial"/>
              <a:buNone/>
              <a:defRPr sz="4267" b="1">
                <a:solidFill>
                  <a:schemeClr val="dk1"/>
                </a:solidFill>
              </a:defRPr>
            </a:lvl8pPr>
            <a:lvl9pPr lvl="8" algn="l" rtl="0">
              <a:lnSpc>
                <a:spcPct val="100000"/>
              </a:lnSpc>
              <a:spcBef>
                <a:spcPts val="0"/>
              </a:spcBef>
              <a:spcAft>
                <a:spcPts val="0"/>
              </a:spcAft>
              <a:buClr>
                <a:schemeClr val="dk1"/>
              </a:buClr>
              <a:buSzPts val="3200"/>
              <a:buFont typeface="Arial"/>
              <a:buNone/>
              <a:defRPr sz="4267" b="1">
                <a:solidFill>
                  <a:schemeClr val="dk1"/>
                </a:solidFill>
              </a:defRPr>
            </a:lvl9pPr>
          </a:lstStyle>
          <a:p>
            <a:endParaRPr/>
          </a:p>
        </p:txBody>
      </p:sp>
      <p:sp>
        <p:nvSpPr>
          <p:cNvPr id="98" name="Google Shape;98;p32"/>
          <p:cNvSpPr txBox="1">
            <a:spLocks noGrp="1"/>
          </p:cNvSpPr>
          <p:nvPr>
            <p:ph type="body" idx="1"/>
          </p:nvPr>
        </p:nvSpPr>
        <p:spPr>
          <a:xfrm>
            <a:off x="566567" y="1884833"/>
            <a:ext cx="11058800" cy="45520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31822918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22: Title, text, photo layout — one column">
  <p:cSld name="22: Title, text, photo layout — one column">
    <p:spTree>
      <p:nvGrpSpPr>
        <p:cNvPr id="1" name="Shape 99"/>
        <p:cNvGrpSpPr/>
        <p:nvPr/>
      </p:nvGrpSpPr>
      <p:grpSpPr>
        <a:xfrm>
          <a:off x="0" y="0"/>
          <a:ext cx="0" cy="0"/>
          <a:chOff x="0" y="0"/>
          <a:chExt cx="0" cy="0"/>
        </a:xfrm>
      </p:grpSpPr>
      <p:sp>
        <p:nvSpPr>
          <p:cNvPr id="100" name="Google Shape;100;p33"/>
          <p:cNvSpPr/>
          <p:nvPr/>
        </p:nvSpPr>
        <p:spPr>
          <a:xfrm>
            <a:off x="-6200" y="-22400"/>
            <a:ext cx="12204400" cy="32392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 name="Google Shape;101;p33"/>
          <p:cNvSpPr txBox="1">
            <a:spLocks noGrp="1"/>
          </p:cNvSpPr>
          <p:nvPr>
            <p:ph type="title"/>
          </p:nvPr>
        </p:nvSpPr>
        <p:spPr>
          <a:xfrm>
            <a:off x="1831200" y="2310200"/>
            <a:ext cx="8529600" cy="4204800"/>
          </a:xfrm>
          <a:prstGeom prst="rect">
            <a:avLst/>
          </a:prstGeom>
          <a:solidFill>
            <a:schemeClr val="lt1"/>
          </a:solidFill>
          <a:ln>
            <a:noFill/>
          </a:ln>
        </p:spPr>
        <p:txBody>
          <a:bodyPr spcFirstLastPara="1" wrap="square" lIns="228600" tIns="228600" rIns="228600" bIns="228600" anchor="t" anchorCtr="0">
            <a:noAutofit/>
          </a:bodyPr>
          <a:lstStyle>
            <a:lvl1pPr lvl="0" algn="l" rtl="0">
              <a:lnSpc>
                <a:spcPct val="90000"/>
              </a:lnSpc>
              <a:spcBef>
                <a:spcPts val="0"/>
              </a:spcBef>
              <a:spcAft>
                <a:spcPts val="0"/>
              </a:spcAft>
              <a:buSzPts val="2400"/>
              <a:buNone/>
              <a:defRPr sz="3200">
                <a:highlight>
                  <a:schemeClr val="accent1"/>
                </a:highlight>
              </a:defRPr>
            </a:lvl1pPr>
            <a:lvl2pPr lvl="1" algn="l" rtl="0">
              <a:lnSpc>
                <a:spcPct val="90000"/>
              </a:lnSpc>
              <a:spcBef>
                <a:spcPts val="1067"/>
              </a:spcBef>
              <a:spcAft>
                <a:spcPts val="0"/>
              </a:spcAft>
              <a:buSzPts val="3000"/>
              <a:buNone/>
              <a:defRPr/>
            </a:lvl2pPr>
            <a:lvl3pPr lvl="2" algn="l" rtl="0">
              <a:lnSpc>
                <a:spcPct val="90000"/>
              </a:lnSpc>
              <a:spcBef>
                <a:spcPts val="0"/>
              </a:spcBef>
              <a:spcAft>
                <a:spcPts val="0"/>
              </a:spcAft>
              <a:buSzPts val="3000"/>
              <a:buNone/>
              <a:defRPr/>
            </a:lvl3pPr>
            <a:lvl4pPr lvl="3" algn="l" rtl="0">
              <a:lnSpc>
                <a:spcPct val="90000"/>
              </a:lnSpc>
              <a:spcBef>
                <a:spcPts val="0"/>
              </a:spcBef>
              <a:spcAft>
                <a:spcPts val="0"/>
              </a:spcAft>
              <a:buSzPts val="3000"/>
              <a:buNone/>
              <a:defRPr/>
            </a:lvl4pPr>
            <a:lvl5pPr lvl="4" algn="l" rtl="0">
              <a:lnSpc>
                <a:spcPct val="90000"/>
              </a:lnSpc>
              <a:spcBef>
                <a:spcPts val="0"/>
              </a:spcBef>
              <a:spcAft>
                <a:spcPts val="0"/>
              </a:spcAft>
              <a:buSzPts val="3000"/>
              <a:buNone/>
              <a:defRPr/>
            </a:lvl5pPr>
            <a:lvl6pPr lvl="5" algn="l" rtl="0">
              <a:lnSpc>
                <a:spcPct val="90000"/>
              </a:lnSpc>
              <a:spcBef>
                <a:spcPts val="0"/>
              </a:spcBef>
              <a:spcAft>
                <a:spcPts val="0"/>
              </a:spcAft>
              <a:buSzPts val="3000"/>
              <a:buNone/>
              <a:defRPr/>
            </a:lvl6pPr>
            <a:lvl7pPr lvl="6" algn="l" rtl="0">
              <a:lnSpc>
                <a:spcPct val="90000"/>
              </a:lnSpc>
              <a:spcBef>
                <a:spcPts val="0"/>
              </a:spcBef>
              <a:spcAft>
                <a:spcPts val="0"/>
              </a:spcAft>
              <a:buSzPts val="3000"/>
              <a:buNone/>
              <a:defRPr/>
            </a:lvl7pPr>
            <a:lvl8pPr lvl="7" algn="l" rtl="0">
              <a:lnSpc>
                <a:spcPct val="90000"/>
              </a:lnSpc>
              <a:spcBef>
                <a:spcPts val="0"/>
              </a:spcBef>
              <a:spcAft>
                <a:spcPts val="0"/>
              </a:spcAft>
              <a:buSzPts val="3000"/>
              <a:buNone/>
              <a:defRPr/>
            </a:lvl8pPr>
            <a:lvl9pPr lvl="8" algn="l" rtl="0">
              <a:lnSpc>
                <a:spcPct val="90000"/>
              </a:lnSpc>
              <a:spcBef>
                <a:spcPts val="0"/>
              </a:spcBef>
              <a:spcAft>
                <a:spcPts val="0"/>
              </a:spcAft>
              <a:buSzPts val="3000"/>
              <a:buNone/>
              <a:defRPr/>
            </a:lvl9pPr>
          </a:lstStyle>
          <a:p>
            <a:endParaRPr/>
          </a:p>
        </p:txBody>
      </p:sp>
      <p:pic>
        <p:nvPicPr>
          <p:cNvPr id="102" name="Google Shape;102;p33"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Tree>
    <p:extLst>
      <p:ext uri="{BB962C8B-B14F-4D97-AF65-F5344CB8AC3E}">
        <p14:creationId xmlns:p14="http://schemas.microsoft.com/office/powerpoint/2010/main" val="288902953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22: Title, text, photo layout, right">
  <p:cSld name="22: Title, text, photo layout, right">
    <p:spTree>
      <p:nvGrpSpPr>
        <p:cNvPr id="1" name="Shape 103"/>
        <p:cNvGrpSpPr/>
        <p:nvPr/>
      </p:nvGrpSpPr>
      <p:grpSpPr>
        <a:xfrm>
          <a:off x="0" y="0"/>
          <a:ext cx="0" cy="0"/>
          <a:chOff x="0" y="0"/>
          <a:chExt cx="0" cy="0"/>
        </a:xfrm>
      </p:grpSpPr>
      <p:sp>
        <p:nvSpPr>
          <p:cNvPr id="104" name="Google Shape;104;p34"/>
          <p:cNvSpPr/>
          <p:nvPr/>
        </p:nvSpPr>
        <p:spPr>
          <a:xfrm>
            <a:off x="1249936" y="1054800"/>
            <a:ext cx="291600" cy="4748400"/>
          </a:xfrm>
          <a:prstGeom prst="rect">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05" name="Google Shape;105;p34"/>
          <p:cNvSpPr/>
          <p:nvPr/>
        </p:nvSpPr>
        <p:spPr>
          <a:xfrm>
            <a:off x="1549200" y="-22400"/>
            <a:ext cx="5728000" cy="68812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4"/>
          <p:cNvSpPr txBox="1">
            <a:spLocks noGrp="1"/>
          </p:cNvSpPr>
          <p:nvPr>
            <p:ph type="title"/>
          </p:nvPr>
        </p:nvSpPr>
        <p:spPr>
          <a:xfrm>
            <a:off x="6021600" y="1054800"/>
            <a:ext cx="5604000" cy="4748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228600" tIns="228600" rIns="228600" bIns="0" anchor="t" anchorCtr="0">
            <a:noAutofit/>
          </a:bodyPr>
          <a:lstStyle>
            <a:lvl1pPr lvl="0" algn="l" rtl="0">
              <a:lnSpc>
                <a:spcPct val="90000"/>
              </a:lnSpc>
              <a:spcBef>
                <a:spcPts val="0"/>
              </a:spcBef>
              <a:spcAft>
                <a:spcPts val="0"/>
              </a:spcAft>
              <a:buSzPts val="2400"/>
              <a:buNone/>
              <a:defRPr sz="3200">
                <a:highlight>
                  <a:schemeClr val="accent1"/>
                </a:highlight>
              </a:defRPr>
            </a:lvl1pPr>
            <a:lvl2pPr lvl="1" algn="l" rtl="0">
              <a:lnSpc>
                <a:spcPct val="90000"/>
              </a:lnSpc>
              <a:spcBef>
                <a:spcPts val="1067"/>
              </a:spcBef>
              <a:spcAft>
                <a:spcPts val="0"/>
              </a:spcAft>
              <a:buSzPts val="3000"/>
              <a:buNone/>
              <a:defRPr/>
            </a:lvl2pPr>
            <a:lvl3pPr lvl="2" algn="l" rtl="0">
              <a:lnSpc>
                <a:spcPct val="90000"/>
              </a:lnSpc>
              <a:spcBef>
                <a:spcPts val="0"/>
              </a:spcBef>
              <a:spcAft>
                <a:spcPts val="0"/>
              </a:spcAft>
              <a:buSzPts val="3000"/>
              <a:buNone/>
              <a:defRPr/>
            </a:lvl3pPr>
            <a:lvl4pPr lvl="3" algn="l" rtl="0">
              <a:lnSpc>
                <a:spcPct val="90000"/>
              </a:lnSpc>
              <a:spcBef>
                <a:spcPts val="0"/>
              </a:spcBef>
              <a:spcAft>
                <a:spcPts val="0"/>
              </a:spcAft>
              <a:buSzPts val="3000"/>
              <a:buNone/>
              <a:defRPr/>
            </a:lvl4pPr>
            <a:lvl5pPr lvl="4" algn="l" rtl="0">
              <a:lnSpc>
                <a:spcPct val="90000"/>
              </a:lnSpc>
              <a:spcBef>
                <a:spcPts val="0"/>
              </a:spcBef>
              <a:spcAft>
                <a:spcPts val="0"/>
              </a:spcAft>
              <a:buSzPts val="3000"/>
              <a:buNone/>
              <a:defRPr/>
            </a:lvl5pPr>
            <a:lvl6pPr lvl="5" algn="l" rtl="0">
              <a:lnSpc>
                <a:spcPct val="90000"/>
              </a:lnSpc>
              <a:spcBef>
                <a:spcPts val="0"/>
              </a:spcBef>
              <a:spcAft>
                <a:spcPts val="0"/>
              </a:spcAft>
              <a:buSzPts val="3000"/>
              <a:buNone/>
              <a:defRPr/>
            </a:lvl6pPr>
            <a:lvl7pPr lvl="6" algn="l" rtl="0">
              <a:lnSpc>
                <a:spcPct val="90000"/>
              </a:lnSpc>
              <a:spcBef>
                <a:spcPts val="0"/>
              </a:spcBef>
              <a:spcAft>
                <a:spcPts val="0"/>
              </a:spcAft>
              <a:buSzPts val="3000"/>
              <a:buNone/>
              <a:defRPr/>
            </a:lvl7pPr>
            <a:lvl8pPr lvl="7" algn="l" rtl="0">
              <a:lnSpc>
                <a:spcPct val="90000"/>
              </a:lnSpc>
              <a:spcBef>
                <a:spcPts val="0"/>
              </a:spcBef>
              <a:spcAft>
                <a:spcPts val="0"/>
              </a:spcAft>
              <a:buSzPts val="3000"/>
              <a:buNone/>
              <a:defRPr/>
            </a:lvl8pPr>
            <a:lvl9pPr lvl="8" algn="l" rtl="0">
              <a:lnSpc>
                <a:spcPct val="90000"/>
              </a:lnSpc>
              <a:spcBef>
                <a:spcPts val="0"/>
              </a:spcBef>
              <a:spcAft>
                <a:spcPts val="0"/>
              </a:spcAft>
              <a:buSzPts val="3000"/>
              <a:buNone/>
              <a:defRPr/>
            </a:lvl9pPr>
          </a:lstStyle>
          <a:p>
            <a:endParaRPr/>
          </a:p>
        </p:txBody>
      </p:sp>
      <p:sp>
        <p:nvSpPr>
          <p:cNvPr id="107" name="Google Shape;107;p34"/>
          <p:cNvSpPr txBox="1">
            <a:spLocks noGrp="1"/>
          </p:cNvSpPr>
          <p:nvPr>
            <p:ph type="body" idx="1"/>
          </p:nvPr>
        </p:nvSpPr>
        <p:spPr>
          <a:xfrm>
            <a:off x="6021600" y="2368133"/>
            <a:ext cx="5604000" cy="3435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228600" tIns="45700" rIns="228600" bIns="91425" anchor="t" anchorCtr="0">
            <a:noAutofit/>
          </a:bodyPr>
          <a:lstStyle>
            <a:lvl1pPr marL="609570" lvl="0" indent="-304784" rtl="0">
              <a:spcBef>
                <a:spcPts val="0"/>
              </a:spcBef>
              <a:spcAft>
                <a:spcPts val="0"/>
              </a:spcAft>
              <a:buSzPts val="1600"/>
              <a:buNone/>
              <a:defRPr sz="2133"/>
            </a:lvl1pPr>
            <a:lvl2pPr marL="1219140" lvl="1" indent="-304784" rtl="0">
              <a:spcBef>
                <a:spcPts val="533"/>
              </a:spcBef>
              <a:spcAft>
                <a:spcPts val="0"/>
              </a:spcAft>
              <a:buSzPts val="1600"/>
              <a:buNone/>
              <a:defRPr/>
            </a:lvl2pPr>
            <a:lvl3pPr marL="1828709" lvl="2" indent="-304784" rtl="0">
              <a:spcBef>
                <a:spcPts val="533"/>
              </a:spcBef>
              <a:spcAft>
                <a:spcPts val="0"/>
              </a:spcAft>
              <a:buSzPts val="1600"/>
              <a:buNone/>
              <a:defRPr/>
            </a:lvl3pPr>
            <a:lvl4pPr marL="2438278" lvl="3" indent="-304784" rtl="0">
              <a:spcBef>
                <a:spcPts val="533"/>
              </a:spcBef>
              <a:spcAft>
                <a:spcPts val="0"/>
              </a:spcAft>
              <a:buSzPts val="1600"/>
              <a:buNone/>
              <a:defRPr sz="2133"/>
            </a:lvl4pPr>
            <a:lvl5pPr marL="3047848" lvl="4" indent="-304784" rtl="0">
              <a:spcBef>
                <a:spcPts val="533"/>
              </a:spcBef>
              <a:spcAft>
                <a:spcPts val="0"/>
              </a:spcAft>
              <a:buSzPts val="1600"/>
              <a:buNone/>
              <a:defRPr sz="2133"/>
            </a:lvl5pPr>
            <a:lvl6pPr marL="3657418" lvl="5" indent="-304784" rtl="0">
              <a:spcBef>
                <a:spcPts val="533"/>
              </a:spcBef>
              <a:spcAft>
                <a:spcPts val="0"/>
              </a:spcAft>
              <a:buSzPts val="1600"/>
              <a:buNone/>
              <a:defRPr sz="2133"/>
            </a:lvl6pPr>
            <a:lvl7pPr marL="4266987" lvl="6" indent="-304784" rtl="0">
              <a:spcBef>
                <a:spcPts val="533"/>
              </a:spcBef>
              <a:spcAft>
                <a:spcPts val="0"/>
              </a:spcAft>
              <a:buSzPts val="1600"/>
              <a:buNone/>
              <a:defRPr sz="2133"/>
            </a:lvl7pPr>
            <a:lvl8pPr marL="4876557" lvl="7" indent="-304784" rtl="0">
              <a:spcBef>
                <a:spcPts val="533"/>
              </a:spcBef>
              <a:spcAft>
                <a:spcPts val="0"/>
              </a:spcAft>
              <a:buSzPts val="1600"/>
              <a:buNone/>
              <a:defRPr sz="2133"/>
            </a:lvl8pPr>
            <a:lvl9pPr marL="5486126" lvl="8" indent="-304784" rtl="0">
              <a:spcBef>
                <a:spcPts val="533"/>
              </a:spcBef>
              <a:spcAft>
                <a:spcPts val="533"/>
              </a:spcAft>
              <a:buSzPts val="1600"/>
              <a:buNone/>
              <a:defRPr sz="2133"/>
            </a:lvl9pPr>
          </a:lstStyle>
          <a:p>
            <a:endParaRPr/>
          </a:p>
        </p:txBody>
      </p:sp>
    </p:spTree>
    <p:extLst>
      <p:ext uri="{BB962C8B-B14F-4D97-AF65-F5344CB8AC3E}">
        <p14:creationId xmlns:p14="http://schemas.microsoft.com/office/powerpoint/2010/main" val="26217862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22: Title, text, photo layout, left">
  <p:cSld name="22: Title, text, photo layout, left">
    <p:spTree>
      <p:nvGrpSpPr>
        <p:cNvPr id="1" name="Shape 108"/>
        <p:cNvGrpSpPr/>
        <p:nvPr/>
      </p:nvGrpSpPr>
      <p:grpSpPr>
        <a:xfrm>
          <a:off x="0" y="0"/>
          <a:ext cx="0" cy="0"/>
          <a:chOff x="0" y="0"/>
          <a:chExt cx="0" cy="0"/>
        </a:xfrm>
      </p:grpSpPr>
      <p:sp>
        <p:nvSpPr>
          <p:cNvPr id="109" name="Google Shape;109;p35"/>
          <p:cNvSpPr/>
          <p:nvPr/>
        </p:nvSpPr>
        <p:spPr>
          <a:xfrm>
            <a:off x="5454800" y="833"/>
            <a:ext cx="5744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 name="Google Shape;110;p35"/>
          <p:cNvSpPr txBox="1">
            <a:spLocks noGrp="1"/>
          </p:cNvSpPr>
          <p:nvPr>
            <p:ph type="title"/>
          </p:nvPr>
        </p:nvSpPr>
        <p:spPr>
          <a:xfrm>
            <a:off x="1127567" y="1054733"/>
            <a:ext cx="5604000" cy="1313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228600" tIns="228600" rIns="228600" bIns="0" anchor="b" anchorCtr="0">
            <a:noAutofit/>
          </a:bodyPr>
          <a:lstStyle>
            <a:lvl1pPr lvl="0" algn="l" rtl="0">
              <a:lnSpc>
                <a:spcPct val="90000"/>
              </a:lnSpc>
              <a:spcBef>
                <a:spcPts val="0"/>
              </a:spcBef>
              <a:spcAft>
                <a:spcPts val="0"/>
              </a:spcAft>
              <a:buSzPts val="2400"/>
              <a:buNone/>
              <a:defRPr sz="3200">
                <a:highlight>
                  <a:schemeClr val="accent1"/>
                </a:highlight>
              </a:defRPr>
            </a:lvl1pPr>
            <a:lvl2pPr lvl="1" algn="l" rtl="0">
              <a:lnSpc>
                <a:spcPct val="90000"/>
              </a:lnSpc>
              <a:spcBef>
                <a:spcPts val="1067"/>
              </a:spcBef>
              <a:spcAft>
                <a:spcPts val="0"/>
              </a:spcAft>
              <a:buSzPts val="3000"/>
              <a:buNone/>
              <a:defRPr/>
            </a:lvl2pPr>
            <a:lvl3pPr lvl="2" algn="l" rtl="0">
              <a:lnSpc>
                <a:spcPct val="90000"/>
              </a:lnSpc>
              <a:spcBef>
                <a:spcPts val="0"/>
              </a:spcBef>
              <a:spcAft>
                <a:spcPts val="0"/>
              </a:spcAft>
              <a:buSzPts val="3000"/>
              <a:buNone/>
              <a:defRPr/>
            </a:lvl3pPr>
            <a:lvl4pPr lvl="3" algn="l" rtl="0">
              <a:lnSpc>
                <a:spcPct val="90000"/>
              </a:lnSpc>
              <a:spcBef>
                <a:spcPts val="0"/>
              </a:spcBef>
              <a:spcAft>
                <a:spcPts val="0"/>
              </a:spcAft>
              <a:buSzPts val="3000"/>
              <a:buNone/>
              <a:defRPr/>
            </a:lvl4pPr>
            <a:lvl5pPr lvl="4" algn="l" rtl="0">
              <a:lnSpc>
                <a:spcPct val="90000"/>
              </a:lnSpc>
              <a:spcBef>
                <a:spcPts val="0"/>
              </a:spcBef>
              <a:spcAft>
                <a:spcPts val="0"/>
              </a:spcAft>
              <a:buSzPts val="3000"/>
              <a:buNone/>
              <a:defRPr/>
            </a:lvl5pPr>
            <a:lvl6pPr lvl="5" algn="l" rtl="0">
              <a:lnSpc>
                <a:spcPct val="90000"/>
              </a:lnSpc>
              <a:spcBef>
                <a:spcPts val="0"/>
              </a:spcBef>
              <a:spcAft>
                <a:spcPts val="0"/>
              </a:spcAft>
              <a:buSzPts val="3000"/>
              <a:buNone/>
              <a:defRPr/>
            </a:lvl6pPr>
            <a:lvl7pPr lvl="6" algn="l" rtl="0">
              <a:lnSpc>
                <a:spcPct val="90000"/>
              </a:lnSpc>
              <a:spcBef>
                <a:spcPts val="0"/>
              </a:spcBef>
              <a:spcAft>
                <a:spcPts val="0"/>
              </a:spcAft>
              <a:buSzPts val="3000"/>
              <a:buNone/>
              <a:defRPr/>
            </a:lvl7pPr>
            <a:lvl8pPr lvl="7" algn="l" rtl="0">
              <a:lnSpc>
                <a:spcPct val="90000"/>
              </a:lnSpc>
              <a:spcBef>
                <a:spcPts val="0"/>
              </a:spcBef>
              <a:spcAft>
                <a:spcPts val="0"/>
              </a:spcAft>
              <a:buSzPts val="3000"/>
              <a:buNone/>
              <a:defRPr/>
            </a:lvl8pPr>
            <a:lvl9pPr lvl="8" algn="l" rtl="0">
              <a:lnSpc>
                <a:spcPct val="90000"/>
              </a:lnSpc>
              <a:spcBef>
                <a:spcPts val="0"/>
              </a:spcBef>
              <a:spcAft>
                <a:spcPts val="0"/>
              </a:spcAft>
              <a:buSzPts val="3000"/>
              <a:buNone/>
              <a:defRPr/>
            </a:lvl9pPr>
          </a:lstStyle>
          <a:p>
            <a:endParaRPr/>
          </a:p>
        </p:txBody>
      </p:sp>
      <p:sp>
        <p:nvSpPr>
          <p:cNvPr id="111" name="Google Shape;111;p35"/>
          <p:cNvSpPr txBox="1">
            <a:spLocks noGrp="1"/>
          </p:cNvSpPr>
          <p:nvPr>
            <p:ph type="body" idx="1"/>
          </p:nvPr>
        </p:nvSpPr>
        <p:spPr>
          <a:xfrm>
            <a:off x="1127567" y="2368067"/>
            <a:ext cx="5604000" cy="3435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228600" tIns="45700" rIns="228600" bIns="91425" anchor="t" anchorCtr="0">
            <a:noAutofit/>
          </a:bodyPr>
          <a:lstStyle>
            <a:lvl1pPr marL="609570" lvl="0" indent="-304784" rtl="0">
              <a:spcBef>
                <a:spcPts val="0"/>
              </a:spcBef>
              <a:spcAft>
                <a:spcPts val="0"/>
              </a:spcAft>
              <a:buSzPts val="1600"/>
              <a:buNone/>
              <a:defRPr sz="2133"/>
            </a:lvl1pPr>
            <a:lvl2pPr marL="1219140" lvl="1" indent="-304784" rtl="0">
              <a:spcBef>
                <a:spcPts val="533"/>
              </a:spcBef>
              <a:spcAft>
                <a:spcPts val="0"/>
              </a:spcAft>
              <a:buSzPts val="1600"/>
              <a:buNone/>
              <a:defRPr/>
            </a:lvl2pPr>
            <a:lvl3pPr marL="1828709" lvl="2" indent="-304784" rtl="0">
              <a:spcBef>
                <a:spcPts val="533"/>
              </a:spcBef>
              <a:spcAft>
                <a:spcPts val="0"/>
              </a:spcAft>
              <a:buSzPts val="1600"/>
              <a:buNone/>
              <a:defRPr/>
            </a:lvl3pPr>
            <a:lvl4pPr marL="2438278" lvl="3" indent="-304784" rtl="0">
              <a:spcBef>
                <a:spcPts val="533"/>
              </a:spcBef>
              <a:spcAft>
                <a:spcPts val="0"/>
              </a:spcAft>
              <a:buSzPts val="1600"/>
              <a:buNone/>
              <a:defRPr sz="2133"/>
            </a:lvl4pPr>
            <a:lvl5pPr marL="3047848" lvl="4" indent="-304784" rtl="0">
              <a:spcBef>
                <a:spcPts val="533"/>
              </a:spcBef>
              <a:spcAft>
                <a:spcPts val="0"/>
              </a:spcAft>
              <a:buSzPts val="1600"/>
              <a:buNone/>
              <a:defRPr sz="2133"/>
            </a:lvl5pPr>
            <a:lvl6pPr marL="3657418" lvl="5" indent="-304784" rtl="0">
              <a:spcBef>
                <a:spcPts val="533"/>
              </a:spcBef>
              <a:spcAft>
                <a:spcPts val="0"/>
              </a:spcAft>
              <a:buSzPts val="1600"/>
              <a:buNone/>
              <a:defRPr sz="2133"/>
            </a:lvl6pPr>
            <a:lvl7pPr marL="4266987" lvl="6" indent="-304784" rtl="0">
              <a:spcBef>
                <a:spcPts val="533"/>
              </a:spcBef>
              <a:spcAft>
                <a:spcPts val="0"/>
              </a:spcAft>
              <a:buSzPts val="1600"/>
              <a:buNone/>
              <a:defRPr sz="2133"/>
            </a:lvl7pPr>
            <a:lvl8pPr marL="4876557" lvl="7" indent="-304784" rtl="0">
              <a:spcBef>
                <a:spcPts val="533"/>
              </a:spcBef>
              <a:spcAft>
                <a:spcPts val="0"/>
              </a:spcAft>
              <a:buSzPts val="1600"/>
              <a:buNone/>
              <a:defRPr sz="2133"/>
            </a:lvl8pPr>
            <a:lvl9pPr marL="5486126" lvl="8" indent="-304784" rtl="0">
              <a:spcBef>
                <a:spcPts val="533"/>
              </a:spcBef>
              <a:spcAft>
                <a:spcPts val="533"/>
              </a:spcAft>
              <a:buSzPts val="1600"/>
              <a:buNone/>
              <a:defRPr sz="2133"/>
            </a:lvl9pPr>
          </a:lstStyle>
          <a:p>
            <a:endParaRPr/>
          </a:p>
        </p:txBody>
      </p:sp>
      <p:sp>
        <p:nvSpPr>
          <p:cNvPr id="112" name="Google Shape;112;p35"/>
          <p:cNvSpPr/>
          <p:nvPr/>
        </p:nvSpPr>
        <p:spPr>
          <a:xfrm>
            <a:off x="11190415" y="1054800"/>
            <a:ext cx="291600" cy="4748400"/>
          </a:xfrm>
          <a:prstGeom prst="rect">
            <a:avLst/>
          </a:pr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9044428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22: Title, text — one column, default">
  <p:cSld name="22: Title, text — one column, default">
    <p:spTree>
      <p:nvGrpSpPr>
        <p:cNvPr id="1" name="Shape 113"/>
        <p:cNvGrpSpPr/>
        <p:nvPr/>
      </p:nvGrpSpPr>
      <p:grpSpPr>
        <a:xfrm>
          <a:off x="0" y="0"/>
          <a:ext cx="0" cy="0"/>
          <a:chOff x="0" y="0"/>
          <a:chExt cx="0" cy="0"/>
        </a:xfrm>
      </p:grpSpPr>
      <p:sp>
        <p:nvSpPr>
          <p:cNvPr id="114" name="Google Shape;114;p36"/>
          <p:cNvSpPr txBox="1">
            <a:spLocks noGrp="1"/>
          </p:cNvSpPr>
          <p:nvPr>
            <p:ph type="body" idx="1"/>
          </p:nvPr>
        </p:nvSpPr>
        <p:spPr>
          <a:xfrm>
            <a:off x="573167" y="1179000"/>
            <a:ext cx="11052400" cy="52576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
        <p:nvSpPr>
          <p:cNvPr id="115" name="Google Shape;115;p36"/>
          <p:cNvSpPr txBox="1">
            <a:spLocks noGrp="1"/>
          </p:cNvSpPr>
          <p:nvPr>
            <p:ph type="title"/>
          </p:nvPr>
        </p:nvSpPr>
        <p:spPr>
          <a:xfrm>
            <a:off x="566567" y="421200"/>
            <a:ext cx="11059200" cy="757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100000"/>
              </a:lnSpc>
              <a:spcBef>
                <a:spcPts val="1067"/>
              </a:spcBef>
              <a:spcAft>
                <a:spcPts val="0"/>
              </a:spcAft>
              <a:buClr>
                <a:schemeClr val="dk1"/>
              </a:buClr>
              <a:buSzPts val="1400"/>
              <a:buFont typeface="Arial"/>
              <a:buNone/>
              <a:defRPr sz="3733" b="1">
                <a:solidFill>
                  <a:schemeClr val="dk1"/>
                </a:solidFill>
              </a:defRPr>
            </a:lvl2pPr>
            <a:lvl3pPr lvl="2" algn="l" rtl="0">
              <a:lnSpc>
                <a:spcPct val="100000"/>
              </a:lnSpc>
              <a:spcBef>
                <a:spcPts val="0"/>
              </a:spcBef>
              <a:spcAft>
                <a:spcPts val="0"/>
              </a:spcAft>
              <a:buClr>
                <a:schemeClr val="dk1"/>
              </a:buClr>
              <a:buSzPts val="1400"/>
              <a:buFont typeface="Arial"/>
              <a:buNone/>
              <a:defRPr sz="3733" b="1">
                <a:solidFill>
                  <a:schemeClr val="dk1"/>
                </a:solidFill>
              </a:defRPr>
            </a:lvl3pPr>
            <a:lvl4pPr lvl="3" algn="l" rtl="0">
              <a:lnSpc>
                <a:spcPct val="100000"/>
              </a:lnSpc>
              <a:spcBef>
                <a:spcPts val="0"/>
              </a:spcBef>
              <a:spcAft>
                <a:spcPts val="0"/>
              </a:spcAft>
              <a:buClr>
                <a:schemeClr val="dk1"/>
              </a:buClr>
              <a:buSzPts val="1400"/>
              <a:buFont typeface="Arial"/>
              <a:buNone/>
              <a:defRPr sz="3733" b="1">
                <a:solidFill>
                  <a:schemeClr val="dk1"/>
                </a:solidFill>
              </a:defRPr>
            </a:lvl4pPr>
            <a:lvl5pPr lvl="4" algn="l" rtl="0">
              <a:lnSpc>
                <a:spcPct val="100000"/>
              </a:lnSpc>
              <a:spcBef>
                <a:spcPts val="0"/>
              </a:spcBef>
              <a:spcAft>
                <a:spcPts val="0"/>
              </a:spcAft>
              <a:buClr>
                <a:schemeClr val="dk1"/>
              </a:buClr>
              <a:buSzPts val="1400"/>
              <a:buFont typeface="Arial"/>
              <a:buNone/>
              <a:defRPr sz="3733" b="1">
                <a:solidFill>
                  <a:schemeClr val="dk1"/>
                </a:solidFill>
              </a:defRPr>
            </a:lvl5pPr>
            <a:lvl6pPr lvl="5" algn="l" rtl="0">
              <a:lnSpc>
                <a:spcPct val="100000"/>
              </a:lnSpc>
              <a:spcBef>
                <a:spcPts val="0"/>
              </a:spcBef>
              <a:spcAft>
                <a:spcPts val="0"/>
              </a:spcAft>
              <a:buClr>
                <a:schemeClr val="dk1"/>
              </a:buClr>
              <a:buSzPts val="1400"/>
              <a:buFont typeface="Arial"/>
              <a:buNone/>
              <a:defRPr sz="3733" b="1">
                <a:solidFill>
                  <a:schemeClr val="dk1"/>
                </a:solidFill>
              </a:defRPr>
            </a:lvl6pPr>
            <a:lvl7pPr lvl="6" algn="l" rtl="0">
              <a:lnSpc>
                <a:spcPct val="100000"/>
              </a:lnSpc>
              <a:spcBef>
                <a:spcPts val="0"/>
              </a:spcBef>
              <a:spcAft>
                <a:spcPts val="0"/>
              </a:spcAft>
              <a:buClr>
                <a:schemeClr val="dk1"/>
              </a:buClr>
              <a:buSzPts val="1400"/>
              <a:buFont typeface="Arial"/>
              <a:buNone/>
              <a:defRPr sz="3733" b="1">
                <a:solidFill>
                  <a:schemeClr val="dk1"/>
                </a:solidFill>
              </a:defRPr>
            </a:lvl7pPr>
            <a:lvl8pPr lvl="7" algn="l" rtl="0">
              <a:lnSpc>
                <a:spcPct val="100000"/>
              </a:lnSpc>
              <a:spcBef>
                <a:spcPts val="0"/>
              </a:spcBef>
              <a:spcAft>
                <a:spcPts val="0"/>
              </a:spcAft>
              <a:buClr>
                <a:schemeClr val="dk1"/>
              </a:buClr>
              <a:buSzPts val="1400"/>
              <a:buFont typeface="Arial"/>
              <a:buNone/>
              <a:defRPr sz="3733" b="1">
                <a:solidFill>
                  <a:schemeClr val="dk1"/>
                </a:solidFill>
              </a:defRPr>
            </a:lvl8pPr>
            <a:lvl9pPr lvl="8" algn="l" rtl="0">
              <a:lnSpc>
                <a:spcPct val="100000"/>
              </a:lnSpc>
              <a:spcBef>
                <a:spcPts val="0"/>
              </a:spcBef>
              <a:spcAft>
                <a:spcPts val="0"/>
              </a:spcAft>
              <a:buClr>
                <a:schemeClr val="dk1"/>
              </a:buClr>
              <a:buSzPts val="1400"/>
              <a:buFont typeface="Arial"/>
              <a:buNone/>
              <a:defRPr sz="3733" b="1">
                <a:solidFill>
                  <a:schemeClr val="dk1"/>
                </a:solidFill>
              </a:defRPr>
            </a:lvl9pPr>
          </a:lstStyle>
          <a:p>
            <a:endParaRPr/>
          </a:p>
        </p:txBody>
      </p:sp>
    </p:spTree>
    <p:extLst>
      <p:ext uri="{BB962C8B-B14F-4D97-AF65-F5344CB8AC3E}">
        <p14:creationId xmlns:p14="http://schemas.microsoft.com/office/powerpoint/2010/main" val="265839094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22: Title, text — one column, default with subheading">
  <p:cSld name="22: Title, text — one column, default with subheading">
    <p:spTree>
      <p:nvGrpSpPr>
        <p:cNvPr id="1" name="Shape 116"/>
        <p:cNvGrpSpPr/>
        <p:nvPr/>
      </p:nvGrpSpPr>
      <p:grpSpPr>
        <a:xfrm>
          <a:off x="0" y="0"/>
          <a:ext cx="0" cy="0"/>
          <a:chOff x="0" y="0"/>
          <a:chExt cx="0" cy="0"/>
        </a:xfrm>
      </p:grpSpPr>
      <p:sp>
        <p:nvSpPr>
          <p:cNvPr id="117" name="Google Shape;117;p37"/>
          <p:cNvSpPr txBox="1">
            <a:spLocks noGrp="1"/>
          </p:cNvSpPr>
          <p:nvPr>
            <p:ph type="body" idx="1"/>
          </p:nvPr>
        </p:nvSpPr>
        <p:spPr>
          <a:xfrm>
            <a:off x="573167" y="1456300"/>
            <a:ext cx="11052400" cy="49800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
        <p:nvSpPr>
          <p:cNvPr id="118" name="Google Shape;118;p37"/>
          <p:cNvSpPr txBox="1">
            <a:spLocks noGrp="1"/>
          </p:cNvSpPr>
          <p:nvPr>
            <p:ph type="title"/>
          </p:nvPr>
        </p:nvSpPr>
        <p:spPr>
          <a:xfrm>
            <a:off x="566567" y="421200"/>
            <a:ext cx="11059200" cy="5868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100000"/>
              </a:lnSpc>
              <a:spcBef>
                <a:spcPts val="1067"/>
              </a:spcBef>
              <a:spcAft>
                <a:spcPts val="0"/>
              </a:spcAft>
              <a:buClr>
                <a:schemeClr val="dk1"/>
              </a:buClr>
              <a:buSzPts val="1400"/>
              <a:buFont typeface="Arial"/>
              <a:buNone/>
              <a:defRPr sz="3733" b="1">
                <a:solidFill>
                  <a:schemeClr val="dk1"/>
                </a:solidFill>
              </a:defRPr>
            </a:lvl2pPr>
            <a:lvl3pPr lvl="2" algn="l" rtl="0">
              <a:lnSpc>
                <a:spcPct val="100000"/>
              </a:lnSpc>
              <a:spcBef>
                <a:spcPts val="0"/>
              </a:spcBef>
              <a:spcAft>
                <a:spcPts val="0"/>
              </a:spcAft>
              <a:buClr>
                <a:schemeClr val="dk1"/>
              </a:buClr>
              <a:buSzPts val="1400"/>
              <a:buFont typeface="Arial"/>
              <a:buNone/>
              <a:defRPr sz="3733" b="1">
                <a:solidFill>
                  <a:schemeClr val="dk1"/>
                </a:solidFill>
              </a:defRPr>
            </a:lvl3pPr>
            <a:lvl4pPr lvl="3" algn="l" rtl="0">
              <a:lnSpc>
                <a:spcPct val="100000"/>
              </a:lnSpc>
              <a:spcBef>
                <a:spcPts val="0"/>
              </a:spcBef>
              <a:spcAft>
                <a:spcPts val="0"/>
              </a:spcAft>
              <a:buClr>
                <a:schemeClr val="dk1"/>
              </a:buClr>
              <a:buSzPts val="1400"/>
              <a:buFont typeface="Arial"/>
              <a:buNone/>
              <a:defRPr sz="3733" b="1">
                <a:solidFill>
                  <a:schemeClr val="dk1"/>
                </a:solidFill>
              </a:defRPr>
            </a:lvl4pPr>
            <a:lvl5pPr lvl="4" algn="l" rtl="0">
              <a:lnSpc>
                <a:spcPct val="100000"/>
              </a:lnSpc>
              <a:spcBef>
                <a:spcPts val="0"/>
              </a:spcBef>
              <a:spcAft>
                <a:spcPts val="0"/>
              </a:spcAft>
              <a:buClr>
                <a:schemeClr val="dk1"/>
              </a:buClr>
              <a:buSzPts val="1400"/>
              <a:buFont typeface="Arial"/>
              <a:buNone/>
              <a:defRPr sz="3733" b="1">
                <a:solidFill>
                  <a:schemeClr val="dk1"/>
                </a:solidFill>
              </a:defRPr>
            </a:lvl5pPr>
            <a:lvl6pPr lvl="5" algn="l" rtl="0">
              <a:lnSpc>
                <a:spcPct val="100000"/>
              </a:lnSpc>
              <a:spcBef>
                <a:spcPts val="0"/>
              </a:spcBef>
              <a:spcAft>
                <a:spcPts val="0"/>
              </a:spcAft>
              <a:buClr>
                <a:schemeClr val="dk1"/>
              </a:buClr>
              <a:buSzPts val="1400"/>
              <a:buFont typeface="Arial"/>
              <a:buNone/>
              <a:defRPr sz="3733" b="1">
                <a:solidFill>
                  <a:schemeClr val="dk1"/>
                </a:solidFill>
              </a:defRPr>
            </a:lvl6pPr>
            <a:lvl7pPr lvl="6" algn="l" rtl="0">
              <a:lnSpc>
                <a:spcPct val="100000"/>
              </a:lnSpc>
              <a:spcBef>
                <a:spcPts val="0"/>
              </a:spcBef>
              <a:spcAft>
                <a:spcPts val="0"/>
              </a:spcAft>
              <a:buClr>
                <a:schemeClr val="dk1"/>
              </a:buClr>
              <a:buSzPts val="1400"/>
              <a:buFont typeface="Arial"/>
              <a:buNone/>
              <a:defRPr sz="3733" b="1">
                <a:solidFill>
                  <a:schemeClr val="dk1"/>
                </a:solidFill>
              </a:defRPr>
            </a:lvl7pPr>
            <a:lvl8pPr lvl="7" algn="l" rtl="0">
              <a:lnSpc>
                <a:spcPct val="100000"/>
              </a:lnSpc>
              <a:spcBef>
                <a:spcPts val="0"/>
              </a:spcBef>
              <a:spcAft>
                <a:spcPts val="0"/>
              </a:spcAft>
              <a:buClr>
                <a:schemeClr val="dk1"/>
              </a:buClr>
              <a:buSzPts val="1400"/>
              <a:buFont typeface="Arial"/>
              <a:buNone/>
              <a:defRPr sz="3733" b="1">
                <a:solidFill>
                  <a:schemeClr val="dk1"/>
                </a:solidFill>
              </a:defRPr>
            </a:lvl8pPr>
            <a:lvl9pPr lvl="8" algn="l" rtl="0">
              <a:lnSpc>
                <a:spcPct val="100000"/>
              </a:lnSpc>
              <a:spcBef>
                <a:spcPts val="0"/>
              </a:spcBef>
              <a:spcAft>
                <a:spcPts val="0"/>
              </a:spcAft>
              <a:buClr>
                <a:schemeClr val="dk1"/>
              </a:buClr>
              <a:buSzPts val="1400"/>
              <a:buFont typeface="Arial"/>
              <a:buNone/>
              <a:defRPr sz="3733" b="1">
                <a:solidFill>
                  <a:schemeClr val="dk1"/>
                </a:solidFill>
              </a:defRPr>
            </a:lvl9pPr>
          </a:lstStyle>
          <a:p>
            <a:endParaRPr/>
          </a:p>
        </p:txBody>
      </p:sp>
      <p:sp>
        <p:nvSpPr>
          <p:cNvPr id="119" name="Google Shape;119;p37"/>
          <p:cNvSpPr txBox="1">
            <a:spLocks noGrp="1"/>
          </p:cNvSpPr>
          <p:nvPr>
            <p:ph type="subTitle" idx="2"/>
          </p:nvPr>
        </p:nvSpPr>
        <p:spPr>
          <a:xfrm>
            <a:off x="570600" y="1008004"/>
            <a:ext cx="11164000" cy="285200"/>
          </a:xfrm>
          <a:prstGeom prst="rect">
            <a:avLst/>
          </a:prstGeom>
        </p:spPr>
        <p:txBody>
          <a:bodyPr spcFirstLastPara="1" wrap="square" lIns="0" tIns="0" rIns="0" bIns="0" anchor="t" anchorCtr="0">
            <a:noAutofit/>
          </a:bodyPr>
          <a:lstStyle>
            <a:lvl1pPr lvl="0" rtl="0">
              <a:lnSpc>
                <a:spcPct val="90000"/>
              </a:lnSpc>
              <a:spcBef>
                <a:spcPts val="0"/>
              </a:spcBef>
              <a:spcAft>
                <a:spcPts val="0"/>
              </a:spcAft>
              <a:buClr>
                <a:schemeClr val="lt1"/>
              </a:buClr>
              <a:buSzPts val="1600"/>
              <a:buNone/>
              <a:defRPr sz="2133" b="1">
                <a:solidFill>
                  <a:schemeClr val="lt1"/>
                </a:solidFill>
                <a:highlight>
                  <a:schemeClr val="dk1"/>
                </a:highlight>
              </a:defRPr>
            </a:lvl1pPr>
            <a:lvl2pPr lvl="1" rtl="0">
              <a:lnSpc>
                <a:spcPct val="90000"/>
              </a:lnSpc>
              <a:spcBef>
                <a:spcPts val="533"/>
              </a:spcBef>
              <a:spcAft>
                <a:spcPts val="0"/>
              </a:spcAft>
              <a:buSzPts val="1600"/>
              <a:buNone/>
              <a:defRPr/>
            </a:lvl2pPr>
            <a:lvl3pPr lvl="2" rtl="0">
              <a:lnSpc>
                <a:spcPct val="90000"/>
              </a:lnSpc>
              <a:spcBef>
                <a:spcPts val="533"/>
              </a:spcBef>
              <a:spcAft>
                <a:spcPts val="0"/>
              </a:spcAft>
              <a:buSzPts val="1600"/>
              <a:buNone/>
              <a:defRPr/>
            </a:lvl3pPr>
            <a:lvl4pPr lvl="3" rtl="0">
              <a:lnSpc>
                <a:spcPct val="90000"/>
              </a:lnSpc>
              <a:spcBef>
                <a:spcPts val="533"/>
              </a:spcBef>
              <a:spcAft>
                <a:spcPts val="0"/>
              </a:spcAft>
              <a:buSzPts val="1200"/>
              <a:buNone/>
              <a:defRPr/>
            </a:lvl4pPr>
            <a:lvl5pPr lvl="4" rtl="0">
              <a:lnSpc>
                <a:spcPct val="90000"/>
              </a:lnSpc>
              <a:spcBef>
                <a:spcPts val="533"/>
              </a:spcBef>
              <a:spcAft>
                <a:spcPts val="0"/>
              </a:spcAft>
              <a:buSzPts val="1200"/>
              <a:buNone/>
              <a:defRPr/>
            </a:lvl5pPr>
            <a:lvl6pPr lvl="5" rtl="0">
              <a:lnSpc>
                <a:spcPct val="90000"/>
              </a:lnSpc>
              <a:spcBef>
                <a:spcPts val="533"/>
              </a:spcBef>
              <a:spcAft>
                <a:spcPts val="0"/>
              </a:spcAft>
              <a:buSzPts val="800"/>
              <a:buNone/>
              <a:defRPr/>
            </a:lvl6pPr>
            <a:lvl7pPr lvl="6" rtl="0">
              <a:lnSpc>
                <a:spcPct val="90000"/>
              </a:lnSpc>
              <a:spcBef>
                <a:spcPts val="533"/>
              </a:spcBef>
              <a:spcAft>
                <a:spcPts val="0"/>
              </a:spcAft>
              <a:buSzPts val="800"/>
              <a:buNone/>
              <a:defRPr/>
            </a:lvl7pPr>
            <a:lvl8pPr lvl="7" rtl="0">
              <a:lnSpc>
                <a:spcPct val="90000"/>
              </a:lnSpc>
              <a:spcBef>
                <a:spcPts val="533"/>
              </a:spcBef>
              <a:spcAft>
                <a:spcPts val="0"/>
              </a:spcAft>
              <a:buSzPts val="800"/>
              <a:buNone/>
              <a:defRPr/>
            </a:lvl8pPr>
            <a:lvl9pPr lvl="8" rtl="0">
              <a:lnSpc>
                <a:spcPct val="90000"/>
              </a:lnSpc>
              <a:spcBef>
                <a:spcPts val="533"/>
              </a:spcBef>
              <a:spcAft>
                <a:spcPts val="533"/>
              </a:spcAft>
              <a:buSzPts val="800"/>
              <a:buNone/>
              <a:defRPr/>
            </a:lvl9pPr>
          </a:lstStyle>
          <a:p>
            <a:endParaRPr/>
          </a:p>
        </p:txBody>
      </p:sp>
    </p:spTree>
    <p:extLst>
      <p:ext uri="{BB962C8B-B14F-4D97-AF65-F5344CB8AC3E}">
        <p14:creationId xmlns:p14="http://schemas.microsoft.com/office/powerpoint/2010/main" val="19762199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22: Chapter break top, black">
  <p:cSld name="22: Chapter break top, black">
    <p:spTree>
      <p:nvGrpSpPr>
        <p:cNvPr id="1" name="Shape 120"/>
        <p:cNvGrpSpPr/>
        <p:nvPr/>
      </p:nvGrpSpPr>
      <p:grpSpPr>
        <a:xfrm>
          <a:off x="0" y="0"/>
          <a:ext cx="0" cy="0"/>
          <a:chOff x="0" y="0"/>
          <a:chExt cx="0" cy="0"/>
        </a:xfrm>
      </p:grpSpPr>
      <p:sp>
        <p:nvSpPr>
          <p:cNvPr id="121" name="Google Shape;121;p38"/>
          <p:cNvSpPr/>
          <p:nvPr/>
        </p:nvSpPr>
        <p:spPr>
          <a:xfrm>
            <a:off x="0" y="-53667"/>
            <a:ext cx="12192000" cy="24792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pic>
        <p:nvPicPr>
          <p:cNvPr id="122" name="Google Shape;122;p38"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
        <p:nvSpPr>
          <p:cNvPr id="123" name="Google Shape;123;p38"/>
          <p:cNvSpPr txBox="1">
            <a:spLocks noGrp="1"/>
          </p:cNvSpPr>
          <p:nvPr>
            <p:ph type="title"/>
          </p:nvPr>
        </p:nvSpPr>
        <p:spPr>
          <a:xfrm>
            <a:off x="565467" y="413467"/>
            <a:ext cx="11060000" cy="16692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3200"/>
              <a:buFont typeface="Arial"/>
              <a:buNone/>
              <a:defRPr sz="4267" b="1">
                <a:solidFill>
                  <a:schemeClr val="dk1"/>
                </a:solidFill>
              </a:defRPr>
            </a:lvl2pPr>
            <a:lvl3pPr lvl="2" algn="l" rtl="0">
              <a:lnSpc>
                <a:spcPct val="90000"/>
              </a:lnSpc>
              <a:spcBef>
                <a:spcPts val="1067"/>
              </a:spcBef>
              <a:spcAft>
                <a:spcPts val="0"/>
              </a:spcAft>
              <a:buClr>
                <a:schemeClr val="dk1"/>
              </a:buClr>
              <a:buSzPts val="3200"/>
              <a:buFont typeface="Arial"/>
              <a:buNone/>
              <a:defRPr sz="4267" b="1">
                <a:solidFill>
                  <a:schemeClr val="dk1"/>
                </a:solidFill>
              </a:defRPr>
            </a:lvl3pPr>
            <a:lvl4pPr lvl="3" algn="l" rtl="0">
              <a:lnSpc>
                <a:spcPct val="90000"/>
              </a:lnSpc>
              <a:spcBef>
                <a:spcPts val="1067"/>
              </a:spcBef>
              <a:spcAft>
                <a:spcPts val="0"/>
              </a:spcAft>
              <a:buClr>
                <a:schemeClr val="dk1"/>
              </a:buClr>
              <a:buSzPts val="3200"/>
              <a:buFont typeface="Arial"/>
              <a:buNone/>
              <a:defRPr sz="4267" b="1">
                <a:solidFill>
                  <a:schemeClr val="dk1"/>
                </a:solidFill>
              </a:defRPr>
            </a:lvl4pPr>
            <a:lvl5pPr lvl="4" algn="l" rtl="0">
              <a:lnSpc>
                <a:spcPct val="90000"/>
              </a:lnSpc>
              <a:spcBef>
                <a:spcPts val="1067"/>
              </a:spcBef>
              <a:spcAft>
                <a:spcPts val="0"/>
              </a:spcAft>
              <a:buClr>
                <a:schemeClr val="dk1"/>
              </a:buClr>
              <a:buSzPts val="3200"/>
              <a:buFont typeface="Arial"/>
              <a:buNone/>
              <a:defRPr sz="4267" b="1">
                <a:solidFill>
                  <a:schemeClr val="dk1"/>
                </a:solidFill>
              </a:defRPr>
            </a:lvl5pPr>
            <a:lvl6pPr lvl="5" algn="l" rtl="0">
              <a:lnSpc>
                <a:spcPct val="90000"/>
              </a:lnSpc>
              <a:spcBef>
                <a:spcPts val="1067"/>
              </a:spcBef>
              <a:spcAft>
                <a:spcPts val="0"/>
              </a:spcAft>
              <a:buClr>
                <a:schemeClr val="dk1"/>
              </a:buClr>
              <a:buSzPts val="3200"/>
              <a:buFont typeface="Arial"/>
              <a:buNone/>
              <a:defRPr sz="4267" b="1">
                <a:solidFill>
                  <a:schemeClr val="dk1"/>
                </a:solidFill>
              </a:defRPr>
            </a:lvl6pPr>
            <a:lvl7pPr lvl="6" algn="l" rtl="0">
              <a:lnSpc>
                <a:spcPct val="90000"/>
              </a:lnSpc>
              <a:spcBef>
                <a:spcPts val="1067"/>
              </a:spcBef>
              <a:spcAft>
                <a:spcPts val="0"/>
              </a:spcAft>
              <a:buClr>
                <a:schemeClr val="dk1"/>
              </a:buClr>
              <a:buSzPts val="3200"/>
              <a:buFont typeface="Arial"/>
              <a:buNone/>
              <a:defRPr sz="4267" b="1">
                <a:solidFill>
                  <a:schemeClr val="dk1"/>
                </a:solidFill>
              </a:defRPr>
            </a:lvl7pPr>
            <a:lvl8pPr lvl="7" algn="l" rtl="0">
              <a:lnSpc>
                <a:spcPct val="90000"/>
              </a:lnSpc>
              <a:spcBef>
                <a:spcPts val="1067"/>
              </a:spcBef>
              <a:spcAft>
                <a:spcPts val="0"/>
              </a:spcAft>
              <a:buClr>
                <a:schemeClr val="dk1"/>
              </a:buClr>
              <a:buSzPts val="3200"/>
              <a:buFont typeface="Arial"/>
              <a:buNone/>
              <a:defRPr sz="4267" b="1">
                <a:solidFill>
                  <a:schemeClr val="dk1"/>
                </a:solidFill>
              </a:defRPr>
            </a:lvl8pPr>
            <a:lvl9pPr lvl="8" algn="l" rtl="0">
              <a:lnSpc>
                <a:spcPct val="90000"/>
              </a:lnSpc>
              <a:spcBef>
                <a:spcPts val="1067"/>
              </a:spcBef>
              <a:spcAft>
                <a:spcPts val="1067"/>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473979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Tree>
    <p:extLst>
      <p:ext uri="{BB962C8B-B14F-4D97-AF65-F5344CB8AC3E}">
        <p14:creationId xmlns:p14="http://schemas.microsoft.com/office/powerpoint/2010/main" val="35768139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22: Chapter break top, gold">
  <p:cSld name="22: Chapter break top, gold">
    <p:spTree>
      <p:nvGrpSpPr>
        <p:cNvPr id="1" name="Shape 124"/>
        <p:cNvGrpSpPr/>
        <p:nvPr/>
      </p:nvGrpSpPr>
      <p:grpSpPr>
        <a:xfrm>
          <a:off x="0" y="0"/>
          <a:ext cx="0" cy="0"/>
          <a:chOff x="0" y="0"/>
          <a:chExt cx="0" cy="0"/>
        </a:xfrm>
      </p:grpSpPr>
      <p:pic>
        <p:nvPicPr>
          <p:cNvPr id="125" name="Google Shape;125;p39"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
        <p:nvSpPr>
          <p:cNvPr id="126" name="Google Shape;126;p39"/>
          <p:cNvSpPr/>
          <p:nvPr/>
        </p:nvSpPr>
        <p:spPr>
          <a:xfrm>
            <a:off x="0" y="-53667"/>
            <a:ext cx="12192000" cy="1364307"/>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27" name="Google Shape;127;p39"/>
          <p:cNvSpPr txBox="1">
            <a:spLocks noGrp="1"/>
          </p:cNvSpPr>
          <p:nvPr>
            <p:ph type="title"/>
          </p:nvPr>
        </p:nvSpPr>
        <p:spPr>
          <a:xfrm>
            <a:off x="565467" y="413467"/>
            <a:ext cx="11060000" cy="16692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lt1"/>
                </a:highlight>
                <a:latin typeface="Arial"/>
                <a:ea typeface="Arial"/>
                <a:cs typeface="Arial"/>
                <a:sym typeface="Arial"/>
              </a:defRPr>
            </a:lvl1pPr>
            <a:lvl2pPr lvl="1" algn="l" rtl="0">
              <a:lnSpc>
                <a:spcPct val="90000"/>
              </a:lnSpc>
              <a:spcBef>
                <a:spcPts val="1067"/>
              </a:spcBef>
              <a:spcAft>
                <a:spcPts val="0"/>
              </a:spcAft>
              <a:buClr>
                <a:schemeClr val="dk1"/>
              </a:buClr>
              <a:buSzPts val="3200"/>
              <a:buFont typeface="Arial"/>
              <a:buNone/>
              <a:defRPr sz="4267" b="1">
                <a:solidFill>
                  <a:schemeClr val="dk1"/>
                </a:solidFill>
              </a:defRPr>
            </a:lvl2pPr>
            <a:lvl3pPr lvl="2" algn="l" rtl="0">
              <a:lnSpc>
                <a:spcPct val="90000"/>
              </a:lnSpc>
              <a:spcBef>
                <a:spcPts val="1067"/>
              </a:spcBef>
              <a:spcAft>
                <a:spcPts val="0"/>
              </a:spcAft>
              <a:buClr>
                <a:schemeClr val="dk1"/>
              </a:buClr>
              <a:buSzPts val="3200"/>
              <a:buFont typeface="Arial"/>
              <a:buNone/>
              <a:defRPr sz="4267" b="1">
                <a:solidFill>
                  <a:schemeClr val="dk1"/>
                </a:solidFill>
              </a:defRPr>
            </a:lvl3pPr>
            <a:lvl4pPr lvl="3" algn="l" rtl="0">
              <a:lnSpc>
                <a:spcPct val="90000"/>
              </a:lnSpc>
              <a:spcBef>
                <a:spcPts val="1067"/>
              </a:spcBef>
              <a:spcAft>
                <a:spcPts val="0"/>
              </a:spcAft>
              <a:buClr>
                <a:schemeClr val="dk1"/>
              </a:buClr>
              <a:buSzPts val="3200"/>
              <a:buFont typeface="Arial"/>
              <a:buNone/>
              <a:defRPr sz="4267" b="1">
                <a:solidFill>
                  <a:schemeClr val="dk1"/>
                </a:solidFill>
              </a:defRPr>
            </a:lvl4pPr>
            <a:lvl5pPr lvl="4" algn="l" rtl="0">
              <a:lnSpc>
                <a:spcPct val="90000"/>
              </a:lnSpc>
              <a:spcBef>
                <a:spcPts val="1067"/>
              </a:spcBef>
              <a:spcAft>
                <a:spcPts val="0"/>
              </a:spcAft>
              <a:buClr>
                <a:schemeClr val="dk1"/>
              </a:buClr>
              <a:buSzPts val="3200"/>
              <a:buFont typeface="Arial"/>
              <a:buNone/>
              <a:defRPr sz="4267" b="1">
                <a:solidFill>
                  <a:schemeClr val="dk1"/>
                </a:solidFill>
              </a:defRPr>
            </a:lvl5pPr>
            <a:lvl6pPr lvl="5" algn="l" rtl="0">
              <a:lnSpc>
                <a:spcPct val="90000"/>
              </a:lnSpc>
              <a:spcBef>
                <a:spcPts val="1067"/>
              </a:spcBef>
              <a:spcAft>
                <a:spcPts val="0"/>
              </a:spcAft>
              <a:buClr>
                <a:schemeClr val="dk1"/>
              </a:buClr>
              <a:buSzPts val="3200"/>
              <a:buFont typeface="Arial"/>
              <a:buNone/>
              <a:defRPr sz="4267" b="1">
                <a:solidFill>
                  <a:schemeClr val="dk1"/>
                </a:solidFill>
              </a:defRPr>
            </a:lvl6pPr>
            <a:lvl7pPr lvl="6" algn="l" rtl="0">
              <a:lnSpc>
                <a:spcPct val="90000"/>
              </a:lnSpc>
              <a:spcBef>
                <a:spcPts val="1067"/>
              </a:spcBef>
              <a:spcAft>
                <a:spcPts val="0"/>
              </a:spcAft>
              <a:buClr>
                <a:schemeClr val="dk1"/>
              </a:buClr>
              <a:buSzPts val="3200"/>
              <a:buFont typeface="Arial"/>
              <a:buNone/>
              <a:defRPr sz="4267" b="1">
                <a:solidFill>
                  <a:schemeClr val="dk1"/>
                </a:solidFill>
              </a:defRPr>
            </a:lvl7pPr>
            <a:lvl8pPr lvl="7" algn="l" rtl="0">
              <a:lnSpc>
                <a:spcPct val="90000"/>
              </a:lnSpc>
              <a:spcBef>
                <a:spcPts val="1067"/>
              </a:spcBef>
              <a:spcAft>
                <a:spcPts val="0"/>
              </a:spcAft>
              <a:buClr>
                <a:schemeClr val="dk1"/>
              </a:buClr>
              <a:buSzPts val="3200"/>
              <a:buFont typeface="Arial"/>
              <a:buNone/>
              <a:defRPr sz="4267" b="1">
                <a:solidFill>
                  <a:schemeClr val="dk1"/>
                </a:solidFill>
              </a:defRPr>
            </a:lvl8pPr>
            <a:lvl9pPr lvl="8" algn="l" rtl="0">
              <a:lnSpc>
                <a:spcPct val="90000"/>
              </a:lnSpc>
              <a:spcBef>
                <a:spcPts val="1067"/>
              </a:spcBef>
              <a:spcAft>
                <a:spcPts val="1067"/>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315411078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22: Chapter break top, maroon">
  <p:cSld name="22: Chapter break top, maroon">
    <p:spTree>
      <p:nvGrpSpPr>
        <p:cNvPr id="1" name="Shape 128"/>
        <p:cNvGrpSpPr/>
        <p:nvPr/>
      </p:nvGrpSpPr>
      <p:grpSpPr>
        <a:xfrm>
          <a:off x="0" y="0"/>
          <a:ext cx="0" cy="0"/>
          <a:chOff x="0" y="0"/>
          <a:chExt cx="0" cy="0"/>
        </a:xfrm>
      </p:grpSpPr>
      <p:pic>
        <p:nvPicPr>
          <p:cNvPr id="129" name="Google Shape;129;p40"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
        <p:nvSpPr>
          <p:cNvPr id="130" name="Google Shape;130;p40"/>
          <p:cNvSpPr/>
          <p:nvPr/>
        </p:nvSpPr>
        <p:spPr>
          <a:xfrm>
            <a:off x="0" y="-53667"/>
            <a:ext cx="12192000" cy="2479200"/>
          </a:xfrm>
          <a:prstGeom prst="rect">
            <a:avLst/>
          </a:prstGeom>
          <a:solidFill>
            <a:schemeClr val="accent2"/>
          </a:solidFill>
          <a:ln w="9525"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31" name="Google Shape;131;p40"/>
          <p:cNvSpPr txBox="1">
            <a:spLocks noGrp="1"/>
          </p:cNvSpPr>
          <p:nvPr>
            <p:ph type="title"/>
          </p:nvPr>
        </p:nvSpPr>
        <p:spPr>
          <a:xfrm>
            <a:off x="565467" y="413467"/>
            <a:ext cx="11060000" cy="16692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lt1"/>
                </a:highlight>
                <a:latin typeface="Arial"/>
                <a:ea typeface="Arial"/>
                <a:cs typeface="Arial"/>
                <a:sym typeface="Arial"/>
              </a:defRPr>
            </a:lvl1pPr>
            <a:lvl2pPr lvl="1" algn="l" rtl="0">
              <a:lnSpc>
                <a:spcPct val="100000"/>
              </a:lnSpc>
              <a:spcBef>
                <a:spcPts val="1067"/>
              </a:spcBef>
              <a:spcAft>
                <a:spcPts val="0"/>
              </a:spcAft>
              <a:buClr>
                <a:schemeClr val="dk1"/>
              </a:buClr>
              <a:buSzPts val="3200"/>
              <a:buFont typeface="Arial"/>
              <a:buNone/>
              <a:defRPr sz="4267" b="1">
                <a:solidFill>
                  <a:schemeClr val="dk1"/>
                </a:solidFill>
              </a:defRPr>
            </a:lvl2pPr>
            <a:lvl3pPr lvl="2" algn="l" rtl="0">
              <a:lnSpc>
                <a:spcPct val="100000"/>
              </a:lnSpc>
              <a:spcBef>
                <a:spcPts val="0"/>
              </a:spcBef>
              <a:spcAft>
                <a:spcPts val="0"/>
              </a:spcAft>
              <a:buClr>
                <a:schemeClr val="dk1"/>
              </a:buClr>
              <a:buSzPts val="3200"/>
              <a:buFont typeface="Arial"/>
              <a:buNone/>
              <a:defRPr sz="4267" b="1">
                <a:solidFill>
                  <a:schemeClr val="dk1"/>
                </a:solidFill>
              </a:defRPr>
            </a:lvl3pPr>
            <a:lvl4pPr lvl="3" algn="l" rtl="0">
              <a:lnSpc>
                <a:spcPct val="100000"/>
              </a:lnSpc>
              <a:spcBef>
                <a:spcPts val="0"/>
              </a:spcBef>
              <a:spcAft>
                <a:spcPts val="0"/>
              </a:spcAft>
              <a:buClr>
                <a:schemeClr val="dk1"/>
              </a:buClr>
              <a:buSzPts val="3200"/>
              <a:buFont typeface="Arial"/>
              <a:buNone/>
              <a:defRPr sz="4267" b="1">
                <a:solidFill>
                  <a:schemeClr val="dk1"/>
                </a:solidFill>
              </a:defRPr>
            </a:lvl4pPr>
            <a:lvl5pPr lvl="4" algn="l" rtl="0">
              <a:lnSpc>
                <a:spcPct val="100000"/>
              </a:lnSpc>
              <a:spcBef>
                <a:spcPts val="0"/>
              </a:spcBef>
              <a:spcAft>
                <a:spcPts val="0"/>
              </a:spcAft>
              <a:buClr>
                <a:schemeClr val="dk1"/>
              </a:buClr>
              <a:buSzPts val="3200"/>
              <a:buFont typeface="Arial"/>
              <a:buNone/>
              <a:defRPr sz="4267" b="1">
                <a:solidFill>
                  <a:schemeClr val="dk1"/>
                </a:solidFill>
              </a:defRPr>
            </a:lvl5pPr>
            <a:lvl6pPr lvl="5" algn="l" rtl="0">
              <a:lnSpc>
                <a:spcPct val="100000"/>
              </a:lnSpc>
              <a:spcBef>
                <a:spcPts val="0"/>
              </a:spcBef>
              <a:spcAft>
                <a:spcPts val="0"/>
              </a:spcAft>
              <a:buClr>
                <a:schemeClr val="dk1"/>
              </a:buClr>
              <a:buSzPts val="3200"/>
              <a:buFont typeface="Arial"/>
              <a:buNone/>
              <a:defRPr sz="4267" b="1">
                <a:solidFill>
                  <a:schemeClr val="dk1"/>
                </a:solidFill>
              </a:defRPr>
            </a:lvl6pPr>
            <a:lvl7pPr lvl="6" algn="l" rtl="0">
              <a:lnSpc>
                <a:spcPct val="100000"/>
              </a:lnSpc>
              <a:spcBef>
                <a:spcPts val="0"/>
              </a:spcBef>
              <a:spcAft>
                <a:spcPts val="0"/>
              </a:spcAft>
              <a:buClr>
                <a:schemeClr val="dk1"/>
              </a:buClr>
              <a:buSzPts val="3200"/>
              <a:buFont typeface="Arial"/>
              <a:buNone/>
              <a:defRPr sz="4267" b="1">
                <a:solidFill>
                  <a:schemeClr val="dk1"/>
                </a:solidFill>
              </a:defRPr>
            </a:lvl7pPr>
            <a:lvl8pPr lvl="7" algn="l" rtl="0">
              <a:lnSpc>
                <a:spcPct val="100000"/>
              </a:lnSpc>
              <a:spcBef>
                <a:spcPts val="0"/>
              </a:spcBef>
              <a:spcAft>
                <a:spcPts val="0"/>
              </a:spcAft>
              <a:buClr>
                <a:schemeClr val="dk1"/>
              </a:buClr>
              <a:buSzPts val="3200"/>
              <a:buFont typeface="Arial"/>
              <a:buNone/>
              <a:defRPr sz="4267" b="1">
                <a:solidFill>
                  <a:schemeClr val="dk1"/>
                </a:solidFill>
              </a:defRPr>
            </a:lvl8pPr>
            <a:lvl9pPr lvl="8" algn="l" rtl="0">
              <a:lnSpc>
                <a:spcPct val="100000"/>
              </a:lnSpc>
              <a:spcBef>
                <a:spcPts val="0"/>
              </a:spcBef>
              <a:spcAft>
                <a:spcPts val="0"/>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94720895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22: Title, text — three column, pattern">
  <p:cSld name="22: Title, text — three column, pattern">
    <p:spTree>
      <p:nvGrpSpPr>
        <p:cNvPr id="1" name="Shape 132"/>
        <p:cNvGrpSpPr/>
        <p:nvPr/>
      </p:nvGrpSpPr>
      <p:grpSpPr>
        <a:xfrm>
          <a:off x="0" y="0"/>
          <a:ext cx="0" cy="0"/>
          <a:chOff x="0" y="0"/>
          <a:chExt cx="0" cy="0"/>
        </a:xfrm>
      </p:grpSpPr>
      <p:pic>
        <p:nvPicPr>
          <p:cNvPr id="133" name="Google Shape;133;p41"/>
          <p:cNvPicPr preferRelativeResize="0"/>
          <p:nvPr/>
        </p:nvPicPr>
        <p:blipFill rotWithShape="1">
          <a:blip r:embed="rId2">
            <a:alphaModFix/>
          </a:blip>
          <a:srcRect r="67703"/>
          <a:stretch/>
        </p:blipFill>
        <p:spPr>
          <a:xfrm>
            <a:off x="0" y="0"/>
            <a:ext cx="3937632" cy="6858000"/>
          </a:xfrm>
          <a:prstGeom prst="rect">
            <a:avLst/>
          </a:prstGeom>
          <a:noFill/>
          <a:ln>
            <a:noFill/>
          </a:ln>
        </p:spPr>
      </p:pic>
      <p:sp>
        <p:nvSpPr>
          <p:cNvPr id="134" name="Google Shape;134;p41"/>
          <p:cNvSpPr txBox="1">
            <a:spLocks noGrp="1"/>
          </p:cNvSpPr>
          <p:nvPr>
            <p:ph type="body" idx="1"/>
          </p:nvPr>
        </p:nvSpPr>
        <p:spPr>
          <a:xfrm>
            <a:off x="4495800" y="431800"/>
            <a:ext cx="3206000" cy="3927200"/>
          </a:xfrm>
          <a:prstGeom prst="rect">
            <a:avLst/>
          </a:prstGeom>
          <a:noFill/>
          <a:ln>
            <a:noFill/>
          </a:ln>
        </p:spPr>
        <p:txBody>
          <a:bodyPr spcFirstLastPara="1" wrap="square" lIns="0" tIns="0" rIns="0" bIns="0" anchor="t" anchorCtr="0">
            <a:noAutofit/>
          </a:bodyPr>
          <a:lstStyle>
            <a:lvl1pPr marL="609570" lvl="0" indent="-304784" algn="l" rtl="0">
              <a:lnSpc>
                <a:spcPct val="115000"/>
              </a:lnSpc>
              <a:spcBef>
                <a:spcPts val="0"/>
              </a:spcBef>
              <a:spcAft>
                <a:spcPts val="0"/>
              </a:spcAft>
              <a:buSzPts val="1600"/>
              <a:buNone/>
              <a:defRPr sz="2667"/>
            </a:lvl1pPr>
            <a:lvl2pPr marL="1219140" lvl="1" indent="-304784" algn="l" rtl="0">
              <a:lnSpc>
                <a:spcPct val="115000"/>
              </a:lnSpc>
              <a:spcBef>
                <a:spcPts val="533"/>
              </a:spcBef>
              <a:spcAft>
                <a:spcPts val="0"/>
              </a:spcAft>
              <a:buSzPts val="1600"/>
              <a:buNone/>
              <a:defRPr sz="2133"/>
            </a:lvl2pPr>
            <a:lvl3pPr marL="1828709" lvl="2" indent="-304784" algn="l" rtl="0">
              <a:lnSpc>
                <a:spcPct val="115000"/>
              </a:lnSpc>
              <a:spcBef>
                <a:spcPts val="533"/>
              </a:spcBef>
              <a:spcAft>
                <a:spcPts val="0"/>
              </a:spcAft>
              <a:buSzPts val="1600"/>
              <a:buNone/>
              <a:defRPr sz="2133"/>
            </a:lvl3pPr>
            <a:lvl4pPr marL="2438278" lvl="3" indent="-304784" algn="l" rtl="0">
              <a:lnSpc>
                <a:spcPct val="115000"/>
              </a:lnSpc>
              <a:spcBef>
                <a:spcPts val="533"/>
              </a:spcBef>
              <a:spcAft>
                <a:spcPts val="0"/>
              </a:spcAft>
              <a:buSzPts val="1200"/>
              <a:buNone/>
              <a:defRPr sz="1600"/>
            </a:lvl4pPr>
            <a:lvl5pPr marL="3047848" lvl="4" indent="-304784" algn="l" rtl="0">
              <a:lnSpc>
                <a:spcPct val="115000"/>
              </a:lnSpc>
              <a:spcBef>
                <a:spcPts val="533"/>
              </a:spcBef>
              <a:spcAft>
                <a:spcPts val="0"/>
              </a:spcAft>
              <a:buSzPts val="1200"/>
              <a:buNone/>
              <a:defRPr sz="1600"/>
            </a:lvl5pPr>
            <a:lvl6pPr marL="3657418" lvl="5" indent="-304784" algn="l" rtl="0">
              <a:lnSpc>
                <a:spcPct val="115000"/>
              </a:lnSpc>
              <a:spcBef>
                <a:spcPts val="533"/>
              </a:spcBef>
              <a:spcAft>
                <a:spcPts val="0"/>
              </a:spcAft>
              <a:buSzPts val="800"/>
              <a:buNone/>
              <a:defRPr sz="1067"/>
            </a:lvl6pPr>
            <a:lvl7pPr marL="4266987" lvl="6" indent="-304784" algn="l" rtl="0">
              <a:lnSpc>
                <a:spcPct val="115000"/>
              </a:lnSpc>
              <a:spcBef>
                <a:spcPts val="533"/>
              </a:spcBef>
              <a:spcAft>
                <a:spcPts val="0"/>
              </a:spcAft>
              <a:buSzPts val="800"/>
              <a:buNone/>
              <a:defRPr sz="1067"/>
            </a:lvl7pPr>
            <a:lvl8pPr marL="4876557" lvl="7" indent="-304784" algn="l" rtl="0">
              <a:lnSpc>
                <a:spcPct val="115000"/>
              </a:lnSpc>
              <a:spcBef>
                <a:spcPts val="533"/>
              </a:spcBef>
              <a:spcAft>
                <a:spcPts val="0"/>
              </a:spcAft>
              <a:buSzPts val="800"/>
              <a:buNone/>
              <a:defRPr sz="1067"/>
            </a:lvl8pPr>
            <a:lvl9pPr marL="5486126" lvl="8" indent="-304784" algn="l" rtl="0">
              <a:lnSpc>
                <a:spcPct val="115000"/>
              </a:lnSpc>
              <a:spcBef>
                <a:spcPts val="533"/>
              </a:spcBef>
              <a:spcAft>
                <a:spcPts val="533"/>
              </a:spcAft>
              <a:buSzPts val="800"/>
              <a:buNone/>
              <a:defRPr sz="1067"/>
            </a:lvl9pPr>
          </a:lstStyle>
          <a:p>
            <a:endParaRPr/>
          </a:p>
        </p:txBody>
      </p:sp>
      <p:sp>
        <p:nvSpPr>
          <p:cNvPr id="135" name="Google Shape;135;p41"/>
          <p:cNvSpPr txBox="1">
            <a:spLocks noGrp="1"/>
          </p:cNvSpPr>
          <p:nvPr>
            <p:ph type="body" idx="2"/>
          </p:nvPr>
        </p:nvSpPr>
        <p:spPr>
          <a:xfrm>
            <a:off x="7821933" y="431800"/>
            <a:ext cx="3243200" cy="3927200"/>
          </a:xfrm>
          <a:prstGeom prst="rect">
            <a:avLst/>
          </a:prstGeom>
          <a:noFill/>
          <a:ln>
            <a:noFill/>
          </a:ln>
        </p:spPr>
        <p:txBody>
          <a:bodyPr spcFirstLastPara="1" wrap="square" lIns="0" tIns="0" rIns="0" bIns="0" anchor="t" anchorCtr="0">
            <a:noAutofit/>
          </a:bodyPr>
          <a:lstStyle>
            <a:lvl1pPr marL="609570" lvl="0" indent="-304784" algn="l" rtl="0">
              <a:lnSpc>
                <a:spcPct val="115000"/>
              </a:lnSpc>
              <a:spcBef>
                <a:spcPts val="0"/>
              </a:spcBef>
              <a:spcAft>
                <a:spcPts val="0"/>
              </a:spcAft>
              <a:buSzPts val="1600"/>
              <a:buNone/>
              <a:defRPr sz="2667"/>
            </a:lvl1pPr>
            <a:lvl2pPr marL="1219140" lvl="1" indent="-304784" algn="l" rtl="0">
              <a:lnSpc>
                <a:spcPct val="115000"/>
              </a:lnSpc>
              <a:spcBef>
                <a:spcPts val="533"/>
              </a:spcBef>
              <a:spcAft>
                <a:spcPts val="0"/>
              </a:spcAft>
              <a:buSzPts val="1600"/>
              <a:buNone/>
              <a:defRPr sz="2133"/>
            </a:lvl2pPr>
            <a:lvl3pPr marL="1828709" lvl="2" indent="-304784" algn="l" rtl="0">
              <a:lnSpc>
                <a:spcPct val="115000"/>
              </a:lnSpc>
              <a:spcBef>
                <a:spcPts val="533"/>
              </a:spcBef>
              <a:spcAft>
                <a:spcPts val="0"/>
              </a:spcAft>
              <a:buSzPts val="1600"/>
              <a:buNone/>
              <a:defRPr sz="2133"/>
            </a:lvl3pPr>
            <a:lvl4pPr marL="2438278" lvl="3" indent="-304784" algn="l" rtl="0">
              <a:lnSpc>
                <a:spcPct val="115000"/>
              </a:lnSpc>
              <a:spcBef>
                <a:spcPts val="533"/>
              </a:spcBef>
              <a:spcAft>
                <a:spcPts val="0"/>
              </a:spcAft>
              <a:buSzPts val="1200"/>
              <a:buNone/>
              <a:defRPr sz="1600"/>
            </a:lvl4pPr>
            <a:lvl5pPr marL="3047848" lvl="4" indent="-304784" algn="l" rtl="0">
              <a:lnSpc>
                <a:spcPct val="115000"/>
              </a:lnSpc>
              <a:spcBef>
                <a:spcPts val="533"/>
              </a:spcBef>
              <a:spcAft>
                <a:spcPts val="0"/>
              </a:spcAft>
              <a:buSzPts val="1200"/>
              <a:buNone/>
              <a:defRPr sz="1600"/>
            </a:lvl5pPr>
            <a:lvl6pPr marL="3657418" lvl="5" indent="-304784" algn="l" rtl="0">
              <a:lnSpc>
                <a:spcPct val="115000"/>
              </a:lnSpc>
              <a:spcBef>
                <a:spcPts val="533"/>
              </a:spcBef>
              <a:spcAft>
                <a:spcPts val="0"/>
              </a:spcAft>
              <a:buSzPts val="800"/>
              <a:buNone/>
              <a:defRPr sz="1067"/>
            </a:lvl6pPr>
            <a:lvl7pPr marL="4266987" lvl="6" indent="-304784" algn="l" rtl="0">
              <a:lnSpc>
                <a:spcPct val="115000"/>
              </a:lnSpc>
              <a:spcBef>
                <a:spcPts val="533"/>
              </a:spcBef>
              <a:spcAft>
                <a:spcPts val="0"/>
              </a:spcAft>
              <a:buSzPts val="800"/>
              <a:buNone/>
              <a:defRPr sz="1067"/>
            </a:lvl7pPr>
            <a:lvl8pPr marL="4876557" lvl="7" indent="-304784" algn="l" rtl="0">
              <a:lnSpc>
                <a:spcPct val="115000"/>
              </a:lnSpc>
              <a:spcBef>
                <a:spcPts val="533"/>
              </a:spcBef>
              <a:spcAft>
                <a:spcPts val="0"/>
              </a:spcAft>
              <a:buSzPts val="800"/>
              <a:buNone/>
              <a:defRPr sz="1067"/>
            </a:lvl8pPr>
            <a:lvl9pPr marL="5486126" lvl="8" indent="-304784" algn="l" rtl="0">
              <a:lnSpc>
                <a:spcPct val="115000"/>
              </a:lnSpc>
              <a:spcBef>
                <a:spcPts val="533"/>
              </a:spcBef>
              <a:spcAft>
                <a:spcPts val="533"/>
              </a:spcAft>
              <a:buSzPts val="800"/>
              <a:buNone/>
              <a:defRPr sz="1067"/>
            </a:lvl9pPr>
          </a:lstStyle>
          <a:p>
            <a:endParaRPr/>
          </a:p>
        </p:txBody>
      </p:sp>
      <p:sp>
        <p:nvSpPr>
          <p:cNvPr id="136" name="Google Shape;136;p41"/>
          <p:cNvSpPr txBox="1">
            <a:spLocks noGrp="1"/>
          </p:cNvSpPr>
          <p:nvPr>
            <p:ph type="title"/>
          </p:nvPr>
        </p:nvSpPr>
        <p:spPr>
          <a:xfrm>
            <a:off x="559667" y="421200"/>
            <a:ext cx="3225200" cy="7580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2400"/>
              <a:buFont typeface="Arial"/>
              <a:buNone/>
              <a:defRPr sz="3200"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2400"/>
              <a:buFont typeface="Arial"/>
              <a:buNone/>
              <a:defRPr sz="3200" b="1">
                <a:solidFill>
                  <a:schemeClr val="dk1"/>
                </a:solidFill>
              </a:defRPr>
            </a:lvl2pPr>
            <a:lvl3pPr lvl="2" algn="l" rtl="0">
              <a:lnSpc>
                <a:spcPct val="90000"/>
              </a:lnSpc>
              <a:spcBef>
                <a:spcPts val="0"/>
              </a:spcBef>
              <a:spcAft>
                <a:spcPts val="0"/>
              </a:spcAft>
              <a:buClr>
                <a:schemeClr val="dk1"/>
              </a:buClr>
              <a:buSzPts val="2400"/>
              <a:buFont typeface="Arial"/>
              <a:buNone/>
              <a:defRPr sz="3200" b="1">
                <a:solidFill>
                  <a:schemeClr val="dk1"/>
                </a:solidFill>
              </a:defRPr>
            </a:lvl3pPr>
            <a:lvl4pPr lvl="3" algn="l" rtl="0">
              <a:lnSpc>
                <a:spcPct val="90000"/>
              </a:lnSpc>
              <a:spcBef>
                <a:spcPts val="0"/>
              </a:spcBef>
              <a:spcAft>
                <a:spcPts val="0"/>
              </a:spcAft>
              <a:buClr>
                <a:schemeClr val="dk1"/>
              </a:buClr>
              <a:buSzPts val="2400"/>
              <a:buFont typeface="Arial"/>
              <a:buNone/>
              <a:defRPr sz="3200" b="1">
                <a:solidFill>
                  <a:schemeClr val="dk1"/>
                </a:solidFill>
              </a:defRPr>
            </a:lvl4pPr>
            <a:lvl5pPr lvl="4" algn="l" rtl="0">
              <a:lnSpc>
                <a:spcPct val="90000"/>
              </a:lnSpc>
              <a:spcBef>
                <a:spcPts val="0"/>
              </a:spcBef>
              <a:spcAft>
                <a:spcPts val="0"/>
              </a:spcAft>
              <a:buClr>
                <a:schemeClr val="dk1"/>
              </a:buClr>
              <a:buSzPts val="2400"/>
              <a:buFont typeface="Arial"/>
              <a:buNone/>
              <a:defRPr sz="3200" b="1">
                <a:solidFill>
                  <a:schemeClr val="dk1"/>
                </a:solidFill>
              </a:defRPr>
            </a:lvl5pPr>
            <a:lvl6pPr lvl="5" algn="l" rtl="0">
              <a:lnSpc>
                <a:spcPct val="90000"/>
              </a:lnSpc>
              <a:spcBef>
                <a:spcPts val="0"/>
              </a:spcBef>
              <a:spcAft>
                <a:spcPts val="0"/>
              </a:spcAft>
              <a:buClr>
                <a:schemeClr val="dk1"/>
              </a:buClr>
              <a:buSzPts val="2400"/>
              <a:buFont typeface="Arial"/>
              <a:buNone/>
              <a:defRPr sz="3200" b="1">
                <a:solidFill>
                  <a:schemeClr val="dk1"/>
                </a:solidFill>
              </a:defRPr>
            </a:lvl6pPr>
            <a:lvl7pPr lvl="6" algn="l" rtl="0">
              <a:lnSpc>
                <a:spcPct val="90000"/>
              </a:lnSpc>
              <a:spcBef>
                <a:spcPts val="0"/>
              </a:spcBef>
              <a:spcAft>
                <a:spcPts val="0"/>
              </a:spcAft>
              <a:buClr>
                <a:schemeClr val="dk1"/>
              </a:buClr>
              <a:buSzPts val="2400"/>
              <a:buFont typeface="Arial"/>
              <a:buNone/>
              <a:defRPr sz="3200" b="1">
                <a:solidFill>
                  <a:schemeClr val="dk1"/>
                </a:solidFill>
              </a:defRPr>
            </a:lvl7pPr>
            <a:lvl8pPr lvl="7" algn="l" rtl="0">
              <a:lnSpc>
                <a:spcPct val="90000"/>
              </a:lnSpc>
              <a:spcBef>
                <a:spcPts val="0"/>
              </a:spcBef>
              <a:spcAft>
                <a:spcPts val="0"/>
              </a:spcAft>
              <a:buClr>
                <a:schemeClr val="dk1"/>
              </a:buClr>
              <a:buSzPts val="2400"/>
              <a:buFont typeface="Arial"/>
              <a:buNone/>
              <a:defRPr sz="3200" b="1">
                <a:solidFill>
                  <a:schemeClr val="dk1"/>
                </a:solidFill>
              </a:defRPr>
            </a:lvl8pPr>
            <a:lvl9pPr lvl="8" algn="l" rtl="0">
              <a:lnSpc>
                <a:spcPct val="90000"/>
              </a:lnSpc>
              <a:spcBef>
                <a:spcPts val="0"/>
              </a:spcBef>
              <a:spcAft>
                <a:spcPts val="0"/>
              </a:spcAft>
              <a:buClr>
                <a:schemeClr val="dk1"/>
              </a:buClr>
              <a:buSzPts val="2400"/>
              <a:buFont typeface="Arial"/>
              <a:buNone/>
              <a:defRPr sz="3200" b="1">
                <a:solidFill>
                  <a:schemeClr val="dk1"/>
                </a:solidFill>
              </a:defRPr>
            </a:lvl9pPr>
          </a:lstStyle>
          <a:p>
            <a:endParaRPr/>
          </a:p>
        </p:txBody>
      </p:sp>
    </p:spTree>
    <p:extLst>
      <p:ext uri="{BB962C8B-B14F-4D97-AF65-F5344CB8AC3E}">
        <p14:creationId xmlns:p14="http://schemas.microsoft.com/office/powerpoint/2010/main" val="11517456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2: Title, text — one column, black">
  <p:cSld name="22: Title, text — one column, black">
    <p:bg>
      <p:bgPr>
        <a:solidFill>
          <a:schemeClr val="dk1"/>
        </a:solidFill>
        <a:effectLst/>
      </p:bgPr>
    </p:bg>
    <p:spTree>
      <p:nvGrpSpPr>
        <p:cNvPr id="1" name="Shape 137"/>
        <p:cNvGrpSpPr/>
        <p:nvPr/>
      </p:nvGrpSpPr>
      <p:grpSpPr>
        <a:xfrm>
          <a:off x="0" y="0"/>
          <a:ext cx="0" cy="0"/>
          <a:chOff x="0" y="0"/>
          <a:chExt cx="0" cy="0"/>
        </a:xfrm>
      </p:grpSpPr>
      <p:sp>
        <p:nvSpPr>
          <p:cNvPr id="138" name="Google Shape;138;p42"/>
          <p:cNvSpPr txBox="1">
            <a:spLocks noGrp="1"/>
          </p:cNvSpPr>
          <p:nvPr>
            <p:ph type="body" idx="1"/>
          </p:nvPr>
        </p:nvSpPr>
        <p:spPr>
          <a:xfrm>
            <a:off x="566567" y="1305367"/>
            <a:ext cx="11058800" cy="51316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chemeClr val="lt1"/>
              </a:buClr>
              <a:buSzPts val="1400"/>
              <a:buFont typeface="Arial"/>
              <a:buNone/>
              <a:defRPr sz="2667" b="0" i="0" u="none" strike="noStrike" cap="none">
                <a:solidFill>
                  <a:schemeClr val="lt1"/>
                </a:solidFill>
                <a:latin typeface="Arial"/>
                <a:ea typeface="Arial"/>
                <a:cs typeface="Arial"/>
                <a:sym typeface="Arial"/>
              </a:defRPr>
            </a:lvl1pPr>
            <a:lvl2pPr marL="1219140" marR="0" lvl="1" indent="-304784" algn="l" rtl="0">
              <a:lnSpc>
                <a:spcPct val="115000"/>
              </a:lnSpc>
              <a:spcBef>
                <a:spcPts val="533"/>
              </a:spcBef>
              <a:spcAft>
                <a:spcPts val="0"/>
              </a:spcAft>
              <a:buClr>
                <a:schemeClr val="lt1"/>
              </a:buClr>
              <a:buSzPts val="1800"/>
              <a:buFont typeface="Arial"/>
              <a:buNone/>
              <a:defRPr sz="2133" b="0" i="0" u="none" strike="noStrike" cap="none">
                <a:solidFill>
                  <a:schemeClr val="lt1"/>
                </a:solidFill>
                <a:latin typeface="Arial"/>
                <a:ea typeface="Arial"/>
                <a:cs typeface="Arial"/>
                <a:sym typeface="Arial"/>
              </a:defRPr>
            </a:lvl2pPr>
            <a:lvl3pPr marL="1828709" marR="0" lvl="2" indent="-304784" algn="l" rtl="0">
              <a:lnSpc>
                <a:spcPct val="115000"/>
              </a:lnSpc>
              <a:spcBef>
                <a:spcPts val="533"/>
              </a:spcBef>
              <a:spcAft>
                <a:spcPts val="0"/>
              </a:spcAft>
              <a:buClr>
                <a:schemeClr val="lt1"/>
              </a:buClr>
              <a:buSzPts val="1800"/>
              <a:buFont typeface="Arial"/>
              <a:buNone/>
              <a:defRPr sz="2133" b="0" i="0" u="none" strike="noStrike" cap="none">
                <a:solidFill>
                  <a:schemeClr val="lt1"/>
                </a:solidFill>
                <a:latin typeface="Arial"/>
                <a:ea typeface="Arial"/>
                <a:cs typeface="Arial"/>
                <a:sym typeface="Arial"/>
              </a:defRPr>
            </a:lvl3pPr>
            <a:lvl4pPr marL="2438278" marR="0" lvl="3" indent="-304784" algn="l" rtl="0">
              <a:lnSpc>
                <a:spcPct val="115000"/>
              </a:lnSpc>
              <a:spcBef>
                <a:spcPts val="533"/>
              </a:spcBef>
              <a:spcAft>
                <a:spcPts val="0"/>
              </a:spcAft>
              <a:buClr>
                <a:schemeClr val="lt1"/>
              </a:buClr>
              <a:buSzPts val="1400"/>
              <a:buFont typeface="Arial"/>
              <a:buNone/>
              <a:defRPr sz="1600" b="0" i="0" u="none" strike="noStrike" cap="none">
                <a:solidFill>
                  <a:schemeClr val="lt1"/>
                </a:solidFill>
                <a:latin typeface="Arial"/>
                <a:ea typeface="Arial"/>
                <a:cs typeface="Arial"/>
                <a:sym typeface="Arial"/>
              </a:defRPr>
            </a:lvl4pPr>
            <a:lvl5pPr marL="3047848" marR="0" lvl="4" indent="-304784" algn="l" rtl="0">
              <a:lnSpc>
                <a:spcPct val="115000"/>
              </a:lnSpc>
              <a:spcBef>
                <a:spcPts val="533"/>
              </a:spcBef>
              <a:spcAft>
                <a:spcPts val="0"/>
              </a:spcAft>
              <a:buClr>
                <a:schemeClr val="lt1"/>
              </a:buClr>
              <a:buSzPts val="1400"/>
              <a:buFont typeface="Arial"/>
              <a:buNone/>
              <a:defRPr sz="1600" b="0" i="0" u="none" strike="noStrike" cap="none">
                <a:solidFill>
                  <a:schemeClr val="lt1"/>
                </a:solidFill>
                <a:latin typeface="Arial"/>
                <a:ea typeface="Arial"/>
                <a:cs typeface="Arial"/>
                <a:sym typeface="Arial"/>
              </a:defRPr>
            </a:lvl5pPr>
            <a:lvl6pPr marL="3657418" marR="0" lvl="5" indent="-304784" algn="l" rtl="0">
              <a:lnSpc>
                <a:spcPct val="115000"/>
              </a:lnSpc>
              <a:spcBef>
                <a:spcPts val="533"/>
              </a:spcBef>
              <a:spcAft>
                <a:spcPts val="0"/>
              </a:spcAft>
              <a:buClr>
                <a:schemeClr val="lt1"/>
              </a:buClr>
              <a:buSzPts val="1000"/>
              <a:buFont typeface="Arial"/>
              <a:buNone/>
              <a:defRPr sz="1067" b="0" i="0" u="none" strike="noStrike" cap="none">
                <a:solidFill>
                  <a:schemeClr val="lt1"/>
                </a:solidFill>
                <a:latin typeface="Arial"/>
                <a:ea typeface="Arial"/>
                <a:cs typeface="Arial"/>
                <a:sym typeface="Arial"/>
              </a:defRPr>
            </a:lvl6pPr>
            <a:lvl7pPr marL="4266987" marR="0" lvl="6" indent="-304784" algn="l" rtl="0">
              <a:lnSpc>
                <a:spcPct val="115000"/>
              </a:lnSpc>
              <a:spcBef>
                <a:spcPts val="533"/>
              </a:spcBef>
              <a:spcAft>
                <a:spcPts val="0"/>
              </a:spcAft>
              <a:buClr>
                <a:schemeClr val="lt1"/>
              </a:buClr>
              <a:buSzPts val="1000"/>
              <a:buFont typeface="Arial"/>
              <a:buNone/>
              <a:defRPr sz="1067" b="0" i="0" u="none" strike="noStrike" cap="none">
                <a:solidFill>
                  <a:schemeClr val="lt1"/>
                </a:solidFill>
                <a:latin typeface="Arial"/>
                <a:ea typeface="Arial"/>
                <a:cs typeface="Arial"/>
                <a:sym typeface="Arial"/>
              </a:defRPr>
            </a:lvl7pPr>
            <a:lvl8pPr marL="4876557" marR="0" lvl="7" indent="-304784" algn="l" rtl="0">
              <a:lnSpc>
                <a:spcPct val="115000"/>
              </a:lnSpc>
              <a:spcBef>
                <a:spcPts val="533"/>
              </a:spcBef>
              <a:spcAft>
                <a:spcPts val="0"/>
              </a:spcAft>
              <a:buClr>
                <a:schemeClr val="lt1"/>
              </a:buClr>
              <a:buSzPts val="1000"/>
              <a:buFont typeface="Arial"/>
              <a:buNone/>
              <a:defRPr sz="1067" b="0" i="0" u="none" strike="noStrike" cap="none">
                <a:solidFill>
                  <a:schemeClr val="lt1"/>
                </a:solidFill>
                <a:latin typeface="Arial"/>
                <a:ea typeface="Arial"/>
                <a:cs typeface="Arial"/>
                <a:sym typeface="Arial"/>
              </a:defRPr>
            </a:lvl8pPr>
            <a:lvl9pPr marL="5486126" marR="0" lvl="8" indent="-304784" algn="l" rtl="0">
              <a:lnSpc>
                <a:spcPct val="115000"/>
              </a:lnSpc>
              <a:spcBef>
                <a:spcPts val="533"/>
              </a:spcBef>
              <a:spcAft>
                <a:spcPts val="533"/>
              </a:spcAft>
              <a:buClr>
                <a:schemeClr val="lt1"/>
              </a:buClr>
              <a:buSzPts val="1000"/>
              <a:buFont typeface="Arial"/>
              <a:buNone/>
              <a:defRPr sz="1067" b="0" i="0" u="none" strike="noStrike" cap="none">
                <a:solidFill>
                  <a:schemeClr val="lt1"/>
                </a:solidFill>
                <a:latin typeface="Arial"/>
                <a:ea typeface="Arial"/>
                <a:cs typeface="Arial"/>
                <a:sym typeface="Arial"/>
              </a:defRPr>
            </a:lvl9pPr>
          </a:lstStyle>
          <a:p>
            <a:endParaRPr/>
          </a:p>
        </p:txBody>
      </p:sp>
      <p:sp>
        <p:nvSpPr>
          <p:cNvPr id="139" name="Google Shape;139;p42"/>
          <p:cNvSpPr txBox="1">
            <a:spLocks noGrp="1"/>
          </p:cNvSpPr>
          <p:nvPr>
            <p:ph type="title"/>
          </p:nvPr>
        </p:nvSpPr>
        <p:spPr>
          <a:xfrm>
            <a:off x="556800" y="366567"/>
            <a:ext cx="11078400" cy="7488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accent1"/>
                </a:solidFill>
                <a:latin typeface="Arial"/>
                <a:ea typeface="Arial"/>
                <a:cs typeface="Arial"/>
                <a:sym typeface="Arial"/>
              </a:defRPr>
            </a:lvl1pPr>
            <a:lvl2pPr lvl="1" algn="l" rtl="0">
              <a:lnSpc>
                <a:spcPct val="90000"/>
              </a:lnSpc>
              <a:spcBef>
                <a:spcPts val="1067"/>
              </a:spcBef>
              <a:spcAft>
                <a:spcPts val="0"/>
              </a:spcAft>
              <a:buClr>
                <a:schemeClr val="dk1"/>
              </a:buClr>
              <a:buSzPts val="1400"/>
              <a:buFont typeface="Arial"/>
              <a:buNone/>
              <a:defRPr sz="3733" b="1">
                <a:solidFill>
                  <a:schemeClr val="dk1"/>
                </a:solidFill>
              </a:defRPr>
            </a:lvl2pPr>
            <a:lvl3pPr lvl="2" algn="l" rtl="0">
              <a:lnSpc>
                <a:spcPct val="90000"/>
              </a:lnSpc>
              <a:spcBef>
                <a:spcPts val="1067"/>
              </a:spcBef>
              <a:spcAft>
                <a:spcPts val="0"/>
              </a:spcAft>
              <a:buClr>
                <a:schemeClr val="dk1"/>
              </a:buClr>
              <a:buSzPts val="1400"/>
              <a:buFont typeface="Arial"/>
              <a:buNone/>
              <a:defRPr sz="3733" b="1">
                <a:solidFill>
                  <a:schemeClr val="dk1"/>
                </a:solidFill>
              </a:defRPr>
            </a:lvl3pPr>
            <a:lvl4pPr lvl="3" algn="l" rtl="0">
              <a:lnSpc>
                <a:spcPct val="90000"/>
              </a:lnSpc>
              <a:spcBef>
                <a:spcPts val="1067"/>
              </a:spcBef>
              <a:spcAft>
                <a:spcPts val="0"/>
              </a:spcAft>
              <a:buClr>
                <a:schemeClr val="dk1"/>
              </a:buClr>
              <a:buSzPts val="1400"/>
              <a:buFont typeface="Arial"/>
              <a:buNone/>
              <a:defRPr sz="3733" b="1">
                <a:solidFill>
                  <a:schemeClr val="dk1"/>
                </a:solidFill>
              </a:defRPr>
            </a:lvl4pPr>
            <a:lvl5pPr lvl="4" algn="l" rtl="0">
              <a:lnSpc>
                <a:spcPct val="90000"/>
              </a:lnSpc>
              <a:spcBef>
                <a:spcPts val="1067"/>
              </a:spcBef>
              <a:spcAft>
                <a:spcPts val="0"/>
              </a:spcAft>
              <a:buClr>
                <a:schemeClr val="dk1"/>
              </a:buClr>
              <a:buSzPts val="1400"/>
              <a:buFont typeface="Arial"/>
              <a:buNone/>
              <a:defRPr sz="3733" b="1">
                <a:solidFill>
                  <a:schemeClr val="dk1"/>
                </a:solidFill>
              </a:defRPr>
            </a:lvl5pPr>
            <a:lvl6pPr lvl="5" algn="l" rtl="0">
              <a:lnSpc>
                <a:spcPct val="90000"/>
              </a:lnSpc>
              <a:spcBef>
                <a:spcPts val="1067"/>
              </a:spcBef>
              <a:spcAft>
                <a:spcPts val="0"/>
              </a:spcAft>
              <a:buClr>
                <a:schemeClr val="dk1"/>
              </a:buClr>
              <a:buSzPts val="1400"/>
              <a:buFont typeface="Arial"/>
              <a:buNone/>
              <a:defRPr sz="3733" b="1">
                <a:solidFill>
                  <a:schemeClr val="dk1"/>
                </a:solidFill>
              </a:defRPr>
            </a:lvl6pPr>
            <a:lvl7pPr lvl="6" algn="l" rtl="0">
              <a:lnSpc>
                <a:spcPct val="90000"/>
              </a:lnSpc>
              <a:spcBef>
                <a:spcPts val="1067"/>
              </a:spcBef>
              <a:spcAft>
                <a:spcPts val="0"/>
              </a:spcAft>
              <a:buClr>
                <a:schemeClr val="dk1"/>
              </a:buClr>
              <a:buSzPts val="1400"/>
              <a:buFont typeface="Arial"/>
              <a:buNone/>
              <a:defRPr sz="3733" b="1">
                <a:solidFill>
                  <a:schemeClr val="dk1"/>
                </a:solidFill>
              </a:defRPr>
            </a:lvl7pPr>
            <a:lvl8pPr lvl="7" algn="l" rtl="0">
              <a:lnSpc>
                <a:spcPct val="90000"/>
              </a:lnSpc>
              <a:spcBef>
                <a:spcPts val="1067"/>
              </a:spcBef>
              <a:spcAft>
                <a:spcPts val="0"/>
              </a:spcAft>
              <a:buClr>
                <a:schemeClr val="dk1"/>
              </a:buClr>
              <a:buSzPts val="1400"/>
              <a:buFont typeface="Arial"/>
              <a:buNone/>
              <a:defRPr sz="3733" b="1">
                <a:solidFill>
                  <a:schemeClr val="dk1"/>
                </a:solidFill>
              </a:defRPr>
            </a:lvl8pPr>
            <a:lvl9pPr lvl="8" algn="l" rtl="0">
              <a:lnSpc>
                <a:spcPct val="90000"/>
              </a:lnSpc>
              <a:spcBef>
                <a:spcPts val="1067"/>
              </a:spcBef>
              <a:spcAft>
                <a:spcPts val="1067"/>
              </a:spcAft>
              <a:buClr>
                <a:schemeClr val="dk1"/>
              </a:buClr>
              <a:buSzPts val="1400"/>
              <a:buFont typeface="Arial"/>
              <a:buNone/>
              <a:defRPr sz="3733" b="1">
                <a:solidFill>
                  <a:schemeClr val="dk1"/>
                </a:solidFill>
              </a:defRPr>
            </a:lvl9pPr>
          </a:lstStyle>
          <a:p>
            <a:endParaRPr/>
          </a:p>
        </p:txBody>
      </p:sp>
    </p:spTree>
    <p:extLst>
      <p:ext uri="{BB962C8B-B14F-4D97-AF65-F5344CB8AC3E}">
        <p14:creationId xmlns:p14="http://schemas.microsoft.com/office/powerpoint/2010/main" val="1102607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22: Title, text — two column, right, gold">
  <p:cSld name="22: Title, text — two column, right, gold">
    <p:bg>
      <p:bgPr>
        <a:solidFill>
          <a:schemeClr val="accent1"/>
        </a:solidFill>
        <a:effectLst/>
      </p:bgPr>
    </p:bg>
    <p:spTree>
      <p:nvGrpSpPr>
        <p:cNvPr id="1" name="Shape 140"/>
        <p:cNvGrpSpPr/>
        <p:nvPr/>
      </p:nvGrpSpPr>
      <p:grpSpPr>
        <a:xfrm>
          <a:off x="0" y="0"/>
          <a:ext cx="0" cy="0"/>
          <a:chOff x="0" y="0"/>
          <a:chExt cx="0" cy="0"/>
        </a:xfrm>
      </p:grpSpPr>
      <p:sp>
        <p:nvSpPr>
          <p:cNvPr id="141" name="Google Shape;141;p43"/>
          <p:cNvSpPr/>
          <p:nvPr/>
        </p:nvSpPr>
        <p:spPr>
          <a:xfrm>
            <a:off x="-18633" y="1167"/>
            <a:ext cx="6114800" cy="6858000"/>
          </a:xfrm>
          <a:prstGeom prst="rect">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2" name="Google Shape;142;p43"/>
          <p:cNvSpPr txBox="1">
            <a:spLocks noGrp="1"/>
          </p:cNvSpPr>
          <p:nvPr>
            <p:ph type="body" idx="1"/>
          </p:nvPr>
        </p:nvSpPr>
        <p:spPr>
          <a:xfrm>
            <a:off x="6737200" y="421200"/>
            <a:ext cx="4888400" cy="60156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667"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2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2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
        <p:nvSpPr>
          <p:cNvPr id="143" name="Google Shape;143;p43"/>
          <p:cNvSpPr txBox="1">
            <a:spLocks noGrp="1"/>
          </p:cNvSpPr>
          <p:nvPr>
            <p:ph type="title"/>
          </p:nvPr>
        </p:nvSpPr>
        <p:spPr>
          <a:xfrm>
            <a:off x="565467" y="413467"/>
            <a:ext cx="5456000" cy="765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100000"/>
              </a:lnSpc>
              <a:spcBef>
                <a:spcPts val="1067"/>
              </a:spcBef>
              <a:spcAft>
                <a:spcPts val="0"/>
              </a:spcAft>
              <a:buClr>
                <a:schemeClr val="dk1"/>
              </a:buClr>
              <a:buSzPts val="3200"/>
              <a:buFont typeface="Arial"/>
              <a:buNone/>
              <a:defRPr sz="4267" b="1">
                <a:solidFill>
                  <a:schemeClr val="dk1"/>
                </a:solidFill>
              </a:defRPr>
            </a:lvl2pPr>
            <a:lvl3pPr lvl="2" algn="l" rtl="0">
              <a:lnSpc>
                <a:spcPct val="100000"/>
              </a:lnSpc>
              <a:spcBef>
                <a:spcPts val="0"/>
              </a:spcBef>
              <a:spcAft>
                <a:spcPts val="0"/>
              </a:spcAft>
              <a:buClr>
                <a:schemeClr val="dk1"/>
              </a:buClr>
              <a:buSzPts val="3200"/>
              <a:buFont typeface="Arial"/>
              <a:buNone/>
              <a:defRPr sz="4267" b="1">
                <a:solidFill>
                  <a:schemeClr val="dk1"/>
                </a:solidFill>
              </a:defRPr>
            </a:lvl3pPr>
            <a:lvl4pPr lvl="3" algn="l" rtl="0">
              <a:lnSpc>
                <a:spcPct val="100000"/>
              </a:lnSpc>
              <a:spcBef>
                <a:spcPts val="0"/>
              </a:spcBef>
              <a:spcAft>
                <a:spcPts val="0"/>
              </a:spcAft>
              <a:buClr>
                <a:schemeClr val="dk1"/>
              </a:buClr>
              <a:buSzPts val="3200"/>
              <a:buFont typeface="Arial"/>
              <a:buNone/>
              <a:defRPr sz="4267" b="1">
                <a:solidFill>
                  <a:schemeClr val="dk1"/>
                </a:solidFill>
              </a:defRPr>
            </a:lvl4pPr>
            <a:lvl5pPr lvl="4" algn="l" rtl="0">
              <a:lnSpc>
                <a:spcPct val="100000"/>
              </a:lnSpc>
              <a:spcBef>
                <a:spcPts val="0"/>
              </a:spcBef>
              <a:spcAft>
                <a:spcPts val="0"/>
              </a:spcAft>
              <a:buClr>
                <a:schemeClr val="dk1"/>
              </a:buClr>
              <a:buSzPts val="3200"/>
              <a:buFont typeface="Arial"/>
              <a:buNone/>
              <a:defRPr sz="4267" b="1">
                <a:solidFill>
                  <a:schemeClr val="dk1"/>
                </a:solidFill>
              </a:defRPr>
            </a:lvl5pPr>
            <a:lvl6pPr lvl="5" algn="l" rtl="0">
              <a:lnSpc>
                <a:spcPct val="100000"/>
              </a:lnSpc>
              <a:spcBef>
                <a:spcPts val="0"/>
              </a:spcBef>
              <a:spcAft>
                <a:spcPts val="0"/>
              </a:spcAft>
              <a:buClr>
                <a:schemeClr val="dk1"/>
              </a:buClr>
              <a:buSzPts val="3200"/>
              <a:buFont typeface="Arial"/>
              <a:buNone/>
              <a:defRPr sz="4267" b="1">
                <a:solidFill>
                  <a:schemeClr val="dk1"/>
                </a:solidFill>
              </a:defRPr>
            </a:lvl6pPr>
            <a:lvl7pPr lvl="6" algn="l" rtl="0">
              <a:lnSpc>
                <a:spcPct val="100000"/>
              </a:lnSpc>
              <a:spcBef>
                <a:spcPts val="0"/>
              </a:spcBef>
              <a:spcAft>
                <a:spcPts val="0"/>
              </a:spcAft>
              <a:buClr>
                <a:schemeClr val="dk1"/>
              </a:buClr>
              <a:buSzPts val="3200"/>
              <a:buFont typeface="Arial"/>
              <a:buNone/>
              <a:defRPr sz="4267" b="1">
                <a:solidFill>
                  <a:schemeClr val="dk1"/>
                </a:solidFill>
              </a:defRPr>
            </a:lvl7pPr>
            <a:lvl8pPr lvl="7" algn="l" rtl="0">
              <a:lnSpc>
                <a:spcPct val="100000"/>
              </a:lnSpc>
              <a:spcBef>
                <a:spcPts val="0"/>
              </a:spcBef>
              <a:spcAft>
                <a:spcPts val="0"/>
              </a:spcAft>
              <a:buClr>
                <a:schemeClr val="dk1"/>
              </a:buClr>
              <a:buSzPts val="3200"/>
              <a:buFont typeface="Arial"/>
              <a:buNone/>
              <a:defRPr sz="4267" b="1">
                <a:solidFill>
                  <a:schemeClr val="dk1"/>
                </a:solidFill>
              </a:defRPr>
            </a:lvl8pPr>
            <a:lvl9pPr lvl="8" algn="l" rtl="0">
              <a:lnSpc>
                <a:spcPct val="100000"/>
              </a:lnSpc>
              <a:spcBef>
                <a:spcPts val="0"/>
              </a:spcBef>
              <a:spcAft>
                <a:spcPts val="0"/>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548466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22: Title, text, image — two column, right">
  <p:cSld name="22: Title, text, image — two column, right">
    <p:bg>
      <p:bgPr>
        <a:solidFill>
          <a:schemeClr val="lt2"/>
        </a:solidFill>
        <a:effectLst/>
      </p:bgPr>
    </p:bg>
    <p:spTree>
      <p:nvGrpSpPr>
        <p:cNvPr id="1" name="Shape 144"/>
        <p:cNvGrpSpPr/>
        <p:nvPr/>
      </p:nvGrpSpPr>
      <p:grpSpPr>
        <a:xfrm>
          <a:off x="0" y="0"/>
          <a:ext cx="0" cy="0"/>
          <a:chOff x="0" y="0"/>
          <a:chExt cx="0" cy="0"/>
        </a:xfrm>
      </p:grpSpPr>
      <p:sp>
        <p:nvSpPr>
          <p:cNvPr id="145" name="Google Shape;145;p44"/>
          <p:cNvSpPr/>
          <p:nvPr/>
        </p:nvSpPr>
        <p:spPr>
          <a:xfrm>
            <a:off x="6170400" y="1167"/>
            <a:ext cx="6021600" cy="6858000"/>
          </a:xfrm>
          <a:prstGeom prst="rect">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6" name="Google Shape;146;p44"/>
          <p:cNvSpPr txBox="1">
            <a:spLocks noGrp="1"/>
          </p:cNvSpPr>
          <p:nvPr>
            <p:ph type="title"/>
          </p:nvPr>
        </p:nvSpPr>
        <p:spPr>
          <a:xfrm>
            <a:off x="6737200" y="421200"/>
            <a:ext cx="48880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3200"/>
              <a:buFont typeface="Arial"/>
              <a:buNone/>
              <a:defRPr sz="4267" b="1">
                <a:solidFill>
                  <a:schemeClr val="dk1"/>
                </a:solidFill>
              </a:defRPr>
            </a:lvl2pPr>
            <a:lvl3pPr lvl="2" algn="l" rtl="0">
              <a:lnSpc>
                <a:spcPct val="90000"/>
              </a:lnSpc>
              <a:spcBef>
                <a:spcPts val="1067"/>
              </a:spcBef>
              <a:spcAft>
                <a:spcPts val="0"/>
              </a:spcAft>
              <a:buClr>
                <a:schemeClr val="dk1"/>
              </a:buClr>
              <a:buSzPts val="3200"/>
              <a:buFont typeface="Arial"/>
              <a:buNone/>
              <a:defRPr sz="4267" b="1">
                <a:solidFill>
                  <a:schemeClr val="dk1"/>
                </a:solidFill>
              </a:defRPr>
            </a:lvl3pPr>
            <a:lvl4pPr lvl="3" algn="l" rtl="0">
              <a:lnSpc>
                <a:spcPct val="90000"/>
              </a:lnSpc>
              <a:spcBef>
                <a:spcPts val="1067"/>
              </a:spcBef>
              <a:spcAft>
                <a:spcPts val="0"/>
              </a:spcAft>
              <a:buClr>
                <a:schemeClr val="dk1"/>
              </a:buClr>
              <a:buSzPts val="3200"/>
              <a:buFont typeface="Arial"/>
              <a:buNone/>
              <a:defRPr sz="4267" b="1">
                <a:solidFill>
                  <a:schemeClr val="dk1"/>
                </a:solidFill>
              </a:defRPr>
            </a:lvl4pPr>
            <a:lvl5pPr lvl="4" algn="l" rtl="0">
              <a:lnSpc>
                <a:spcPct val="90000"/>
              </a:lnSpc>
              <a:spcBef>
                <a:spcPts val="1067"/>
              </a:spcBef>
              <a:spcAft>
                <a:spcPts val="0"/>
              </a:spcAft>
              <a:buClr>
                <a:schemeClr val="dk1"/>
              </a:buClr>
              <a:buSzPts val="3200"/>
              <a:buFont typeface="Arial"/>
              <a:buNone/>
              <a:defRPr sz="4267" b="1">
                <a:solidFill>
                  <a:schemeClr val="dk1"/>
                </a:solidFill>
              </a:defRPr>
            </a:lvl5pPr>
            <a:lvl6pPr lvl="5" algn="l" rtl="0">
              <a:lnSpc>
                <a:spcPct val="90000"/>
              </a:lnSpc>
              <a:spcBef>
                <a:spcPts val="1067"/>
              </a:spcBef>
              <a:spcAft>
                <a:spcPts val="0"/>
              </a:spcAft>
              <a:buClr>
                <a:schemeClr val="dk1"/>
              </a:buClr>
              <a:buSzPts val="3200"/>
              <a:buFont typeface="Arial"/>
              <a:buNone/>
              <a:defRPr sz="4267" b="1">
                <a:solidFill>
                  <a:schemeClr val="dk1"/>
                </a:solidFill>
              </a:defRPr>
            </a:lvl6pPr>
            <a:lvl7pPr lvl="6" algn="l" rtl="0">
              <a:lnSpc>
                <a:spcPct val="90000"/>
              </a:lnSpc>
              <a:spcBef>
                <a:spcPts val="1067"/>
              </a:spcBef>
              <a:spcAft>
                <a:spcPts val="0"/>
              </a:spcAft>
              <a:buClr>
                <a:schemeClr val="dk1"/>
              </a:buClr>
              <a:buSzPts val="3200"/>
              <a:buFont typeface="Arial"/>
              <a:buNone/>
              <a:defRPr sz="4267" b="1">
                <a:solidFill>
                  <a:schemeClr val="dk1"/>
                </a:solidFill>
              </a:defRPr>
            </a:lvl7pPr>
            <a:lvl8pPr lvl="7" algn="l" rtl="0">
              <a:lnSpc>
                <a:spcPct val="90000"/>
              </a:lnSpc>
              <a:spcBef>
                <a:spcPts val="1067"/>
              </a:spcBef>
              <a:spcAft>
                <a:spcPts val="0"/>
              </a:spcAft>
              <a:buClr>
                <a:schemeClr val="dk1"/>
              </a:buClr>
              <a:buSzPts val="3200"/>
              <a:buFont typeface="Arial"/>
              <a:buNone/>
              <a:defRPr sz="4267" b="1">
                <a:solidFill>
                  <a:schemeClr val="dk1"/>
                </a:solidFill>
              </a:defRPr>
            </a:lvl8pPr>
            <a:lvl9pPr lvl="8" algn="l" rtl="0">
              <a:lnSpc>
                <a:spcPct val="90000"/>
              </a:lnSpc>
              <a:spcBef>
                <a:spcPts val="1067"/>
              </a:spcBef>
              <a:spcAft>
                <a:spcPts val="1067"/>
              </a:spcAft>
              <a:buClr>
                <a:schemeClr val="dk1"/>
              </a:buClr>
              <a:buSzPts val="3200"/>
              <a:buFont typeface="Arial"/>
              <a:buNone/>
              <a:defRPr sz="4267" b="1">
                <a:solidFill>
                  <a:schemeClr val="dk1"/>
                </a:solidFill>
              </a:defRPr>
            </a:lvl9pPr>
          </a:lstStyle>
          <a:p>
            <a:endParaRPr/>
          </a:p>
        </p:txBody>
      </p:sp>
      <p:sp>
        <p:nvSpPr>
          <p:cNvPr id="147" name="Google Shape;147;p44"/>
          <p:cNvSpPr txBox="1">
            <a:spLocks noGrp="1"/>
          </p:cNvSpPr>
          <p:nvPr>
            <p:ph type="body" idx="1"/>
          </p:nvPr>
        </p:nvSpPr>
        <p:spPr>
          <a:xfrm>
            <a:off x="6737133" y="1715933"/>
            <a:ext cx="4888000" cy="47208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667"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2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2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
        <p:nvSpPr>
          <p:cNvPr id="148" name="Google Shape;148;p44"/>
          <p:cNvSpPr>
            <a:spLocks noGrp="1"/>
          </p:cNvSpPr>
          <p:nvPr>
            <p:ph type="pic" idx="2"/>
          </p:nvPr>
        </p:nvSpPr>
        <p:spPr>
          <a:xfrm>
            <a:off x="0" y="-4336"/>
            <a:ext cx="6170400" cy="6889200"/>
          </a:xfrm>
          <a:prstGeom prst="rect">
            <a:avLst/>
          </a:prstGeom>
          <a:noFill/>
          <a:ln>
            <a:noFill/>
          </a:ln>
        </p:spPr>
      </p:sp>
    </p:spTree>
    <p:extLst>
      <p:ext uri="{BB962C8B-B14F-4D97-AF65-F5344CB8AC3E}">
        <p14:creationId xmlns:p14="http://schemas.microsoft.com/office/powerpoint/2010/main" val="7923015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22: Title, text — two column, left, gold">
  <p:cSld name="22: Title, text — two column, left, gold">
    <p:bg>
      <p:bgPr>
        <a:solidFill>
          <a:schemeClr val="accent1"/>
        </a:solidFill>
        <a:effectLst/>
      </p:bgPr>
    </p:bg>
    <p:spTree>
      <p:nvGrpSpPr>
        <p:cNvPr id="1" name="Shape 149"/>
        <p:cNvGrpSpPr/>
        <p:nvPr/>
      </p:nvGrpSpPr>
      <p:grpSpPr>
        <a:xfrm>
          <a:off x="0" y="0"/>
          <a:ext cx="0" cy="0"/>
          <a:chOff x="0" y="0"/>
          <a:chExt cx="0" cy="0"/>
        </a:xfrm>
      </p:grpSpPr>
      <p:sp>
        <p:nvSpPr>
          <p:cNvPr id="150" name="Google Shape;150;p45"/>
          <p:cNvSpPr/>
          <p:nvPr/>
        </p:nvSpPr>
        <p:spPr>
          <a:xfrm>
            <a:off x="-18633" y="1167"/>
            <a:ext cx="6040400" cy="6858000"/>
          </a:xfrm>
          <a:prstGeom prst="rect">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1" name="Google Shape;151;p45"/>
          <p:cNvSpPr txBox="1">
            <a:spLocks noGrp="1"/>
          </p:cNvSpPr>
          <p:nvPr>
            <p:ph type="body" idx="1"/>
          </p:nvPr>
        </p:nvSpPr>
        <p:spPr>
          <a:xfrm>
            <a:off x="566567" y="1779800"/>
            <a:ext cx="5054800" cy="46572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667"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2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2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8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800"/>
              <a:buFont typeface="Arial"/>
              <a:buNone/>
              <a:defRPr sz="1067" b="0" i="0" u="none" strike="noStrike" cap="none">
                <a:solidFill>
                  <a:srgbClr val="000000"/>
                </a:solidFill>
                <a:latin typeface="Arial"/>
                <a:ea typeface="Arial"/>
                <a:cs typeface="Arial"/>
                <a:sym typeface="Arial"/>
              </a:defRPr>
            </a:lvl9pPr>
          </a:lstStyle>
          <a:p>
            <a:endParaRPr/>
          </a:p>
        </p:txBody>
      </p:sp>
      <p:sp>
        <p:nvSpPr>
          <p:cNvPr id="152" name="Google Shape;152;p45"/>
          <p:cNvSpPr txBox="1">
            <a:spLocks noGrp="1"/>
          </p:cNvSpPr>
          <p:nvPr>
            <p:ph type="title"/>
          </p:nvPr>
        </p:nvSpPr>
        <p:spPr>
          <a:xfrm>
            <a:off x="566567" y="421200"/>
            <a:ext cx="48884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100000"/>
              </a:lnSpc>
              <a:spcBef>
                <a:spcPts val="1067"/>
              </a:spcBef>
              <a:spcAft>
                <a:spcPts val="0"/>
              </a:spcAft>
              <a:buClr>
                <a:schemeClr val="dk1"/>
              </a:buClr>
              <a:buSzPts val="3000"/>
              <a:buFont typeface="Arial"/>
              <a:buNone/>
              <a:defRPr sz="4000" b="1">
                <a:solidFill>
                  <a:schemeClr val="dk1"/>
                </a:solidFill>
              </a:defRPr>
            </a:lvl2pPr>
            <a:lvl3pPr lvl="2" algn="l" rtl="0">
              <a:lnSpc>
                <a:spcPct val="100000"/>
              </a:lnSpc>
              <a:spcBef>
                <a:spcPts val="0"/>
              </a:spcBef>
              <a:spcAft>
                <a:spcPts val="0"/>
              </a:spcAft>
              <a:buClr>
                <a:schemeClr val="dk1"/>
              </a:buClr>
              <a:buSzPts val="3000"/>
              <a:buFont typeface="Arial"/>
              <a:buNone/>
              <a:defRPr sz="4000" b="1">
                <a:solidFill>
                  <a:schemeClr val="dk1"/>
                </a:solidFill>
              </a:defRPr>
            </a:lvl3pPr>
            <a:lvl4pPr lvl="3" algn="l" rtl="0">
              <a:lnSpc>
                <a:spcPct val="100000"/>
              </a:lnSpc>
              <a:spcBef>
                <a:spcPts val="0"/>
              </a:spcBef>
              <a:spcAft>
                <a:spcPts val="0"/>
              </a:spcAft>
              <a:buClr>
                <a:schemeClr val="dk1"/>
              </a:buClr>
              <a:buSzPts val="3000"/>
              <a:buFont typeface="Arial"/>
              <a:buNone/>
              <a:defRPr sz="4000" b="1">
                <a:solidFill>
                  <a:schemeClr val="dk1"/>
                </a:solidFill>
              </a:defRPr>
            </a:lvl4pPr>
            <a:lvl5pPr lvl="4" algn="l" rtl="0">
              <a:lnSpc>
                <a:spcPct val="100000"/>
              </a:lnSpc>
              <a:spcBef>
                <a:spcPts val="0"/>
              </a:spcBef>
              <a:spcAft>
                <a:spcPts val="0"/>
              </a:spcAft>
              <a:buClr>
                <a:schemeClr val="dk1"/>
              </a:buClr>
              <a:buSzPts val="3000"/>
              <a:buFont typeface="Arial"/>
              <a:buNone/>
              <a:defRPr sz="4000" b="1">
                <a:solidFill>
                  <a:schemeClr val="dk1"/>
                </a:solidFill>
              </a:defRPr>
            </a:lvl5pPr>
            <a:lvl6pPr lvl="5" algn="l" rtl="0">
              <a:lnSpc>
                <a:spcPct val="100000"/>
              </a:lnSpc>
              <a:spcBef>
                <a:spcPts val="0"/>
              </a:spcBef>
              <a:spcAft>
                <a:spcPts val="0"/>
              </a:spcAft>
              <a:buClr>
                <a:schemeClr val="dk1"/>
              </a:buClr>
              <a:buSzPts val="3000"/>
              <a:buFont typeface="Arial"/>
              <a:buNone/>
              <a:defRPr sz="4000" b="1">
                <a:solidFill>
                  <a:schemeClr val="dk1"/>
                </a:solidFill>
              </a:defRPr>
            </a:lvl6pPr>
            <a:lvl7pPr lvl="6" algn="l" rtl="0">
              <a:lnSpc>
                <a:spcPct val="100000"/>
              </a:lnSpc>
              <a:spcBef>
                <a:spcPts val="0"/>
              </a:spcBef>
              <a:spcAft>
                <a:spcPts val="0"/>
              </a:spcAft>
              <a:buClr>
                <a:schemeClr val="dk1"/>
              </a:buClr>
              <a:buSzPts val="3000"/>
              <a:buFont typeface="Arial"/>
              <a:buNone/>
              <a:defRPr sz="4000" b="1">
                <a:solidFill>
                  <a:schemeClr val="dk1"/>
                </a:solidFill>
              </a:defRPr>
            </a:lvl7pPr>
            <a:lvl8pPr lvl="7" algn="l" rtl="0">
              <a:lnSpc>
                <a:spcPct val="100000"/>
              </a:lnSpc>
              <a:spcBef>
                <a:spcPts val="0"/>
              </a:spcBef>
              <a:spcAft>
                <a:spcPts val="0"/>
              </a:spcAft>
              <a:buClr>
                <a:schemeClr val="dk1"/>
              </a:buClr>
              <a:buSzPts val="3000"/>
              <a:buFont typeface="Arial"/>
              <a:buNone/>
              <a:defRPr sz="4000" b="1">
                <a:solidFill>
                  <a:schemeClr val="dk1"/>
                </a:solidFill>
              </a:defRPr>
            </a:lvl8pPr>
            <a:lvl9pPr lvl="8" algn="l" rtl="0">
              <a:lnSpc>
                <a:spcPct val="100000"/>
              </a:lnSpc>
              <a:spcBef>
                <a:spcPts val="0"/>
              </a:spcBef>
              <a:spcAft>
                <a:spcPts val="0"/>
              </a:spcAft>
              <a:buClr>
                <a:schemeClr val="dk1"/>
              </a:buClr>
              <a:buSzPts val="3000"/>
              <a:buFont typeface="Arial"/>
              <a:buNone/>
              <a:defRPr sz="4000" b="1">
                <a:solidFill>
                  <a:schemeClr val="dk1"/>
                </a:solidFill>
              </a:defRPr>
            </a:lvl9pPr>
          </a:lstStyle>
          <a:p>
            <a:endParaRPr/>
          </a:p>
        </p:txBody>
      </p:sp>
    </p:spTree>
    <p:extLst>
      <p:ext uri="{BB962C8B-B14F-4D97-AF65-F5344CB8AC3E}">
        <p14:creationId xmlns:p14="http://schemas.microsoft.com/office/powerpoint/2010/main" val="12054698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22: Title, text — three column">
  <p:cSld name="22: Title, text — three column">
    <p:spTree>
      <p:nvGrpSpPr>
        <p:cNvPr id="1" name="Shape 153"/>
        <p:cNvGrpSpPr/>
        <p:nvPr/>
      </p:nvGrpSpPr>
      <p:grpSpPr>
        <a:xfrm>
          <a:off x="0" y="0"/>
          <a:ext cx="0" cy="0"/>
          <a:chOff x="0" y="0"/>
          <a:chExt cx="0" cy="0"/>
        </a:xfrm>
      </p:grpSpPr>
      <p:sp>
        <p:nvSpPr>
          <p:cNvPr id="154" name="Google Shape;154;p46"/>
          <p:cNvSpPr txBox="1">
            <a:spLocks noGrp="1"/>
          </p:cNvSpPr>
          <p:nvPr>
            <p:ph type="body" idx="1"/>
          </p:nvPr>
        </p:nvSpPr>
        <p:spPr>
          <a:xfrm>
            <a:off x="8407167" y="1179000"/>
            <a:ext cx="3333600" cy="53212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600"/>
              <a:buFont typeface="Arial"/>
              <a:buNone/>
              <a:defRPr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1000"/>
              <a:buFont typeface="Arial"/>
              <a:buNone/>
              <a:defRPr sz="1067" b="0" i="0" u="none" strike="noStrike" cap="none">
                <a:solidFill>
                  <a:srgbClr val="000000"/>
                </a:solidFill>
                <a:latin typeface="Arial"/>
                <a:ea typeface="Arial"/>
                <a:cs typeface="Arial"/>
                <a:sym typeface="Arial"/>
              </a:defRPr>
            </a:lvl9pPr>
          </a:lstStyle>
          <a:p>
            <a:endParaRPr/>
          </a:p>
        </p:txBody>
      </p:sp>
      <p:sp>
        <p:nvSpPr>
          <p:cNvPr id="155" name="Google Shape;155;p46"/>
          <p:cNvSpPr txBox="1">
            <a:spLocks noGrp="1"/>
          </p:cNvSpPr>
          <p:nvPr>
            <p:ph type="body" idx="2"/>
          </p:nvPr>
        </p:nvSpPr>
        <p:spPr>
          <a:xfrm>
            <a:off x="4490067" y="1177067"/>
            <a:ext cx="3772400" cy="53568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600"/>
              <a:buFont typeface="Arial"/>
              <a:buNone/>
              <a:defRPr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1000"/>
              <a:buFont typeface="Arial"/>
              <a:buNone/>
              <a:defRPr sz="1067" b="0" i="0" u="none" strike="noStrike" cap="none">
                <a:solidFill>
                  <a:srgbClr val="000000"/>
                </a:solidFill>
                <a:latin typeface="Arial"/>
                <a:ea typeface="Arial"/>
                <a:cs typeface="Arial"/>
                <a:sym typeface="Arial"/>
              </a:defRPr>
            </a:lvl9pPr>
          </a:lstStyle>
          <a:p>
            <a:endParaRPr/>
          </a:p>
        </p:txBody>
      </p:sp>
      <p:sp>
        <p:nvSpPr>
          <p:cNvPr id="156" name="Google Shape;156;p46"/>
          <p:cNvSpPr txBox="1">
            <a:spLocks noGrp="1"/>
          </p:cNvSpPr>
          <p:nvPr>
            <p:ph type="body" idx="3"/>
          </p:nvPr>
        </p:nvSpPr>
        <p:spPr>
          <a:xfrm>
            <a:off x="565467" y="1177067"/>
            <a:ext cx="3755600" cy="5388000"/>
          </a:xfrm>
          <a:prstGeom prst="rect">
            <a:avLst/>
          </a:prstGeom>
          <a:noFill/>
          <a:ln>
            <a:noFill/>
          </a:ln>
        </p:spPr>
        <p:txBody>
          <a:bodyPr spcFirstLastPara="1" wrap="square" lIns="0" tIns="0" rIns="0" bIns="0" anchor="t" anchorCtr="0">
            <a:noAutofit/>
          </a:bodyPr>
          <a:lstStyle>
            <a:lvl1pPr marL="609570" marR="0" lvl="0" indent="-304784" algn="l" rtl="0">
              <a:lnSpc>
                <a:spcPct val="115000"/>
              </a:lnSpc>
              <a:spcBef>
                <a:spcPts val="0"/>
              </a:spcBef>
              <a:spcAft>
                <a:spcPts val="0"/>
              </a:spcAft>
              <a:buClr>
                <a:srgbClr val="000000"/>
              </a:buClr>
              <a:buSzPts val="1600"/>
              <a:buFont typeface="Arial"/>
              <a:buNone/>
              <a:defRPr sz="2133" b="0" i="0" u="none" strike="noStrike" cap="none">
                <a:solidFill>
                  <a:srgbClr val="000000"/>
                </a:solidFill>
                <a:latin typeface="Arial"/>
                <a:ea typeface="Arial"/>
                <a:cs typeface="Arial"/>
                <a:sym typeface="Arial"/>
              </a:defRPr>
            </a:lvl1pPr>
            <a:lvl2pPr marL="1219140" marR="0" lvl="1" indent="-304784" algn="l" rtl="0">
              <a:lnSpc>
                <a:spcPct val="115000"/>
              </a:lnSpc>
              <a:spcBef>
                <a:spcPts val="533"/>
              </a:spcBef>
              <a:spcAft>
                <a:spcPts val="0"/>
              </a:spcAft>
              <a:buClr>
                <a:srgbClr val="000000"/>
              </a:buClr>
              <a:buSzPts val="1600"/>
              <a:buFont typeface="Arial"/>
              <a:buNone/>
              <a:defRPr b="0" i="0" u="none" strike="noStrike" cap="none">
                <a:solidFill>
                  <a:srgbClr val="000000"/>
                </a:solidFill>
                <a:latin typeface="Arial"/>
                <a:ea typeface="Arial"/>
                <a:cs typeface="Arial"/>
                <a:sym typeface="Arial"/>
              </a:defRPr>
            </a:lvl2pPr>
            <a:lvl3pPr marL="1828709" marR="0" lvl="2" indent="-304784" algn="l" rtl="0">
              <a:lnSpc>
                <a:spcPct val="115000"/>
              </a:lnSpc>
              <a:spcBef>
                <a:spcPts val="533"/>
              </a:spcBef>
              <a:spcAft>
                <a:spcPts val="0"/>
              </a:spcAft>
              <a:buClr>
                <a:srgbClr val="000000"/>
              </a:buClr>
              <a:buSzPts val="1600"/>
              <a:buFont typeface="Arial"/>
              <a:buNone/>
              <a:defRPr b="0" i="0" u="none" strike="noStrike" cap="none">
                <a:solidFill>
                  <a:srgbClr val="000000"/>
                </a:solidFill>
                <a:latin typeface="Arial"/>
                <a:ea typeface="Arial"/>
                <a:cs typeface="Arial"/>
                <a:sym typeface="Arial"/>
              </a:defRPr>
            </a:lvl3pPr>
            <a:lvl4pPr marL="2438278" marR="0" lvl="3"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4pPr>
            <a:lvl5pPr marL="3047848" marR="0" lvl="4" indent="-304784" algn="l" rtl="0">
              <a:lnSpc>
                <a:spcPct val="115000"/>
              </a:lnSpc>
              <a:spcBef>
                <a:spcPts val="533"/>
              </a:spcBef>
              <a:spcAft>
                <a:spcPts val="0"/>
              </a:spcAft>
              <a:buClr>
                <a:srgbClr val="000000"/>
              </a:buClr>
              <a:buSzPts val="1400"/>
              <a:buFont typeface="Arial"/>
              <a:buNone/>
              <a:defRPr sz="1600" b="0" i="0" u="none" strike="noStrike" cap="none">
                <a:solidFill>
                  <a:srgbClr val="000000"/>
                </a:solidFill>
                <a:latin typeface="Arial"/>
                <a:ea typeface="Arial"/>
                <a:cs typeface="Arial"/>
                <a:sym typeface="Arial"/>
              </a:defRPr>
            </a:lvl5pPr>
            <a:lvl6pPr marL="3657418" marR="0" lvl="5"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6pPr>
            <a:lvl7pPr marL="4266987" marR="0" lvl="6"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7pPr>
            <a:lvl8pPr marL="4876557" marR="0" lvl="7" indent="-304784" algn="l" rtl="0">
              <a:lnSpc>
                <a:spcPct val="115000"/>
              </a:lnSpc>
              <a:spcBef>
                <a:spcPts val="533"/>
              </a:spcBef>
              <a:spcAft>
                <a:spcPts val="0"/>
              </a:spcAft>
              <a:buClr>
                <a:srgbClr val="000000"/>
              </a:buClr>
              <a:buSzPts val="1000"/>
              <a:buFont typeface="Arial"/>
              <a:buNone/>
              <a:defRPr sz="1067" b="0" i="0" u="none" strike="noStrike" cap="none">
                <a:solidFill>
                  <a:srgbClr val="000000"/>
                </a:solidFill>
                <a:latin typeface="Arial"/>
                <a:ea typeface="Arial"/>
                <a:cs typeface="Arial"/>
                <a:sym typeface="Arial"/>
              </a:defRPr>
            </a:lvl8pPr>
            <a:lvl9pPr marL="5486126" marR="0" lvl="8" indent="-304784" algn="l" rtl="0">
              <a:lnSpc>
                <a:spcPct val="115000"/>
              </a:lnSpc>
              <a:spcBef>
                <a:spcPts val="533"/>
              </a:spcBef>
              <a:spcAft>
                <a:spcPts val="533"/>
              </a:spcAft>
              <a:buClr>
                <a:srgbClr val="000000"/>
              </a:buClr>
              <a:buSzPts val="1000"/>
              <a:buFont typeface="Arial"/>
              <a:buNone/>
              <a:defRPr sz="1067" b="0" i="0" u="none" strike="noStrike" cap="none">
                <a:solidFill>
                  <a:srgbClr val="000000"/>
                </a:solidFill>
                <a:latin typeface="Arial"/>
                <a:ea typeface="Arial"/>
                <a:cs typeface="Arial"/>
                <a:sym typeface="Arial"/>
              </a:defRPr>
            </a:lvl9pPr>
          </a:lstStyle>
          <a:p>
            <a:endParaRPr/>
          </a:p>
        </p:txBody>
      </p:sp>
      <p:sp>
        <p:nvSpPr>
          <p:cNvPr id="157" name="Google Shape;157;p46"/>
          <p:cNvSpPr txBox="1">
            <a:spLocks noGrp="1"/>
          </p:cNvSpPr>
          <p:nvPr>
            <p:ph type="title"/>
          </p:nvPr>
        </p:nvSpPr>
        <p:spPr>
          <a:xfrm>
            <a:off x="565467" y="413467"/>
            <a:ext cx="11060000" cy="76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4267" b="1" i="0" u="none" strike="noStrike" cap="none">
                <a:solidFill>
                  <a:schemeClr val="dk1"/>
                </a:solidFill>
                <a:highlight>
                  <a:schemeClr val="accent1"/>
                </a:highlight>
                <a:latin typeface="Arial"/>
                <a:ea typeface="Arial"/>
                <a:cs typeface="Arial"/>
                <a:sym typeface="Arial"/>
              </a:defRPr>
            </a:lvl1pPr>
            <a:lvl2pPr lvl="1" algn="l" rtl="0">
              <a:lnSpc>
                <a:spcPct val="90000"/>
              </a:lnSpc>
              <a:spcBef>
                <a:spcPts val="1067"/>
              </a:spcBef>
              <a:spcAft>
                <a:spcPts val="0"/>
              </a:spcAft>
              <a:buClr>
                <a:schemeClr val="dk1"/>
              </a:buClr>
              <a:buSzPts val="3200"/>
              <a:buFont typeface="Arial"/>
              <a:buNone/>
              <a:defRPr sz="4267" b="1">
                <a:solidFill>
                  <a:schemeClr val="dk1"/>
                </a:solidFill>
              </a:defRPr>
            </a:lvl2pPr>
            <a:lvl3pPr lvl="2" algn="l" rtl="0">
              <a:lnSpc>
                <a:spcPct val="90000"/>
              </a:lnSpc>
              <a:spcBef>
                <a:spcPts val="1067"/>
              </a:spcBef>
              <a:spcAft>
                <a:spcPts val="0"/>
              </a:spcAft>
              <a:buClr>
                <a:schemeClr val="dk1"/>
              </a:buClr>
              <a:buSzPts val="3200"/>
              <a:buFont typeface="Arial"/>
              <a:buNone/>
              <a:defRPr sz="4267" b="1">
                <a:solidFill>
                  <a:schemeClr val="dk1"/>
                </a:solidFill>
              </a:defRPr>
            </a:lvl3pPr>
            <a:lvl4pPr lvl="3" algn="l" rtl="0">
              <a:lnSpc>
                <a:spcPct val="90000"/>
              </a:lnSpc>
              <a:spcBef>
                <a:spcPts val="1067"/>
              </a:spcBef>
              <a:spcAft>
                <a:spcPts val="0"/>
              </a:spcAft>
              <a:buClr>
                <a:schemeClr val="dk1"/>
              </a:buClr>
              <a:buSzPts val="3200"/>
              <a:buFont typeface="Arial"/>
              <a:buNone/>
              <a:defRPr sz="4267" b="1">
                <a:solidFill>
                  <a:schemeClr val="dk1"/>
                </a:solidFill>
              </a:defRPr>
            </a:lvl4pPr>
            <a:lvl5pPr lvl="4" algn="l" rtl="0">
              <a:lnSpc>
                <a:spcPct val="90000"/>
              </a:lnSpc>
              <a:spcBef>
                <a:spcPts val="1067"/>
              </a:spcBef>
              <a:spcAft>
                <a:spcPts val="0"/>
              </a:spcAft>
              <a:buClr>
                <a:schemeClr val="dk1"/>
              </a:buClr>
              <a:buSzPts val="3200"/>
              <a:buFont typeface="Arial"/>
              <a:buNone/>
              <a:defRPr sz="4267" b="1">
                <a:solidFill>
                  <a:schemeClr val="dk1"/>
                </a:solidFill>
              </a:defRPr>
            </a:lvl5pPr>
            <a:lvl6pPr lvl="5" algn="l" rtl="0">
              <a:lnSpc>
                <a:spcPct val="90000"/>
              </a:lnSpc>
              <a:spcBef>
                <a:spcPts val="1067"/>
              </a:spcBef>
              <a:spcAft>
                <a:spcPts val="0"/>
              </a:spcAft>
              <a:buClr>
                <a:schemeClr val="dk1"/>
              </a:buClr>
              <a:buSzPts val="3200"/>
              <a:buFont typeface="Arial"/>
              <a:buNone/>
              <a:defRPr sz="4267" b="1">
                <a:solidFill>
                  <a:schemeClr val="dk1"/>
                </a:solidFill>
              </a:defRPr>
            </a:lvl6pPr>
            <a:lvl7pPr lvl="6" algn="l" rtl="0">
              <a:lnSpc>
                <a:spcPct val="90000"/>
              </a:lnSpc>
              <a:spcBef>
                <a:spcPts val="1067"/>
              </a:spcBef>
              <a:spcAft>
                <a:spcPts val="0"/>
              </a:spcAft>
              <a:buClr>
                <a:schemeClr val="dk1"/>
              </a:buClr>
              <a:buSzPts val="3200"/>
              <a:buFont typeface="Arial"/>
              <a:buNone/>
              <a:defRPr sz="4267" b="1">
                <a:solidFill>
                  <a:schemeClr val="dk1"/>
                </a:solidFill>
              </a:defRPr>
            </a:lvl7pPr>
            <a:lvl8pPr lvl="7" algn="l" rtl="0">
              <a:lnSpc>
                <a:spcPct val="90000"/>
              </a:lnSpc>
              <a:spcBef>
                <a:spcPts val="1067"/>
              </a:spcBef>
              <a:spcAft>
                <a:spcPts val="0"/>
              </a:spcAft>
              <a:buClr>
                <a:schemeClr val="dk1"/>
              </a:buClr>
              <a:buSzPts val="3200"/>
              <a:buFont typeface="Arial"/>
              <a:buNone/>
              <a:defRPr sz="4267" b="1">
                <a:solidFill>
                  <a:schemeClr val="dk1"/>
                </a:solidFill>
              </a:defRPr>
            </a:lvl8pPr>
            <a:lvl9pPr lvl="8" algn="l" rtl="0">
              <a:lnSpc>
                <a:spcPct val="90000"/>
              </a:lnSpc>
              <a:spcBef>
                <a:spcPts val="1067"/>
              </a:spcBef>
              <a:spcAft>
                <a:spcPts val="1067"/>
              </a:spcAft>
              <a:buClr>
                <a:schemeClr val="dk1"/>
              </a:buClr>
              <a:buSzPts val="3200"/>
              <a:buFont typeface="Arial"/>
              <a:buNone/>
              <a:defRPr sz="4267" b="1">
                <a:solidFill>
                  <a:schemeClr val="dk1"/>
                </a:solidFill>
              </a:defRPr>
            </a:lvl9pPr>
          </a:lstStyle>
          <a:p>
            <a:endParaRPr/>
          </a:p>
        </p:txBody>
      </p:sp>
    </p:spTree>
    <p:extLst>
      <p:ext uri="{BB962C8B-B14F-4D97-AF65-F5344CB8AC3E}">
        <p14:creationId xmlns:p14="http://schemas.microsoft.com/office/powerpoint/2010/main" val="342490587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22: Title, text — three column, pattern">
  <p:cSld name="1_22: Title, text — three column, pattern">
    <p:spTree>
      <p:nvGrpSpPr>
        <p:cNvPr id="1" name="Shape 158"/>
        <p:cNvGrpSpPr/>
        <p:nvPr/>
      </p:nvGrpSpPr>
      <p:grpSpPr>
        <a:xfrm>
          <a:off x="0" y="0"/>
          <a:ext cx="0" cy="0"/>
          <a:chOff x="0" y="0"/>
          <a:chExt cx="0" cy="0"/>
        </a:xfrm>
      </p:grpSpPr>
      <p:grpSp>
        <p:nvGrpSpPr>
          <p:cNvPr id="159" name="Google Shape;159;p47"/>
          <p:cNvGrpSpPr/>
          <p:nvPr/>
        </p:nvGrpSpPr>
        <p:grpSpPr>
          <a:xfrm>
            <a:off x="-5273656" y="2802266"/>
            <a:ext cx="9325928" cy="5887393"/>
            <a:chOff x="238125" y="602600"/>
            <a:chExt cx="7143750" cy="4509800"/>
          </a:xfrm>
        </p:grpSpPr>
        <p:sp>
          <p:nvSpPr>
            <p:cNvPr id="160" name="Google Shape;160;p47"/>
            <p:cNvSpPr/>
            <p:nvPr/>
          </p:nvSpPr>
          <p:spPr>
            <a:xfrm>
              <a:off x="2514425" y="1130250"/>
              <a:ext cx="218325" cy="579250"/>
            </a:xfrm>
            <a:custGeom>
              <a:avLst/>
              <a:gdLst/>
              <a:ahLst/>
              <a:cxnLst/>
              <a:rect l="l" t="t" r="r" b="b"/>
              <a:pathLst>
                <a:path w="8733" h="23170" extrusionOk="0">
                  <a:moveTo>
                    <a:pt x="8513" y="0"/>
                  </a:moveTo>
                  <a:lnTo>
                    <a:pt x="8469" y="44"/>
                  </a:lnTo>
                  <a:lnTo>
                    <a:pt x="8425" y="88"/>
                  </a:lnTo>
                  <a:lnTo>
                    <a:pt x="7416" y="1273"/>
                  </a:lnTo>
                  <a:lnTo>
                    <a:pt x="7372" y="1317"/>
                  </a:lnTo>
                  <a:lnTo>
                    <a:pt x="6231" y="3555"/>
                  </a:lnTo>
                  <a:lnTo>
                    <a:pt x="4081" y="7416"/>
                  </a:lnTo>
                  <a:lnTo>
                    <a:pt x="2633" y="10225"/>
                  </a:lnTo>
                  <a:lnTo>
                    <a:pt x="1492" y="12989"/>
                  </a:lnTo>
                  <a:lnTo>
                    <a:pt x="1492" y="13033"/>
                  </a:lnTo>
                  <a:lnTo>
                    <a:pt x="1009" y="15315"/>
                  </a:lnTo>
                  <a:lnTo>
                    <a:pt x="965" y="15359"/>
                  </a:lnTo>
                  <a:lnTo>
                    <a:pt x="1097" y="20010"/>
                  </a:lnTo>
                  <a:lnTo>
                    <a:pt x="614" y="21195"/>
                  </a:lnTo>
                  <a:lnTo>
                    <a:pt x="0" y="22906"/>
                  </a:lnTo>
                  <a:lnTo>
                    <a:pt x="0" y="22994"/>
                  </a:lnTo>
                  <a:lnTo>
                    <a:pt x="0" y="23038"/>
                  </a:lnTo>
                  <a:lnTo>
                    <a:pt x="44" y="23125"/>
                  </a:lnTo>
                  <a:lnTo>
                    <a:pt x="132" y="23125"/>
                  </a:lnTo>
                  <a:lnTo>
                    <a:pt x="176" y="23169"/>
                  </a:lnTo>
                  <a:lnTo>
                    <a:pt x="263" y="23125"/>
                  </a:lnTo>
                  <a:lnTo>
                    <a:pt x="351" y="23038"/>
                  </a:lnTo>
                  <a:lnTo>
                    <a:pt x="965" y="21282"/>
                  </a:lnTo>
                  <a:lnTo>
                    <a:pt x="1448" y="20142"/>
                  </a:lnTo>
                  <a:lnTo>
                    <a:pt x="1448" y="20054"/>
                  </a:lnTo>
                  <a:lnTo>
                    <a:pt x="1317" y="15359"/>
                  </a:lnTo>
                  <a:lnTo>
                    <a:pt x="1799" y="13121"/>
                  </a:lnTo>
                  <a:lnTo>
                    <a:pt x="2940" y="10356"/>
                  </a:lnTo>
                  <a:lnTo>
                    <a:pt x="4388" y="7592"/>
                  </a:lnTo>
                  <a:lnTo>
                    <a:pt x="6538" y="3730"/>
                  </a:lnTo>
                  <a:lnTo>
                    <a:pt x="7679" y="1492"/>
                  </a:lnTo>
                  <a:lnTo>
                    <a:pt x="8688" y="308"/>
                  </a:lnTo>
                  <a:lnTo>
                    <a:pt x="8732" y="220"/>
                  </a:lnTo>
                  <a:lnTo>
                    <a:pt x="8732" y="176"/>
                  </a:lnTo>
                  <a:lnTo>
                    <a:pt x="8688" y="88"/>
                  </a:lnTo>
                  <a:lnTo>
                    <a:pt x="8645" y="44"/>
                  </a:lnTo>
                  <a:lnTo>
                    <a:pt x="860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47"/>
            <p:cNvSpPr/>
            <p:nvPr/>
          </p:nvSpPr>
          <p:spPr>
            <a:xfrm>
              <a:off x="1900100" y="1539425"/>
              <a:ext cx="342275" cy="551825"/>
            </a:xfrm>
            <a:custGeom>
              <a:avLst/>
              <a:gdLst/>
              <a:ahLst/>
              <a:cxnLst/>
              <a:rect l="l" t="t" r="r" b="b"/>
              <a:pathLst>
                <a:path w="13691" h="22073" extrusionOk="0">
                  <a:moveTo>
                    <a:pt x="13427" y="1"/>
                  </a:moveTo>
                  <a:lnTo>
                    <a:pt x="13384" y="45"/>
                  </a:lnTo>
                  <a:lnTo>
                    <a:pt x="13340" y="89"/>
                  </a:lnTo>
                  <a:lnTo>
                    <a:pt x="12725" y="1405"/>
                  </a:lnTo>
                  <a:lnTo>
                    <a:pt x="8952" y="7504"/>
                  </a:lnTo>
                  <a:lnTo>
                    <a:pt x="8952" y="7548"/>
                  </a:lnTo>
                  <a:lnTo>
                    <a:pt x="8162" y="9698"/>
                  </a:lnTo>
                  <a:lnTo>
                    <a:pt x="6494" y="12112"/>
                  </a:lnTo>
                  <a:lnTo>
                    <a:pt x="3642" y="16412"/>
                  </a:lnTo>
                  <a:lnTo>
                    <a:pt x="2282" y="17334"/>
                  </a:lnTo>
                  <a:lnTo>
                    <a:pt x="2238" y="17377"/>
                  </a:lnTo>
                  <a:lnTo>
                    <a:pt x="1273" y="18913"/>
                  </a:lnTo>
                  <a:lnTo>
                    <a:pt x="1229" y="18913"/>
                  </a:lnTo>
                  <a:lnTo>
                    <a:pt x="0" y="21809"/>
                  </a:lnTo>
                  <a:lnTo>
                    <a:pt x="0" y="21897"/>
                  </a:lnTo>
                  <a:lnTo>
                    <a:pt x="0" y="21985"/>
                  </a:lnTo>
                  <a:lnTo>
                    <a:pt x="44" y="22029"/>
                  </a:lnTo>
                  <a:lnTo>
                    <a:pt x="88" y="22073"/>
                  </a:lnTo>
                  <a:lnTo>
                    <a:pt x="176" y="22073"/>
                  </a:lnTo>
                  <a:lnTo>
                    <a:pt x="263" y="22029"/>
                  </a:lnTo>
                  <a:lnTo>
                    <a:pt x="307" y="21985"/>
                  </a:lnTo>
                  <a:lnTo>
                    <a:pt x="1580" y="19089"/>
                  </a:lnTo>
                  <a:lnTo>
                    <a:pt x="2545" y="17597"/>
                  </a:lnTo>
                  <a:lnTo>
                    <a:pt x="3861" y="16675"/>
                  </a:lnTo>
                  <a:lnTo>
                    <a:pt x="3905" y="16631"/>
                  </a:lnTo>
                  <a:lnTo>
                    <a:pt x="6801" y="12287"/>
                  </a:lnTo>
                  <a:lnTo>
                    <a:pt x="8425" y="9874"/>
                  </a:lnTo>
                  <a:lnTo>
                    <a:pt x="8469" y="9830"/>
                  </a:lnTo>
                  <a:lnTo>
                    <a:pt x="9259" y="7680"/>
                  </a:lnTo>
                  <a:lnTo>
                    <a:pt x="13033" y="1580"/>
                  </a:lnTo>
                  <a:lnTo>
                    <a:pt x="13033" y="1537"/>
                  </a:lnTo>
                  <a:lnTo>
                    <a:pt x="13647" y="264"/>
                  </a:lnTo>
                  <a:lnTo>
                    <a:pt x="13691" y="176"/>
                  </a:lnTo>
                  <a:lnTo>
                    <a:pt x="13647" y="132"/>
                  </a:lnTo>
                  <a:lnTo>
                    <a:pt x="13647" y="89"/>
                  </a:lnTo>
                  <a:lnTo>
                    <a:pt x="13559" y="45"/>
                  </a:lnTo>
                  <a:lnTo>
                    <a:pt x="1351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47"/>
            <p:cNvSpPr/>
            <p:nvPr/>
          </p:nvSpPr>
          <p:spPr>
            <a:xfrm>
              <a:off x="2455175" y="1144500"/>
              <a:ext cx="289650" cy="673600"/>
            </a:xfrm>
            <a:custGeom>
              <a:avLst/>
              <a:gdLst/>
              <a:ahLst/>
              <a:cxnLst/>
              <a:rect l="l" t="t" r="r" b="b"/>
              <a:pathLst>
                <a:path w="11586" h="26944" extrusionOk="0">
                  <a:moveTo>
                    <a:pt x="11366" y="1"/>
                  </a:moveTo>
                  <a:lnTo>
                    <a:pt x="11278" y="45"/>
                  </a:lnTo>
                  <a:lnTo>
                    <a:pt x="11234" y="133"/>
                  </a:lnTo>
                  <a:lnTo>
                    <a:pt x="10093" y="2502"/>
                  </a:lnTo>
                  <a:lnTo>
                    <a:pt x="7197" y="7768"/>
                  </a:lnTo>
                  <a:lnTo>
                    <a:pt x="5881" y="10401"/>
                  </a:lnTo>
                  <a:lnTo>
                    <a:pt x="4827" y="13033"/>
                  </a:lnTo>
                  <a:lnTo>
                    <a:pt x="4432" y="15315"/>
                  </a:lnTo>
                  <a:lnTo>
                    <a:pt x="4432" y="15359"/>
                  </a:lnTo>
                  <a:lnTo>
                    <a:pt x="4652" y="20054"/>
                  </a:lnTo>
                  <a:lnTo>
                    <a:pt x="4301" y="20932"/>
                  </a:lnTo>
                  <a:lnTo>
                    <a:pt x="2195" y="24354"/>
                  </a:lnTo>
                  <a:lnTo>
                    <a:pt x="44" y="26680"/>
                  </a:lnTo>
                  <a:lnTo>
                    <a:pt x="1" y="26724"/>
                  </a:lnTo>
                  <a:lnTo>
                    <a:pt x="1" y="26812"/>
                  </a:lnTo>
                  <a:lnTo>
                    <a:pt x="44" y="26856"/>
                  </a:lnTo>
                  <a:lnTo>
                    <a:pt x="88" y="26900"/>
                  </a:lnTo>
                  <a:lnTo>
                    <a:pt x="176" y="26943"/>
                  </a:lnTo>
                  <a:lnTo>
                    <a:pt x="264" y="26943"/>
                  </a:lnTo>
                  <a:lnTo>
                    <a:pt x="308" y="26900"/>
                  </a:lnTo>
                  <a:lnTo>
                    <a:pt x="2458" y="24574"/>
                  </a:lnTo>
                  <a:lnTo>
                    <a:pt x="2502" y="24574"/>
                  </a:lnTo>
                  <a:lnTo>
                    <a:pt x="4608" y="21107"/>
                  </a:lnTo>
                  <a:lnTo>
                    <a:pt x="4608" y="21063"/>
                  </a:lnTo>
                  <a:lnTo>
                    <a:pt x="5003" y="20142"/>
                  </a:lnTo>
                  <a:lnTo>
                    <a:pt x="5003" y="20098"/>
                  </a:lnTo>
                  <a:lnTo>
                    <a:pt x="4784" y="15359"/>
                  </a:lnTo>
                  <a:lnTo>
                    <a:pt x="5178" y="13121"/>
                  </a:lnTo>
                  <a:lnTo>
                    <a:pt x="6188" y="10532"/>
                  </a:lnTo>
                  <a:lnTo>
                    <a:pt x="7504" y="7943"/>
                  </a:lnTo>
                  <a:lnTo>
                    <a:pt x="10444" y="2634"/>
                  </a:lnTo>
                  <a:lnTo>
                    <a:pt x="11585" y="264"/>
                  </a:lnTo>
                  <a:lnTo>
                    <a:pt x="11585" y="176"/>
                  </a:lnTo>
                  <a:lnTo>
                    <a:pt x="11585" y="133"/>
                  </a:lnTo>
                  <a:lnTo>
                    <a:pt x="11541" y="89"/>
                  </a:lnTo>
                  <a:lnTo>
                    <a:pt x="11497" y="45"/>
                  </a:lnTo>
                  <a:lnTo>
                    <a:pt x="1140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47"/>
            <p:cNvSpPr/>
            <p:nvPr/>
          </p:nvSpPr>
          <p:spPr>
            <a:xfrm>
              <a:off x="2189700" y="2124150"/>
              <a:ext cx="25" cy="25"/>
            </a:xfrm>
            <a:custGeom>
              <a:avLst/>
              <a:gdLst/>
              <a:ahLst/>
              <a:cxnLst/>
              <a:rect l="l" t="t" r="r" b="b"/>
              <a:pathLst>
                <a:path w="1" h="1" extrusionOk="0">
                  <a:moveTo>
                    <a:pt x="0" y="0"/>
                  </a:moveTo>
                  <a:lnTo>
                    <a:pt x="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47"/>
            <p:cNvSpPr/>
            <p:nvPr/>
          </p:nvSpPr>
          <p:spPr>
            <a:xfrm>
              <a:off x="2189700" y="2124150"/>
              <a:ext cx="25" cy="25"/>
            </a:xfrm>
            <a:custGeom>
              <a:avLst/>
              <a:gdLst/>
              <a:ahLst/>
              <a:cxnLst/>
              <a:rect l="l" t="t" r="r" b="b"/>
              <a:pathLst>
                <a:path w="1" h="1" fill="none" extrusionOk="0">
                  <a:moveTo>
                    <a:pt x="0" y="0"/>
                  </a:moveTo>
                  <a:lnTo>
                    <a:pt x="0" y="0"/>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47"/>
            <p:cNvSpPr/>
            <p:nvPr/>
          </p:nvSpPr>
          <p:spPr>
            <a:xfrm>
              <a:off x="2390450" y="1169750"/>
              <a:ext cx="283050" cy="636275"/>
            </a:xfrm>
            <a:custGeom>
              <a:avLst/>
              <a:gdLst/>
              <a:ahLst/>
              <a:cxnLst/>
              <a:rect l="l" t="t" r="r" b="b"/>
              <a:pathLst>
                <a:path w="11322" h="25451" extrusionOk="0">
                  <a:moveTo>
                    <a:pt x="11058" y="0"/>
                  </a:moveTo>
                  <a:lnTo>
                    <a:pt x="11015" y="88"/>
                  </a:lnTo>
                  <a:lnTo>
                    <a:pt x="9698" y="2370"/>
                  </a:lnTo>
                  <a:lnTo>
                    <a:pt x="8338" y="4871"/>
                  </a:lnTo>
                  <a:lnTo>
                    <a:pt x="6714" y="7899"/>
                  </a:lnTo>
                  <a:lnTo>
                    <a:pt x="5442" y="10839"/>
                  </a:lnTo>
                  <a:lnTo>
                    <a:pt x="4871" y="13164"/>
                  </a:lnTo>
                  <a:lnTo>
                    <a:pt x="4827" y="13208"/>
                  </a:lnTo>
                  <a:lnTo>
                    <a:pt x="4871" y="17903"/>
                  </a:lnTo>
                  <a:lnTo>
                    <a:pt x="4389" y="19088"/>
                  </a:lnTo>
                  <a:lnTo>
                    <a:pt x="3467" y="20712"/>
                  </a:lnTo>
                  <a:lnTo>
                    <a:pt x="1800" y="23388"/>
                  </a:lnTo>
                  <a:lnTo>
                    <a:pt x="44" y="25144"/>
                  </a:lnTo>
                  <a:lnTo>
                    <a:pt x="1" y="25187"/>
                  </a:lnTo>
                  <a:lnTo>
                    <a:pt x="1" y="25275"/>
                  </a:lnTo>
                  <a:lnTo>
                    <a:pt x="1" y="25319"/>
                  </a:lnTo>
                  <a:lnTo>
                    <a:pt x="44" y="25363"/>
                  </a:lnTo>
                  <a:lnTo>
                    <a:pt x="132" y="25407"/>
                  </a:lnTo>
                  <a:lnTo>
                    <a:pt x="176" y="25451"/>
                  </a:lnTo>
                  <a:lnTo>
                    <a:pt x="264" y="25407"/>
                  </a:lnTo>
                  <a:lnTo>
                    <a:pt x="308" y="25363"/>
                  </a:lnTo>
                  <a:lnTo>
                    <a:pt x="2063" y="23608"/>
                  </a:lnTo>
                  <a:lnTo>
                    <a:pt x="3774" y="20887"/>
                  </a:lnTo>
                  <a:lnTo>
                    <a:pt x="4696" y="19220"/>
                  </a:lnTo>
                  <a:lnTo>
                    <a:pt x="5222" y="17991"/>
                  </a:lnTo>
                  <a:lnTo>
                    <a:pt x="5222" y="17947"/>
                  </a:lnTo>
                  <a:lnTo>
                    <a:pt x="5179" y="13208"/>
                  </a:lnTo>
                  <a:lnTo>
                    <a:pt x="5793" y="10970"/>
                  </a:lnTo>
                  <a:lnTo>
                    <a:pt x="7021" y="8030"/>
                  </a:lnTo>
                  <a:lnTo>
                    <a:pt x="8645" y="5046"/>
                  </a:lnTo>
                  <a:lnTo>
                    <a:pt x="10005" y="2545"/>
                  </a:lnTo>
                  <a:lnTo>
                    <a:pt x="11322" y="263"/>
                  </a:lnTo>
                  <a:lnTo>
                    <a:pt x="11322" y="176"/>
                  </a:lnTo>
                  <a:lnTo>
                    <a:pt x="11322" y="88"/>
                  </a:lnTo>
                  <a:lnTo>
                    <a:pt x="11278" y="44"/>
                  </a:lnTo>
                  <a:lnTo>
                    <a:pt x="1123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47"/>
            <p:cNvSpPr/>
            <p:nvPr/>
          </p:nvSpPr>
          <p:spPr>
            <a:xfrm>
              <a:off x="2312575" y="1160975"/>
              <a:ext cx="334600" cy="736100"/>
            </a:xfrm>
            <a:custGeom>
              <a:avLst/>
              <a:gdLst/>
              <a:ahLst/>
              <a:cxnLst/>
              <a:rect l="l" t="t" r="r" b="b"/>
              <a:pathLst>
                <a:path w="13384" h="29444" extrusionOk="0">
                  <a:moveTo>
                    <a:pt x="13164" y="0"/>
                  </a:moveTo>
                  <a:lnTo>
                    <a:pt x="13120" y="44"/>
                  </a:lnTo>
                  <a:lnTo>
                    <a:pt x="13076" y="88"/>
                  </a:lnTo>
                  <a:lnTo>
                    <a:pt x="11979" y="2019"/>
                  </a:lnTo>
                  <a:lnTo>
                    <a:pt x="10531" y="4564"/>
                  </a:lnTo>
                  <a:lnTo>
                    <a:pt x="8908" y="7679"/>
                  </a:lnTo>
                  <a:lnTo>
                    <a:pt x="7548" y="10663"/>
                  </a:lnTo>
                  <a:lnTo>
                    <a:pt x="6889" y="12945"/>
                  </a:lnTo>
                  <a:lnTo>
                    <a:pt x="6889" y="12989"/>
                  </a:lnTo>
                  <a:lnTo>
                    <a:pt x="6802" y="17684"/>
                  </a:lnTo>
                  <a:lnTo>
                    <a:pt x="6363" y="18913"/>
                  </a:lnTo>
                  <a:lnTo>
                    <a:pt x="5441" y="20404"/>
                  </a:lnTo>
                  <a:lnTo>
                    <a:pt x="3949" y="22906"/>
                  </a:lnTo>
                  <a:lnTo>
                    <a:pt x="0" y="29181"/>
                  </a:lnTo>
                  <a:lnTo>
                    <a:pt x="0" y="29224"/>
                  </a:lnTo>
                  <a:lnTo>
                    <a:pt x="0" y="29312"/>
                  </a:lnTo>
                  <a:lnTo>
                    <a:pt x="44" y="29356"/>
                  </a:lnTo>
                  <a:lnTo>
                    <a:pt x="88" y="29400"/>
                  </a:lnTo>
                  <a:lnTo>
                    <a:pt x="176" y="29444"/>
                  </a:lnTo>
                  <a:lnTo>
                    <a:pt x="263" y="29444"/>
                  </a:lnTo>
                  <a:lnTo>
                    <a:pt x="307" y="29356"/>
                  </a:lnTo>
                  <a:lnTo>
                    <a:pt x="4256" y="23125"/>
                  </a:lnTo>
                  <a:lnTo>
                    <a:pt x="5748" y="20624"/>
                  </a:lnTo>
                  <a:lnTo>
                    <a:pt x="6670" y="19088"/>
                  </a:lnTo>
                  <a:lnTo>
                    <a:pt x="6670" y="19044"/>
                  </a:lnTo>
                  <a:lnTo>
                    <a:pt x="7109" y="17772"/>
                  </a:lnTo>
                  <a:lnTo>
                    <a:pt x="7153" y="17684"/>
                  </a:lnTo>
                  <a:lnTo>
                    <a:pt x="7240" y="13033"/>
                  </a:lnTo>
                  <a:lnTo>
                    <a:pt x="7855" y="10795"/>
                  </a:lnTo>
                  <a:lnTo>
                    <a:pt x="9215" y="7811"/>
                  </a:lnTo>
                  <a:lnTo>
                    <a:pt x="10839" y="4695"/>
                  </a:lnTo>
                  <a:lnTo>
                    <a:pt x="12287" y="2194"/>
                  </a:lnTo>
                  <a:lnTo>
                    <a:pt x="13384" y="263"/>
                  </a:lnTo>
                  <a:lnTo>
                    <a:pt x="13384" y="176"/>
                  </a:lnTo>
                  <a:lnTo>
                    <a:pt x="13384" y="132"/>
                  </a:lnTo>
                  <a:lnTo>
                    <a:pt x="13340" y="44"/>
                  </a:lnTo>
                  <a:lnTo>
                    <a:pt x="132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47"/>
            <p:cNvSpPr/>
            <p:nvPr/>
          </p:nvSpPr>
          <p:spPr>
            <a:xfrm>
              <a:off x="3607050" y="1646950"/>
              <a:ext cx="2156750" cy="843625"/>
            </a:xfrm>
            <a:custGeom>
              <a:avLst/>
              <a:gdLst/>
              <a:ahLst/>
              <a:cxnLst/>
              <a:rect l="l" t="t" r="r" b="b"/>
              <a:pathLst>
                <a:path w="86270" h="33745" extrusionOk="0">
                  <a:moveTo>
                    <a:pt x="77318" y="0"/>
                  </a:moveTo>
                  <a:lnTo>
                    <a:pt x="74027" y="658"/>
                  </a:lnTo>
                  <a:lnTo>
                    <a:pt x="70077" y="1053"/>
                  </a:lnTo>
                  <a:lnTo>
                    <a:pt x="67444" y="1492"/>
                  </a:lnTo>
                  <a:lnTo>
                    <a:pt x="67401" y="1492"/>
                  </a:lnTo>
                  <a:lnTo>
                    <a:pt x="66084" y="1931"/>
                  </a:lnTo>
                  <a:lnTo>
                    <a:pt x="66040" y="1975"/>
                  </a:lnTo>
                  <a:lnTo>
                    <a:pt x="65031" y="3116"/>
                  </a:lnTo>
                  <a:lnTo>
                    <a:pt x="63188" y="4695"/>
                  </a:lnTo>
                  <a:lnTo>
                    <a:pt x="57396" y="7416"/>
                  </a:lnTo>
                  <a:lnTo>
                    <a:pt x="53754" y="8776"/>
                  </a:lnTo>
                  <a:lnTo>
                    <a:pt x="48751" y="10312"/>
                  </a:lnTo>
                  <a:lnTo>
                    <a:pt x="48707" y="10312"/>
                  </a:lnTo>
                  <a:lnTo>
                    <a:pt x="46206" y="11453"/>
                  </a:lnTo>
                  <a:lnTo>
                    <a:pt x="39800" y="14832"/>
                  </a:lnTo>
                  <a:lnTo>
                    <a:pt x="36421" y="17113"/>
                  </a:lnTo>
                  <a:lnTo>
                    <a:pt x="32077" y="19878"/>
                  </a:lnTo>
                  <a:lnTo>
                    <a:pt x="28391" y="22028"/>
                  </a:lnTo>
                  <a:lnTo>
                    <a:pt x="26855" y="22686"/>
                  </a:lnTo>
                  <a:lnTo>
                    <a:pt x="22291" y="21501"/>
                  </a:lnTo>
                  <a:lnTo>
                    <a:pt x="20624" y="20975"/>
                  </a:lnTo>
                  <a:lnTo>
                    <a:pt x="20054" y="20975"/>
                  </a:lnTo>
                  <a:lnTo>
                    <a:pt x="19966" y="21019"/>
                  </a:lnTo>
                  <a:lnTo>
                    <a:pt x="19922" y="21107"/>
                  </a:lnTo>
                  <a:lnTo>
                    <a:pt x="18913" y="26241"/>
                  </a:lnTo>
                  <a:lnTo>
                    <a:pt x="18562" y="28917"/>
                  </a:lnTo>
                  <a:lnTo>
                    <a:pt x="17157" y="33174"/>
                  </a:lnTo>
                  <a:lnTo>
                    <a:pt x="16938" y="33393"/>
                  </a:lnTo>
                  <a:lnTo>
                    <a:pt x="16455" y="33393"/>
                  </a:lnTo>
                  <a:lnTo>
                    <a:pt x="11541" y="32164"/>
                  </a:lnTo>
                  <a:lnTo>
                    <a:pt x="10005" y="31769"/>
                  </a:lnTo>
                  <a:lnTo>
                    <a:pt x="9961" y="31769"/>
                  </a:lnTo>
                  <a:lnTo>
                    <a:pt x="7109" y="31857"/>
                  </a:lnTo>
                  <a:lnTo>
                    <a:pt x="3949" y="31857"/>
                  </a:lnTo>
                  <a:lnTo>
                    <a:pt x="176" y="31374"/>
                  </a:lnTo>
                  <a:lnTo>
                    <a:pt x="88" y="31374"/>
                  </a:lnTo>
                  <a:lnTo>
                    <a:pt x="44" y="31418"/>
                  </a:lnTo>
                  <a:lnTo>
                    <a:pt x="0" y="31462"/>
                  </a:lnTo>
                  <a:lnTo>
                    <a:pt x="0" y="31506"/>
                  </a:lnTo>
                  <a:lnTo>
                    <a:pt x="0" y="31594"/>
                  </a:lnTo>
                  <a:lnTo>
                    <a:pt x="0" y="31638"/>
                  </a:lnTo>
                  <a:lnTo>
                    <a:pt x="44" y="31682"/>
                  </a:lnTo>
                  <a:lnTo>
                    <a:pt x="132" y="31726"/>
                  </a:lnTo>
                  <a:lnTo>
                    <a:pt x="3905" y="32208"/>
                  </a:lnTo>
                  <a:lnTo>
                    <a:pt x="7109" y="32208"/>
                  </a:lnTo>
                  <a:lnTo>
                    <a:pt x="9961" y="32120"/>
                  </a:lnTo>
                  <a:lnTo>
                    <a:pt x="11453" y="32515"/>
                  </a:lnTo>
                  <a:lnTo>
                    <a:pt x="16368" y="33744"/>
                  </a:lnTo>
                  <a:lnTo>
                    <a:pt x="17026" y="33744"/>
                  </a:lnTo>
                  <a:lnTo>
                    <a:pt x="17114" y="33700"/>
                  </a:lnTo>
                  <a:lnTo>
                    <a:pt x="17421" y="33437"/>
                  </a:lnTo>
                  <a:lnTo>
                    <a:pt x="17465" y="33349"/>
                  </a:lnTo>
                  <a:lnTo>
                    <a:pt x="18913" y="29005"/>
                  </a:lnTo>
                  <a:lnTo>
                    <a:pt x="18913" y="28961"/>
                  </a:lnTo>
                  <a:lnTo>
                    <a:pt x="19264" y="26284"/>
                  </a:lnTo>
                  <a:lnTo>
                    <a:pt x="20229" y="21326"/>
                  </a:lnTo>
                  <a:lnTo>
                    <a:pt x="20536" y="21326"/>
                  </a:lnTo>
                  <a:lnTo>
                    <a:pt x="22204" y="21852"/>
                  </a:lnTo>
                  <a:lnTo>
                    <a:pt x="26855" y="23037"/>
                  </a:lnTo>
                  <a:lnTo>
                    <a:pt x="26943" y="23037"/>
                  </a:lnTo>
                  <a:lnTo>
                    <a:pt x="28522" y="22335"/>
                  </a:lnTo>
                  <a:lnTo>
                    <a:pt x="28566" y="22335"/>
                  </a:lnTo>
                  <a:lnTo>
                    <a:pt x="32252" y="20185"/>
                  </a:lnTo>
                  <a:lnTo>
                    <a:pt x="36596" y="17421"/>
                  </a:lnTo>
                  <a:lnTo>
                    <a:pt x="39975" y="15139"/>
                  </a:lnTo>
                  <a:lnTo>
                    <a:pt x="46382" y="11760"/>
                  </a:lnTo>
                  <a:lnTo>
                    <a:pt x="48839" y="10663"/>
                  </a:lnTo>
                  <a:lnTo>
                    <a:pt x="53842" y="9083"/>
                  </a:lnTo>
                  <a:lnTo>
                    <a:pt x="57527" y="7723"/>
                  </a:lnTo>
                  <a:lnTo>
                    <a:pt x="63364" y="5002"/>
                  </a:lnTo>
                  <a:lnTo>
                    <a:pt x="63407" y="5002"/>
                  </a:lnTo>
                  <a:lnTo>
                    <a:pt x="65294" y="3379"/>
                  </a:lnTo>
                  <a:lnTo>
                    <a:pt x="65294" y="3335"/>
                  </a:lnTo>
                  <a:lnTo>
                    <a:pt x="66260" y="2282"/>
                  </a:lnTo>
                  <a:lnTo>
                    <a:pt x="67532" y="1843"/>
                  </a:lnTo>
                  <a:lnTo>
                    <a:pt x="70121" y="1404"/>
                  </a:lnTo>
                  <a:lnTo>
                    <a:pt x="74070" y="1009"/>
                  </a:lnTo>
                  <a:lnTo>
                    <a:pt x="77405" y="351"/>
                  </a:lnTo>
                  <a:lnTo>
                    <a:pt x="81047" y="395"/>
                  </a:lnTo>
                  <a:lnTo>
                    <a:pt x="82715" y="746"/>
                  </a:lnTo>
                  <a:lnTo>
                    <a:pt x="83680" y="1624"/>
                  </a:lnTo>
                  <a:lnTo>
                    <a:pt x="84251" y="3159"/>
                  </a:lnTo>
                  <a:lnTo>
                    <a:pt x="84821" y="5880"/>
                  </a:lnTo>
                  <a:lnTo>
                    <a:pt x="85699" y="9829"/>
                  </a:lnTo>
                  <a:lnTo>
                    <a:pt x="85918" y="10839"/>
                  </a:lnTo>
                  <a:lnTo>
                    <a:pt x="85962" y="10926"/>
                  </a:lnTo>
                  <a:lnTo>
                    <a:pt x="86006" y="10970"/>
                  </a:lnTo>
                  <a:lnTo>
                    <a:pt x="86181" y="10970"/>
                  </a:lnTo>
                  <a:lnTo>
                    <a:pt x="86225" y="10926"/>
                  </a:lnTo>
                  <a:lnTo>
                    <a:pt x="86269" y="10839"/>
                  </a:lnTo>
                  <a:lnTo>
                    <a:pt x="86269" y="10795"/>
                  </a:lnTo>
                  <a:lnTo>
                    <a:pt x="86050" y="9742"/>
                  </a:lnTo>
                  <a:lnTo>
                    <a:pt x="85172" y="5792"/>
                  </a:lnTo>
                  <a:lnTo>
                    <a:pt x="84558" y="3072"/>
                  </a:lnTo>
                  <a:lnTo>
                    <a:pt x="83987" y="1448"/>
                  </a:lnTo>
                  <a:lnTo>
                    <a:pt x="83944" y="1360"/>
                  </a:lnTo>
                  <a:lnTo>
                    <a:pt x="82934" y="483"/>
                  </a:lnTo>
                  <a:lnTo>
                    <a:pt x="82847" y="439"/>
                  </a:lnTo>
                  <a:lnTo>
                    <a:pt x="81135" y="44"/>
                  </a:lnTo>
                  <a:lnTo>
                    <a:pt x="81091" y="44"/>
                  </a:lnTo>
                  <a:lnTo>
                    <a:pt x="7736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47"/>
            <p:cNvSpPr/>
            <p:nvPr/>
          </p:nvSpPr>
          <p:spPr>
            <a:xfrm>
              <a:off x="3588400" y="602600"/>
              <a:ext cx="724050" cy="816175"/>
            </a:xfrm>
            <a:custGeom>
              <a:avLst/>
              <a:gdLst/>
              <a:ahLst/>
              <a:cxnLst/>
              <a:rect l="l" t="t" r="r" b="b"/>
              <a:pathLst>
                <a:path w="28962" h="32647" extrusionOk="0">
                  <a:moveTo>
                    <a:pt x="28698" y="0"/>
                  </a:moveTo>
                  <a:lnTo>
                    <a:pt x="26943" y="570"/>
                  </a:lnTo>
                  <a:lnTo>
                    <a:pt x="25363" y="614"/>
                  </a:lnTo>
                  <a:lnTo>
                    <a:pt x="24091" y="483"/>
                  </a:lnTo>
                  <a:lnTo>
                    <a:pt x="23959" y="527"/>
                  </a:lnTo>
                  <a:lnTo>
                    <a:pt x="22774" y="1273"/>
                  </a:lnTo>
                  <a:lnTo>
                    <a:pt x="19659" y="3686"/>
                  </a:lnTo>
                  <a:lnTo>
                    <a:pt x="16543" y="6187"/>
                  </a:lnTo>
                  <a:lnTo>
                    <a:pt x="15139" y="7504"/>
                  </a:lnTo>
                  <a:lnTo>
                    <a:pt x="13735" y="8732"/>
                  </a:lnTo>
                  <a:lnTo>
                    <a:pt x="12945" y="9741"/>
                  </a:lnTo>
                  <a:lnTo>
                    <a:pt x="11014" y="12901"/>
                  </a:lnTo>
                  <a:lnTo>
                    <a:pt x="10400" y="13910"/>
                  </a:lnTo>
                  <a:lnTo>
                    <a:pt x="9347" y="15446"/>
                  </a:lnTo>
                  <a:lnTo>
                    <a:pt x="7284" y="18254"/>
                  </a:lnTo>
                  <a:lnTo>
                    <a:pt x="6012" y="20404"/>
                  </a:lnTo>
                  <a:lnTo>
                    <a:pt x="4300" y="23520"/>
                  </a:lnTo>
                  <a:lnTo>
                    <a:pt x="2501" y="27030"/>
                  </a:lnTo>
                  <a:lnTo>
                    <a:pt x="0" y="32384"/>
                  </a:lnTo>
                  <a:lnTo>
                    <a:pt x="0" y="32471"/>
                  </a:lnTo>
                  <a:lnTo>
                    <a:pt x="0" y="32515"/>
                  </a:lnTo>
                  <a:lnTo>
                    <a:pt x="44" y="32559"/>
                  </a:lnTo>
                  <a:lnTo>
                    <a:pt x="88" y="32603"/>
                  </a:lnTo>
                  <a:lnTo>
                    <a:pt x="176" y="32647"/>
                  </a:lnTo>
                  <a:lnTo>
                    <a:pt x="263" y="32603"/>
                  </a:lnTo>
                  <a:lnTo>
                    <a:pt x="307" y="32515"/>
                  </a:lnTo>
                  <a:lnTo>
                    <a:pt x="2808" y="27206"/>
                  </a:lnTo>
                  <a:lnTo>
                    <a:pt x="4608" y="23695"/>
                  </a:lnTo>
                  <a:lnTo>
                    <a:pt x="6319" y="20580"/>
                  </a:lnTo>
                  <a:lnTo>
                    <a:pt x="7548" y="18430"/>
                  </a:lnTo>
                  <a:lnTo>
                    <a:pt x="9654" y="15665"/>
                  </a:lnTo>
                  <a:lnTo>
                    <a:pt x="10707" y="14086"/>
                  </a:lnTo>
                  <a:lnTo>
                    <a:pt x="11321" y="13076"/>
                  </a:lnTo>
                  <a:lnTo>
                    <a:pt x="13208" y="9961"/>
                  </a:lnTo>
                  <a:lnTo>
                    <a:pt x="13998" y="8952"/>
                  </a:lnTo>
                  <a:lnTo>
                    <a:pt x="15358" y="7767"/>
                  </a:lnTo>
                  <a:lnTo>
                    <a:pt x="16806" y="6450"/>
                  </a:lnTo>
                  <a:lnTo>
                    <a:pt x="19878" y="3949"/>
                  </a:lnTo>
                  <a:lnTo>
                    <a:pt x="22950" y="1580"/>
                  </a:lnTo>
                  <a:lnTo>
                    <a:pt x="24091" y="878"/>
                  </a:lnTo>
                  <a:lnTo>
                    <a:pt x="25319" y="965"/>
                  </a:lnTo>
                  <a:lnTo>
                    <a:pt x="25363" y="965"/>
                  </a:lnTo>
                  <a:lnTo>
                    <a:pt x="26987" y="878"/>
                  </a:lnTo>
                  <a:lnTo>
                    <a:pt x="27031" y="878"/>
                  </a:lnTo>
                  <a:lnTo>
                    <a:pt x="28830" y="351"/>
                  </a:lnTo>
                  <a:lnTo>
                    <a:pt x="28874" y="307"/>
                  </a:lnTo>
                  <a:lnTo>
                    <a:pt x="28917" y="263"/>
                  </a:lnTo>
                  <a:lnTo>
                    <a:pt x="28961" y="219"/>
                  </a:lnTo>
                  <a:lnTo>
                    <a:pt x="28917" y="132"/>
                  </a:lnTo>
                  <a:lnTo>
                    <a:pt x="28917" y="88"/>
                  </a:lnTo>
                  <a:lnTo>
                    <a:pt x="28874" y="44"/>
                  </a:lnTo>
                  <a:lnTo>
                    <a:pt x="2878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 name="Google Shape;169;p47"/>
            <p:cNvSpPr/>
            <p:nvPr/>
          </p:nvSpPr>
          <p:spPr>
            <a:xfrm>
              <a:off x="3593875" y="1881700"/>
              <a:ext cx="2005375" cy="782200"/>
            </a:xfrm>
            <a:custGeom>
              <a:avLst/>
              <a:gdLst/>
              <a:ahLst/>
              <a:cxnLst/>
              <a:rect l="l" t="t" r="r" b="b"/>
              <a:pathLst>
                <a:path w="80215" h="31288" extrusionOk="0">
                  <a:moveTo>
                    <a:pt x="76528" y="0"/>
                  </a:moveTo>
                  <a:lnTo>
                    <a:pt x="74948" y="132"/>
                  </a:lnTo>
                  <a:lnTo>
                    <a:pt x="74905" y="132"/>
                  </a:lnTo>
                  <a:lnTo>
                    <a:pt x="72974" y="922"/>
                  </a:lnTo>
                  <a:lnTo>
                    <a:pt x="72930" y="966"/>
                  </a:lnTo>
                  <a:lnTo>
                    <a:pt x="71877" y="1800"/>
                  </a:lnTo>
                  <a:lnTo>
                    <a:pt x="70078" y="2677"/>
                  </a:lnTo>
                  <a:lnTo>
                    <a:pt x="64768" y="4564"/>
                  </a:lnTo>
                  <a:lnTo>
                    <a:pt x="61082" y="5924"/>
                  </a:lnTo>
                  <a:lnTo>
                    <a:pt x="57879" y="7065"/>
                  </a:lnTo>
                  <a:lnTo>
                    <a:pt x="54895" y="8031"/>
                  </a:lnTo>
                  <a:lnTo>
                    <a:pt x="51253" y="8250"/>
                  </a:lnTo>
                  <a:lnTo>
                    <a:pt x="51165" y="8294"/>
                  </a:lnTo>
                  <a:lnTo>
                    <a:pt x="48532" y="9566"/>
                  </a:lnTo>
                  <a:lnTo>
                    <a:pt x="45285" y="11234"/>
                  </a:lnTo>
                  <a:lnTo>
                    <a:pt x="42784" y="12726"/>
                  </a:lnTo>
                  <a:lnTo>
                    <a:pt x="40020" y="13867"/>
                  </a:lnTo>
                  <a:lnTo>
                    <a:pt x="33789" y="15139"/>
                  </a:lnTo>
                  <a:lnTo>
                    <a:pt x="28918" y="16017"/>
                  </a:lnTo>
                  <a:lnTo>
                    <a:pt x="28874" y="16017"/>
                  </a:lnTo>
                  <a:lnTo>
                    <a:pt x="26636" y="17070"/>
                  </a:lnTo>
                  <a:lnTo>
                    <a:pt x="24925" y="16851"/>
                  </a:lnTo>
                  <a:lnTo>
                    <a:pt x="24793" y="16851"/>
                  </a:lnTo>
                  <a:lnTo>
                    <a:pt x="24398" y="17114"/>
                  </a:lnTo>
                  <a:lnTo>
                    <a:pt x="24354" y="17158"/>
                  </a:lnTo>
                  <a:lnTo>
                    <a:pt x="24310" y="17202"/>
                  </a:lnTo>
                  <a:lnTo>
                    <a:pt x="23257" y="22028"/>
                  </a:lnTo>
                  <a:lnTo>
                    <a:pt x="22950" y="25363"/>
                  </a:lnTo>
                  <a:lnTo>
                    <a:pt x="22555" y="27206"/>
                  </a:lnTo>
                  <a:lnTo>
                    <a:pt x="21370" y="29883"/>
                  </a:lnTo>
                  <a:lnTo>
                    <a:pt x="20844" y="30717"/>
                  </a:lnTo>
                  <a:lnTo>
                    <a:pt x="20361" y="30936"/>
                  </a:lnTo>
                  <a:lnTo>
                    <a:pt x="15139" y="29795"/>
                  </a:lnTo>
                  <a:lnTo>
                    <a:pt x="11892" y="29049"/>
                  </a:lnTo>
                  <a:lnTo>
                    <a:pt x="8996" y="28435"/>
                  </a:lnTo>
                  <a:lnTo>
                    <a:pt x="7065" y="28172"/>
                  </a:lnTo>
                  <a:lnTo>
                    <a:pt x="7021" y="28172"/>
                  </a:lnTo>
                  <a:lnTo>
                    <a:pt x="5091" y="28216"/>
                  </a:lnTo>
                  <a:lnTo>
                    <a:pt x="220" y="26504"/>
                  </a:lnTo>
                  <a:lnTo>
                    <a:pt x="88" y="26504"/>
                  </a:lnTo>
                  <a:lnTo>
                    <a:pt x="44" y="26548"/>
                  </a:lnTo>
                  <a:lnTo>
                    <a:pt x="1" y="26592"/>
                  </a:lnTo>
                  <a:lnTo>
                    <a:pt x="1" y="26680"/>
                  </a:lnTo>
                  <a:lnTo>
                    <a:pt x="1" y="26724"/>
                  </a:lnTo>
                  <a:lnTo>
                    <a:pt x="44" y="26811"/>
                  </a:lnTo>
                  <a:lnTo>
                    <a:pt x="88" y="26811"/>
                  </a:lnTo>
                  <a:lnTo>
                    <a:pt x="5003" y="28567"/>
                  </a:lnTo>
                  <a:lnTo>
                    <a:pt x="5047" y="28567"/>
                  </a:lnTo>
                  <a:lnTo>
                    <a:pt x="7021" y="28523"/>
                  </a:lnTo>
                  <a:lnTo>
                    <a:pt x="8908" y="28786"/>
                  </a:lnTo>
                  <a:lnTo>
                    <a:pt x="11804" y="29356"/>
                  </a:lnTo>
                  <a:lnTo>
                    <a:pt x="15095" y="30146"/>
                  </a:lnTo>
                  <a:lnTo>
                    <a:pt x="20317" y="31287"/>
                  </a:lnTo>
                  <a:lnTo>
                    <a:pt x="20405" y="31287"/>
                  </a:lnTo>
                  <a:lnTo>
                    <a:pt x="21063" y="31024"/>
                  </a:lnTo>
                  <a:lnTo>
                    <a:pt x="21151" y="30936"/>
                  </a:lnTo>
                  <a:lnTo>
                    <a:pt x="21678" y="30058"/>
                  </a:lnTo>
                  <a:lnTo>
                    <a:pt x="21678" y="30015"/>
                  </a:lnTo>
                  <a:lnTo>
                    <a:pt x="22906" y="27338"/>
                  </a:lnTo>
                  <a:lnTo>
                    <a:pt x="22906" y="27294"/>
                  </a:lnTo>
                  <a:lnTo>
                    <a:pt x="23301" y="25451"/>
                  </a:lnTo>
                  <a:lnTo>
                    <a:pt x="23301" y="25407"/>
                  </a:lnTo>
                  <a:lnTo>
                    <a:pt x="23608" y="22072"/>
                  </a:lnTo>
                  <a:lnTo>
                    <a:pt x="24618" y="17377"/>
                  </a:lnTo>
                  <a:lnTo>
                    <a:pt x="24925" y="17202"/>
                  </a:lnTo>
                  <a:lnTo>
                    <a:pt x="26636" y="17421"/>
                  </a:lnTo>
                  <a:lnTo>
                    <a:pt x="26768" y="17377"/>
                  </a:lnTo>
                  <a:lnTo>
                    <a:pt x="29006" y="16368"/>
                  </a:lnTo>
                  <a:lnTo>
                    <a:pt x="33832" y="15446"/>
                  </a:lnTo>
                  <a:lnTo>
                    <a:pt x="40063" y="14218"/>
                  </a:lnTo>
                  <a:lnTo>
                    <a:pt x="40107" y="14218"/>
                  </a:lnTo>
                  <a:lnTo>
                    <a:pt x="42916" y="13033"/>
                  </a:lnTo>
                  <a:lnTo>
                    <a:pt x="42960" y="13033"/>
                  </a:lnTo>
                  <a:lnTo>
                    <a:pt x="45461" y="11541"/>
                  </a:lnTo>
                  <a:lnTo>
                    <a:pt x="48708" y="9874"/>
                  </a:lnTo>
                  <a:lnTo>
                    <a:pt x="51297" y="8601"/>
                  </a:lnTo>
                  <a:lnTo>
                    <a:pt x="54939" y="8338"/>
                  </a:lnTo>
                  <a:lnTo>
                    <a:pt x="54983" y="8338"/>
                  </a:lnTo>
                  <a:lnTo>
                    <a:pt x="57967" y="7372"/>
                  </a:lnTo>
                  <a:lnTo>
                    <a:pt x="61214" y="6231"/>
                  </a:lnTo>
                  <a:lnTo>
                    <a:pt x="64900" y="4915"/>
                  </a:lnTo>
                  <a:lnTo>
                    <a:pt x="70209" y="3028"/>
                  </a:lnTo>
                  <a:lnTo>
                    <a:pt x="70209" y="2984"/>
                  </a:lnTo>
                  <a:lnTo>
                    <a:pt x="72052" y="2107"/>
                  </a:lnTo>
                  <a:lnTo>
                    <a:pt x="72096" y="2107"/>
                  </a:lnTo>
                  <a:lnTo>
                    <a:pt x="73106" y="1273"/>
                  </a:lnTo>
                  <a:lnTo>
                    <a:pt x="75036" y="483"/>
                  </a:lnTo>
                  <a:lnTo>
                    <a:pt x="76440" y="352"/>
                  </a:lnTo>
                  <a:lnTo>
                    <a:pt x="76879" y="1010"/>
                  </a:lnTo>
                  <a:lnTo>
                    <a:pt x="77845" y="4345"/>
                  </a:lnTo>
                  <a:lnTo>
                    <a:pt x="79468" y="10356"/>
                  </a:lnTo>
                  <a:lnTo>
                    <a:pt x="79863" y="11848"/>
                  </a:lnTo>
                  <a:lnTo>
                    <a:pt x="79863" y="11892"/>
                  </a:lnTo>
                  <a:lnTo>
                    <a:pt x="79951" y="11936"/>
                  </a:lnTo>
                  <a:lnTo>
                    <a:pt x="79995" y="11980"/>
                  </a:lnTo>
                  <a:lnTo>
                    <a:pt x="80083" y="11936"/>
                  </a:lnTo>
                  <a:lnTo>
                    <a:pt x="80126" y="11936"/>
                  </a:lnTo>
                  <a:lnTo>
                    <a:pt x="80170" y="11892"/>
                  </a:lnTo>
                  <a:lnTo>
                    <a:pt x="80214" y="11804"/>
                  </a:lnTo>
                  <a:lnTo>
                    <a:pt x="80214" y="11760"/>
                  </a:lnTo>
                  <a:lnTo>
                    <a:pt x="78152" y="4257"/>
                  </a:lnTo>
                  <a:lnTo>
                    <a:pt x="77186" y="878"/>
                  </a:lnTo>
                  <a:lnTo>
                    <a:pt x="77186" y="834"/>
                  </a:lnTo>
                  <a:lnTo>
                    <a:pt x="76704" y="88"/>
                  </a:lnTo>
                  <a:lnTo>
                    <a:pt x="7661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 name="Google Shape;170;p47"/>
            <p:cNvSpPr/>
            <p:nvPr/>
          </p:nvSpPr>
          <p:spPr>
            <a:xfrm>
              <a:off x="3578525" y="772625"/>
              <a:ext cx="221625" cy="436625"/>
            </a:xfrm>
            <a:custGeom>
              <a:avLst/>
              <a:gdLst/>
              <a:ahLst/>
              <a:cxnLst/>
              <a:rect l="l" t="t" r="r" b="b"/>
              <a:pathLst>
                <a:path w="8865" h="17465" extrusionOk="0">
                  <a:moveTo>
                    <a:pt x="8601" y="0"/>
                  </a:moveTo>
                  <a:lnTo>
                    <a:pt x="8513" y="44"/>
                  </a:lnTo>
                  <a:lnTo>
                    <a:pt x="7811" y="1097"/>
                  </a:lnTo>
                  <a:lnTo>
                    <a:pt x="4959" y="6275"/>
                  </a:lnTo>
                  <a:lnTo>
                    <a:pt x="4564" y="6846"/>
                  </a:lnTo>
                  <a:lnTo>
                    <a:pt x="3686" y="8206"/>
                  </a:lnTo>
                  <a:lnTo>
                    <a:pt x="3642" y="8206"/>
                  </a:lnTo>
                  <a:lnTo>
                    <a:pt x="2896" y="9742"/>
                  </a:lnTo>
                  <a:lnTo>
                    <a:pt x="1448" y="13516"/>
                  </a:lnTo>
                  <a:lnTo>
                    <a:pt x="1229" y="14130"/>
                  </a:lnTo>
                  <a:lnTo>
                    <a:pt x="0" y="17202"/>
                  </a:lnTo>
                  <a:lnTo>
                    <a:pt x="0" y="17289"/>
                  </a:lnTo>
                  <a:lnTo>
                    <a:pt x="0" y="17333"/>
                  </a:lnTo>
                  <a:lnTo>
                    <a:pt x="44" y="17421"/>
                  </a:lnTo>
                  <a:lnTo>
                    <a:pt x="88" y="17421"/>
                  </a:lnTo>
                  <a:lnTo>
                    <a:pt x="176" y="17465"/>
                  </a:lnTo>
                  <a:lnTo>
                    <a:pt x="263" y="17421"/>
                  </a:lnTo>
                  <a:lnTo>
                    <a:pt x="307" y="17333"/>
                  </a:lnTo>
                  <a:lnTo>
                    <a:pt x="1536" y="14262"/>
                  </a:lnTo>
                  <a:lnTo>
                    <a:pt x="1755" y="13647"/>
                  </a:lnTo>
                  <a:lnTo>
                    <a:pt x="3203" y="9874"/>
                  </a:lnTo>
                  <a:lnTo>
                    <a:pt x="3949" y="8382"/>
                  </a:lnTo>
                  <a:lnTo>
                    <a:pt x="4827" y="7021"/>
                  </a:lnTo>
                  <a:lnTo>
                    <a:pt x="5266" y="6495"/>
                  </a:lnTo>
                  <a:lnTo>
                    <a:pt x="5266" y="6451"/>
                  </a:lnTo>
                  <a:lnTo>
                    <a:pt x="8118" y="1273"/>
                  </a:lnTo>
                  <a:lnTo>
                    <a:pt x="8820" y="264"/>
                  </a:lnTo>
                  <a:lnTo>
                    <a:pt x="8864" y="176"/>
                  </a:lnTo>
                  <a:lnTo>
                    <a:pt x="8864" y="132"/>
                  </a:lnTo>
                  <a:lnTo>
                    <a:pt x="8820" y="44"/>
                  </a:lnTo>
                  <a:lnTo>
                    <a:pt x="87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 name="Google Shape;171;p47"/>
            <p:cNvSpPr/>
            <p:nvPr/>
          </p:nvSpPr>
          <p:spPr>
            <a:xfrm>
              <a:off x="3094725" y="818700"/>
              <a:ext cx="223825" cy="558400"/>
            </a:xfrm>
            <a:custGeom>
              <a:avLst/>
              <a:gdLst/>
              <a:ahLst/>
              <a:cxnLst/>
              <a:rect l="l" t="t" r="r" b="b"/>
              <a:pathLst>
                <a:path w="8953" h="22336" extrusionOk="0">
                  <a:moveTo>
                    <a:pt x="8733" y="0"/>
                  </a:moveTo>
                  <a:lnTo>
                    <a:pt x="8689" y="44"/>
                  </a:lnTo>
                  <a:lnTo>
                    <a:pt x="8645" y="88"/>
                  </a:lnTo>
                  <a:lnTo>
                    <a:pt x="8601" y="132"/>
                  </a:lnTo>
                  <a:lnTo>
                    <a:pt x="7329" y="3774"/>
                  </a:lnTo>
                  <a:lnTo>
                    <a:pt x="6056" y="6670"/>
                  </a:lnTo>
                  <a:lnTo>
                    <a:pt x="5530" y="7548"/>
                  </a:lnTo>
                  <a:lnTo>
                    <a:pt x="5047" y="8425"/>
                  </a:lnTo>
                  <a:lnTo>
                    <a:pt x="4170" y="10225"/>
                  </a:lnTo>
                  <a:lnTo>
                    <a:pt x="3380" y="12024"/>
                  </a:lnTo>
                  <a:lnTo>
                    <a:pt x="2634" y="13910"/>
                  </a:lnTo>
                  <a:lnTo>
                    <a:pt x="1976" y="15841"/>
                  </a:lnTo>
                  <a:lnTo>
                    <a:pt x="1317" y="17860"/>
                  </a:lnTo>
                  <a:lnTo>
                    <a:pt x="659" y="19966"/>
                  </a:lnTo>
                  <a:lnTo>
                    <a:pt x="1" y="22116"/>
                  </a:lnTo>
                  <a:lnTo>
                    <a:pt x="1" y="22204"/>
                  </a:lnTo>
                  <a:lnTo>
                    <a:pt x="45" y="22248"/>
                  </a:lnTo>
                  <a:lnTo>
                    <a:pt x="89" y="22292"/>
                  </a:lnTo>
                  <a:lnTo>
                    <a:pt x="133" y="22336"/>
                  </a:lnTo>
                  <a:lnTo>
                    <a:pt x="176" y="22336"/>
                  </a:lnTo>
                  <a:lnTo>
                    <a:pt x="308" y="22292"/>
                  </a:lnTo>
                  <a:lnTo>
                    <a:pt x="352" y="22204"/>
                  </a:lnTo>
                  <a:lnTo>
                    <a:pt x="1010" y="20054"/>
                  </a:lnTo>
                  <a:lnTo>
                    <a:pt x="1624" y="17991"/>
                  </a:lnTo>
                  <a:lnTo>
                    <a:pt x="2283" y="15973"/>
                  </a:lnTo>
                  <a:lnTo>
                    <a:pt x="2985" y="14042"/>
                  </a:lnTo>
                  <a:lnTo>
                    <a:pt x="3687" y="12155"/>
                  </a:lnTo>
                  <a:lnTo>
                    <a:pt x="4521" y="10356"/>
                  </a:lnTo>
                  <a:lnTo>
                    <a:pt x="5398" y="8601"/>
                  </a:lnTo>
                  <a:lnTo>
                    <a:pt x="5837" y="7723"/>
                  </a:lnTo>
                  <a:lnTo>
                    <a:pt x="6364" y="6846"/>
                  </a:lnTo>
                  <a:lnTo>
                    <a:pt x="7680" y="3906"/>
                  </a:lnTo>
                  <a:lnTo>
                    <a:pt x="8909" y="264"/>
                  </a:lnTo>
                  <a:lnTo>
                    <a:pt x="8953" y="176"/>
                  </a:lnTo>
                  <a:lnTo>
                    <a:pt x="8909" y="132"/>
                  </a:lnTo>
                  <a:lnTo>
                    <a:pt x="8865" y="44"/>
                  </a:lnTo>
                  <a:lnTo>
                    <a:pt x="8821" y="44"/>
                  </a:lnTo>
                  <a:lnTo>
                    <a:pt x="873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 name="Google Shape;172;p47"/>
            <p:cNvSpPr/>
            <p:nvPr/>
          </p:nvSpPr>
          <p:spPr>
            <a:xfrm>
              <a:off x="2789775" y="804425"/>
              <a:ext cx="392750" cy="774525"/>
            </a:xfrm>
            <a:custGeom>
              <a:avLst/>
              <a:gdLst/>
              <a:ahLst/>
              <a:cxnLst/>
              <a:rect l="l" t="t" r="r" b="b"/>
              <a:pathLst>
                <a:path w="15710" h="30981" extrusionOk="0">
                  <a:moveTo>
                    <a:pt x="15446" y="1"/>
                  </a:moveTo>
                  <a:lnTo>
                    <a:pt x="15402" y="45"/>
                  </a:lnTo>
                  <a:lnTo>
                    <a:pt x="15358" y="89"/>
                  </a:lnTo>
                  <a:lnTo>
                    <a:pt x="13998" y="2985"/>
                  </a:lnTo>
                  <a:lnTo>
                    <a:pt x="12550" y="5925"/>
                  </a:lnTo>
                  <a:lnTo>
                    <a:pt x="12374" y="6232"/>
                  </a:lnTo>
                  <a:lnTo>
                    <a:pt x="11058" y="8777"/>
                  </a:lnTo>
                  <a:lnTo>
                    <a:pt x="9522" y="11893"/>
                  </a:lnTo>
                  <a:lnTo>
                    <a:pt x="8469" y="14920"/>
                  </a:lnTo>
                  <a:lnTo>
                    <a:pt x="7021" y="18211"/>
                  </a:lnTo>
                  <a:lnTo>
                    <a:pt x="4739" y="22248"/>
                  </a:lnTo>
                  <a:lnTo>
                    <a:pt x="3862" y="23126"/>
                  </a:lnTo>
                  <a:lnTo>
                    <a:pt x="3862" y="23170"/>
                  </a:lnTo>
                  <a:lnTo>
                    <a:pt x="2370" y="25890"/>
                  </a:lnTo>
                  <a:lnTo>
                    <a:pt x="44" y="30717"/>
                  </a:lnTo>
                  <a:lnTo>
                    <a:pt x="0" y="30805"/>
                  </a:lnTo>
                  <a:lnTo>
                    <a:pt x="0" y="30893"/>
                  </a:lnTo>
                  <a:lnTo>
                    <a:pt x="44" y="30937"/>
                  </a:lnTo>
                  <a:lnTo>
                    <a:pt x="88" y="30980"/>
                  </a:lnTo>
                  <a:lnTo>
                    <a:pt x="263" y="30980"/>
                  </a:lnTo>
                  <a:lnTo>
                    <a:pt x="351" y="30893"/>
                  </a:lnTo>
                  <a:lnTo>
                    <a:pt x="2677" y="26066"/>
                  </a:lnTo>
                  <a:lnTo>
                    <a:pt x="4125" y="23389"/>
                  </a:lnTo>
                  <a:lnTo>
                    <a:pt x="5002" y="22512"/>
                  </a:lnTo>
                  <a:lnTo>
                    <a:pt x="5002" y="22468"/>
                  </a:lnTo>
                  <a:lnTo>
                    <a:pt x="7328" y="18343"/>
                  </a:lnTo>
                  <a:lnTo>
                    <a:pt x="8776" y="15052"/>
                  </a:lnTo>
                  <a:lnTo>
                    <a:pt x="9829" y="12024"/>
                  </a:lnTo>
                  <a:lnTo>
                    <a:pt x="11365" y="8909"/>
                  </a:lnTo>
                  <a:lnTo>
                    <a:pt x="12682" y="6408"/>
                  </a:lnTo>
                  <a:lnTo>
                    <a:pt x="12857" y="6056"/>
                  </a:lnTo>
                  <a:lnTo>
                    <a:pt x="14349" y="3116"/>
                  </a:lnTo>
                  <a:lnTo>
                    <a:pt x="15665" y="264"/>
                  </a:lnTo>
                  <a:lnTo>
                    <a:pt x="15709" y="177"/>
                  </a:lnTo>
                  <a:lnTo>
                    <a:pt x="15665" y="89"/>
                  </a:lnTo>
                  <a:lnTo>
                    <a:pt x="15665" y="45"/>
                  </a:lnTo>
                  <a:lnTo>
                    <a:pt x="155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47"/>
            <p:cNvSpPr/>
            <p:nvPr/>
          </p:nvSpPr>
          <p:spPr>
            <a:xfrm>
              <a:off x="2674575" y="1020550"/>
              <a:ext cx="230400" cy="590225"/>
            </a:xfrm>
            <a:custGeom>
              <a:avLst/>
              <a:gdLst/>
              <a:ahLst/>
              <a:cxnLst/>
              <a:rect l="l" t="t" r="r" b="b"/>
              <a:pathLst>
                <a:path w="9216" h="23609" extrusionOk="0">
                  <a:moveTo>
                    <a:pt x="8996" y="0"/>
                  </a:moveTo>
                  <a:lnTo>
                    <a:pt x="8952" y="44"/>
                  </a:lnTo>
                  <a:lnTo>
                    <a:pt x="8908" y="88"/>
                  </a:lnTo>
                  <a:lnTo>
                    <a:pt x="8865" y="132"/>
                  </a:lnTo>
                  <a:lnTo>
                    <a:pt x="7811" y="3774"/>
                  </a:lnTo>
                  <a:lnTo>
                    <a:pt x="6583" y="6231"/>
                  </a:lnTo>
                  <a:lnTo>
                    <a:pt x="3994" y="11541"/>
                  </a:lnTo>
                  <a:lnTo>
                    <a:pt x="2282" y="14744"/>
                  </a:lnTo>
                  <a:lnTo>
                    <a:pt x="527" y="18342"/>
                  </a:lnTo>
                  <a:lnTo>
                    <a:pt x="527" y="18386"/>
                  </a:lnTo>
                  <a:lnTo>
                    <a:pt x="1" y="20405"/>
                  </a:lnTo>
                  <a:lnTo>
                    <a:pt x="1" y="20449"/>
                  </a:lnTo>
                  <a:lnTo>
                    <a:pt x="176" y="23432"/>
                  </a:lnTo>
                  <a:lnTo>
                    <a:pt x="220" y="23564"/>
                  </a:lnTo>
                  <a:lnTo>
                    <a:pt x="352" y="23608"/>
                  </a:lnTo>
                  <a:lnTo>
                    <a:pt x="439" y="23564"/>
                  </a:lnTo>
                  <a:lnTo>
                    <a:pt x="483" y="23520"/>
                  </a:lnTo>
                  <a:lnTo>
                    <a:pt x="527" y="23476"/>
                  </a:lnTo>
                  <a:lnTo>
                    <a:pt x="527" y="23389"/>
                  </a:lnTo>
                  <a:lnTo>
                    <a:pt x="352" y="20449"/>
                  </a:lnTo>
                  <a:lnTo>
                    <a:pt x="834" y="18474"/>
                  </a:lnTo>
                  <a:lnTo>
                    <a:pt x="2590" y="14876"/>
                  </a:lnTo>
                  <a:lnTo>
                    <a:pt x="4301" y="11716"/>
                  </a:lnTo>
                  <a:lnTo>
                    <a:pt x="6890" y="6363"/>
                  </a:lnTo>
                  <a:lnTo>
                    <a:pt x="8162" y="3906"/>
                  </a:lnTo>
                  <a:lnTo>
                    <a:pt x="8162" y="3862"/>
                  </a:lnTo>
                  <a:lnTo>
                    <a:pt x="9216" y="264"/>
                  </a:lnTo>
                  <a:lnTo>
                    <a:pt x="9216" y="176"/>
                  </a:lnTo>
                  <a:lnTo>
                    <a:pt x="9172" y="88"/>
                  </a:lnTo>
                  <a:lnTo>
                    <a:pt x="9128" y="44"/>
                  </a:lnTo>
                  <a:lnTo>
                    <a:pt x="9084" y="44"/>
                  </a:lnTo>
                  <a:lnTo>
                    <a:pt x="89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 name="Google Shape;174;p47"/>
            <p:cNvSpPr/>
            <p:nvPr/>
          </p:nvSpPr>
          <p:spPr>
            <a:xfrm>
              <a:off x="2044900" y="1165350"/>
              <a:ext cx="481600" cy="961000"/>
            </a:xfrm>
            <a:custGeom>
              <a:avLst/>
              <a:gdLst/>
              <a:ahLst/>
              <a:cxnLst/>
              <a:rect l="l" t="t" r="r" b="b"/>
              <a:pathLst>
                <a:path w="19264" h="38440" extrusionOk="0">
                  <a:moveTo>
                    <a:pt x="19088" y="1"/>
                  </a:moveTo>
                  <a:lnTo>
                    <a:pt x="19001" y="44"/>
                  </a:lnTo>
                  <a:lnTo>
                    <a:pt x="18957" y="88"/>
                  </a:lnTo>
                  <a:lnTo>
                    <a:pt x="18957" y="132"/>
                  </a:lnTo>
                  <a:lnTo>
                    <a:pt x="18386" y="2326"/>
                  </a:lnTo>
                  <a:lnTo>
                    <a:pt x="16763" y="5530"/>
                  </a:lnTo>
                  <a:lnTo>
                    <a:pt x="14656" y="9786"/>
                  </a:lnTo>
                  <a:lnTo>
                    <a:pt x="14656" y="9830"/>
                  </a:lnTo>
                  <a:lnTo>
                    <a:pt x="14218" y="11366"/>
                  </a:lnTo>
                  <a:lnTo>
                    <a:pt x="14218" y="11409"/>
                  </a:lnTo>
                  <a:lnTo>
                    <a:pt x="14042" y="15095"/>
                  </a:lnTo>
                  <a:lnTo>
                    <a:pt x="13559" y="17114"/>
                  </a:lnTo>
                  <a:lnTo>
                    <a:pt x="11936" y="20098"/>
                  </a:lnTo>
                  <a:lnTo>
                    <a:pt x="9522" y="23915"/>
                  </a:lnTo>
                  <a:lnTo>
                    <a:pt x="7328" y="27557"/>
                  </a:lnTo>
                  <a:lnTo>
                    <a:pt x="7284" y="27601"/>
                  </a:lnTo>
                  <a:lnTo>
                    <a:pt x="6626" y="29927"/>
                  </a:lnTo>
                  <a:lnTo>
                    <a:pt x="5749" y="33876"/>
                  </a:lnTo>
                  <a:lnTo>
                    <a:pt x="5310" y="34754"/>
                  </a:lnTo>
                  <a:lnTo>
                    <a:pt x="4915" y="34885"/>
                  </a:lnTo>
                  <a:lnTo>
                    <a:pt x="3072" y="34973"/>
                  </a:lnTo>
                  <a:lnTo>
                    <a:pt x="3028" y="34973"/>
                  </a:lnTo>
                  <a:lnTo>
                    <a:pt x="1492" y="35280"/>
                  </a:lnTo>
                  <a:lnTo>
                    <a:pt x="1448" y="35324"/>
                  </a:lnTo>
                  <a:lnTo>
                    <a:pt x="658" y="35851"/>
                  </a:lnTo>
                  <a:lnTo>
                    <a:pt x="615" y="35939"/>
                  </a:lnTo>
                  <a:lnTo>
                    <a:pt x="132" y="37211"/>
                  </a:lnTo>
                  <a:lnTo>
                    <a:pt x="88" y="37255"/>
                  </a:lnTo>
                  <a:lnTo>
                    <a:pt x="0" y="38264"/>
                  </a:lnTo>
                  <a:lnTo>
                    <a:pt x="44" y="38352"/>
                  </a:lnTo>
                  <a:lnTo>
                    <a:pt x="44" y="38396"/>
                  </a:lnTo>
                  <a:lnTo>
                    <a:pt x="88" y="38440"/>
                  </a:lnTo>
                  <a:lnTo>
                    <a:pt x="176" y="38440"/>
                  </a:lnTo>
                  <a:lnTo>
                    <a:pt x="307" y="38396"/>
                  </a:lnTo>
                  <a:lnTo>
                    <a:pt x="351" y="38308"/>
                  </a:lnTo>
                  <a:lnTo>
                    <a:pt x="439" y="37299"/>
                  </a:lnTo>
                  <a:lnTo>
                    <a:pt x="922" y="36114"/>
                  </a:lnTo>
                  <a:lnTo>
                    <a:pt x="1624" y="35631"/>
                  </a:lnTo>
                  <a:lnTo>
                    <a:pt x="3072" y="35324"/>
                  </a:lnTo>
                  <a:lnTo>
                    <a:pt x="4959" y="35237"/>
                  </a:lnTo>
                  <a:lnTo>
                    <a:pt x="5003" y="35237"/>
                  </a:lnTo>
                  <a:lnTo>
                    <a:pt x="5485" y="35061"/>
                  </a:lnTo>
                  <a:lnTo>
                    <a:pt x="5573" y="35017"/>
                  </a:lnTo>
                  <a:lnTo>
                    <a:pt x="5617" y="34973"/>
                  </a:lnTo>
                  <a:lnTo>
                    <a:pt x="6056" y="34052"/>
                  </a:lnTo>
                  <a:lnTo>
                    <a:pt x="6056" y="34008"/>
                  </a:lnTo>
                  <a:lnTo>
                    <a:pt x="6977" y="29971"/>
                  </a:lnTo>
                  <a:lnTo>
                    <a:pt x="7635" y="27733"/>
                  </a:lnTo>
                  <a:lnTo>
                    <a:pt x="9829" y="24135"/>
                  </a:lnTo>
                  <a:lnTo>
                    <a:pt x="12243" y="20273"/>
                  </a:lnTo>
                  <a:lnTo>
                    <a:pt x="13866" y="17289"/>
                  </a:lnTo>
                  <a:lnTo>
                    <a:pt x="13910" y="17246"/>
                  </a:lnTo>
                  <a:lnTo>
                    <a:pt x="14393" y="15139"/>
                  </a:lnTo>
                  <a:lnTo>
                    <a:pt x="14393" y="15095"/>
                  </a:lnTo>
                  <a:lnTo>
                    <a:pt x="14569" y="11453"/>
                  </a:lnTo>
                  <a:lnTo>
                    <a:pt x="14963" y="9961"/>
                  </a:lnTo>
                  <a:lnTo>
                    <a:pt x="17070" y="5661"/>
                  </a:lnTo>
                  <a:lnTo>
                    <a:pt x="18693" y="2458"/>
                  </a:lnTo>
                  <a:lnTo>
                    <a:pt x="18693" y="2414"/>
                  </a:lnTo>
                  <a:lnTo>
                    <a:pt x="19264" y="220"/>
                  </a:lnTo>
                  <a:lnTo>
                    <a:pt x="19264" y="176"/>
                  </a:lnTo>
                  <a:lnTo>
                    <a:pt x="19264" y="88"/>
                  </a:lnTo>
                  <a:lnTo>
                    <a:pt x="19220" y="44"/>
                  </a:lnTo>
                  <a:lnTo>
                    <a:pt x="1913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47"/>
            <p:cNvSpPr/>
            <p:nvPr/>
          </p:nvSpPr>
          <p:spPr>
            <a:xfrm>
              <a:off x="3057425" y="781400"/>
              <a:ext cx="247950" cy="648350"/>
            </a:xfrm>
            <a:custGeom>
              <a:avLst/>
              <a:gdLst/>
              <a:ahLst/>
              <a:cxnLst/>
              <a:rect l="l" t="t" r="r" b="b"/>
              <a:pathLst>
                <a:path w="9918" h="25934" extrusionOk="0">
                  <a:moveTo>
                    <a:pt x="9742" y="0"/>
                  </a:moveTo>
                  <a:lnTo>
                    <a:pt x="9655" y="44"/>
                  </a:lnTo>
                  <a:lnTo>
                    <a:pt x="9611" y="88"/>
                  </a:lnTo>
                  <a:lnTo>
                    <a:pt x="9567" y="132"/>
                  </a:lnTo>
                  <a:lnTo>
                    <a:pt x="8514" y="3028"/>
                  </a:lnTo>
                  <a:lnTo>
                    <a:pt x="7110" y="6363"/>
                  </a:lnTo>
                  <a:lnTo>
                    <a:pt x="5486" y="9654"/>
                  </a:lnTo>
                  <a:lnTo>
                    <a:pt x="3073" y="14744"/>
                  </a:lnTo>
                  <a:lnTo>
                    <a:pt x="2458" y="16631"/>
                  </a:lnTo>
                  <a:lnTo>
                    <a:pt x="1537" y="19615"/>
                  </a:lnTo>
                  <a:lnTo>
                    <a:pt x="528" y="22950"/>
                  </a:lnTo>
                  <a:lnTo>
                    <a:pt x="1" y="25714"/>
                  </a:lnTo>
                  <a:lnTo>
                    <a:pt x="1" y="25802"/>
                  </a:lnTo>
                  <a:lnTo>
                    <a:pt x="45" y="25846"/>
                  </a:lnTo>
                  <a:lnTo>
                    <a:pt x="89" y="25890"/>
                  </a:lnTo>
                  <a:lnTo>
                    <a:pt x="133" y="25934"/>
                  </a:lnTo>
                  <a:lnTo>
                    <a:pt x="176" y="25934"/>
                  </a:lnTo>
                  <a:lnTo>
                    <a:pt x="264" y="25890"/>
                  </a:lnTo>
                  <a:lnTo>
                    <a:pt x="352" y="25802"/>
                  </a:lnTo>
                  <a:lnTo>
                    <a:pt x="879" y="23038"/>
                  </a:lnTo>
                  <a:lnTo>
                    <a:pt x="1888" y="19703"/>
                  </a:lnTo>
                  <a:lnTo>
                    <a:pt x="2809" y="16763"/>
                  </a:lnTo>
                  <a:lnTo>
                    <a:pt x="3424" y="14876"/>
                  </a:lnTo>
                  <a:lnTo>
                    <a:pt x="5793" y="9830"/>
                  </a:lnTo>
                  <a:lnTo>
                    <a:pt x="7461" y="6495"/>
                  </a:lnTo>
                  <a:lnTo>
                    <a:pt x="8821" y="3160"/>
                  </a:lnTo>
                  <a:lnTo>
                    <a:pt x="9918" y="264"/>
                  </a:lnTo>
                  <a:lnTo>
                    <a:pt x="9918" y="176"/>
                  </a:lnTo>
                  <a:lnTo>
                    <a:pt x="9918" y="132"/>
                  </a:lnTo>
                  <a:lnTo>
                    <a:pt x="9874" y="44"/>
                  </a:lnTo>
                  <a:lnTo>
                    <a:pt x="9786" y="44"/>
                  </a:lnTo>
                  <a:lnTo>
                    <a:pt x="974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6" name="Google Shape;176;p47"/>
            <p:cNvSpPr/>
            <p:nvPr/>
          </p:nvSpPr>
          <p:spPr>
            <a:xfrm>
              <a:off x="3021225" y="785800"/>
              <a:ext cx="255650" cy="654925"/>
            </a:xfrm>
            <a:custGeom>
              <a:avLst/>
              <a:gdLst/>
              <a:ahLst/>
              <a:cxnLst/>
              <a:rect l="l" t="t" r="r" b="b"/>
              <a:pathLst>
                <a:path w="10226" h="26197" extrusionOk="0">
                  <a:moveTo>
                    <a:pt x="9962" y="0"/>
                  </a:moveTo>
                  <a:lnTo>
                    <a:pt x="9918" y="44"/>
                  </a:lnTo>
                  <a:lnTo>
                    <a:pt x="9874" y="132"/>
                  </a:lnTo>
                  <a:lnTo>
                    <a:pt x="8821" y="2852"/>
                  </a:lnTo>
                  <a:lnTo>
                    <a:pt x="7241" y="6407"/>
                  </a:lnTo>
                  <a:lnTo>
                    <a:pt x="5442" y="9961"/>
                  </a:lnTo>
                  <a:lnTo>
                    <a:pt x="3906" y="12989"/>
                  </a:lnTo>
                  <a:lnTo>
                    <a:pt x="3906" y="13032"/>
                  </a:lnTo>
                  <a:lnTo>
                    <a:pt x="2151" y="18210"/>
                  </a:lnTo>
                  <a:lnTo>
                    <a:pt x="484" y="23388"/>
                  </a:lnTo>
                  <a:lnTo>
                    <a:pt x="1" y="25977"/>
                  </a:lnTo>
                  <a:lnTo>
                    <a:pt x="1" y="26065"/>
                  </a:lnTo>
                  <a:lnTo>
                    <a:pt x="45" y="26109"/>
                  </a:lnTo>
                  <a:lnTo>
                    <a:pt x="89" y="26153"/>
                  </a:lnTo>
                  <a:lnTo>
                    <a:pt x="133" y="26197"/>
                  </a:lnTo>
                  <a:lnTo>
                    <a:pt x="176" y="26197"/>
                  </a:lnTo>
                  <a:lnTo>
                    <a:pt x="308" y="26153"/>
                  </a:lnTo>
                  <a:lnTo>
                    <a:pt x="352" y="26065"/>
                  </a:lnTo>
                  <a:lnTo>
                    <a:pt x="835" y="23476"/>
                  </a:lnTo>
                  <a:lnTo>
                    <a:pt x="2458" y="18342"/>
                  </a:lnTo>
                  <a:lnTo>
                    <a:pt x="4257" y="13164"/>
                  </a:lnTo>
                  <a:lnTo>
                    <a:pt x="5749" y="10136"/>
                  </a:lnTo>
                  <a:lnTo>
                    <a:pt x="7548" y="6538"/>
                  </a:lnTo>
                  <a:lnTo>
                    <a:pt x="9128" y="3028"/>
                  </a:lnTo>
                  <a:lnTo>
                    <a:pt x="10225" y="263"/>
                  </a:lnTo>
                  <a:lnTo>
                    <a:pt x="10225" y="176"/>
                  </a:lnTo>
                  <a:lnTo>
                    <a:pt x="10225" y="88"/>
                  </a:lnTo>
                  <a:lnTo>
                    <a:pt x="10181" y="44"/>
                  </a:lnTo>
                  <a:lnTo>
                    <a:pt x="1009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7" name="Google Shape;177;p47"/>
            <p:cNvSpPr/>
            <p:nvPr/>
          </p:nvSpPr>
          <p:spPr>
            <a:xfrm>
              <a:off x="2918125" y="827475"/>
              <a:ext cx="313750" cy="633000"/>
            </a:xfrm>
            <a:custGeom>
              <a:avLst/>
              <a:gdLst/>
              <a:ahLst/>
              <a:cxnLst/>
              <a:rect l="l" t="t" r="r" b="b"/>
              <a:pathLst>
                <a:path w="12550" h="25320" extrusionOk="0">
                  <a:moveTo>
                    <a:pt x="12331" y="0"/>
                  </a:moveTo>
                  <a:lnTo>
                    <a:pt x="12243" y="44"/>
                  </a:lnTo>
                  <a:lnTo>
                    <a:pt x="12199" y="88"/>
                  </a:lnTo>
                  <a:lnTo>
                    <a:pt x="10531" y="3862"/>
                  </a:lnTo>
                  <a:lnTo>
                    <a:pt x="9259" y="6407"/>
                  </a:lnTo>
                  <a:lnTo>
                    <a:pt x="6538" y="11936"/>
                  </a:lnTo>
                  <a:lnTo>
                    <a:pt x="4037" y="19483"/>
                  </a:lnTo>
                  <a:lnTo>
                    <a:pt x="2896" y="22160"/>
                  </a:lnTo>
                  <a:lnTo>
                    <a:pt x="1711" y="23608"/>
                  </a:lnTo>
                  <a:lnTo>
                    <a:pt x="746" y="23652"/>
                  </a:lnTo>
                  <a:lnTo>
                    <a:pt x="658" y="23696"/>
                  </a:lnTo>
                  <a:lnTo>
                    <a:pt x="614" y="23784"/>
                  </a:lnTo>
                  <a:lnTo>
                    <a:pt x="44" y="25100"/>
                  </a:lnTo>
                  <a:lnTo>
                    <a:pt x="0" y="25144"/>
                  </a:lnTo>
                  <a:lnTo>
                    <a:pt x="44" y="25232"/>
                  </a:lnTo>
                  <a:lnTo>
                    <a:pt x="88" y="25276"/>
                  </a:lnTo>
                  <a:lnTo>
                    <a:pt x="132" y="25319"/>
                  </a:lnTo>
                  <a:lnTo>
                    <a:pt x="307" y="25319"/>
                  </a:lnTo>
                  <a:lnTo>
                    <a:pt x="351" y="25232"/>
                  </a:lnTo>
                  <a:lnTo>
                    <a:pt x="878" y="24003"/>
                  </a:lnTo>
                  <a:lnTo>
                    <a:pt x="1799" y="23959"/>
                  </a:lnTo>
                  <a:lnTo>
                    <a:pt x="1887" y="23915"/>
                  </a:lnTo>
                  <a:lnTo>
                    <a:pt x="1931" y="23871"/>
                  </a:lnTo>
                  <a:lnTo>
                    <a:pt x="3203" y="22379"/>
                  </a:lnTo>
                  <a:lnTo>
                    <a:pt x="3247" y="22336"/>
                  </a:lnTo>
                  <a:lnTo>
                    <a:pt x="4388" y="19615"/>
                  </a:lnTo>
                  <a:lnTo>
                    <a:pt x="6845" y="12068"/>
                  </a:lnTo>
                  <a:lnTo>
                    <a:pt x="9566" y="6539"/>
                  </a:lnTo>
                  <a:lnTo>
                    <a:pt x="10839" y="3994"/>
                  </a:lnTo>
                  <a:lnTo>
                    <a:pt x="12550" y="220"/>
                  </a:lnTo>
                  <a:lnTo>
                    <a:pt x="12550" y="176"/>
                  </a:lnTo>
                  <a:lnTo>
                    <a:pt x="12550" y="88"/>
                  </a:lnTo>
                  <a:lnTo>
                    <a:pt x="12506" y="44"/>
                  </a:lnTo>
                  <a:lnTo>
                    <a:pt x="1246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8" name="Google Shape;178;p47"/>
            <p:cNvSpPr/>
            <p:nvPr/>
          </p:nvSpPr>
          <p:spPr>
            <a:xfrm>
              <a:off x="2828150" y="830775"/>
              <a:ext cx="373025" cy="702100"/>
            </a:xfrm>
            <a:custGeom>
              <a:avLst/>
              <a:gdLst/>
              <a:ahLst/>
              <a:cxnLst/>
              <a:rect l="l" t="t" r="r" b="b"/>
              <a:pathLst>
                <a:path w="14921" h="28084" extrusionOk="0">
                  <a:moveTo>
                    <a:pt x="14701" y="0"/>
                  </a:moveTo>
                  <a:lnTo>
                    <a:pt x="14613" y="44"/>
                  </a:lnTo>
                  <a:lnTo>
                    <a:pt x="14569" y="88"/>
                  </a:lnTo>
                  <a:lnTo>
                    <a:pt x="13297" y="2808"/>
                  </a:lnTo>
                  <a:lnTo>
                    <a:pt x="11893" y="5573"/>
                  </a:lnTo>
                  <a:lnTo>
                    <a:pt x="9962" y="9434"/>
                  </a:lnTo>
                  <a:lnTo>
                    <a:pt x="8602" y="12506"/>
                  </a:lnTo>
                  <a:lnTo>
                    <a:pt x="7592" y="15622"/>
                  </a:lnTo>
                  <a:lnTo>
                    <a:pt x="6144" y="19351"/>
                  </a:lnTo>
                  <a:lnTo>
                    <a:pt x="4389" y="22204"/>
                  </a:lnTo>
                  <a:lnTo>
                    <a:pt x="3555" y="22555"/>
                  </a:lnTo>
                  <a:lnTo>
                    <a:pt x="3511" y="22598"/>
                  </a:lnTo>
                  <a:lnTo>
                    <a:pt x="2809" y="23344"/>
                  </a:lnTo>
                  <a:lnTo>
                    <a:pt x="2765" y="23388"/>
                  </a:lnTo>
                  <a:lnTo>
                    <a:pt x="45" y="27820"/>
                  </a:lnTo>
                  <a:lnTo>
                    <a:pt x="1" y="27864"/>
                  </a:lnTo>
                  <a:lnTo>
                    <a:pt x="1" y="27952"/>
                  </a:lnTo>
                  <a:lnTo>
                    <a:pt x="45" y="27996"/>
                  </a:lnTo>
                  <a:lnTo>
                    <a:pt x="89" y="28040"/>
                  </a:lnTo>
                  <a:lnTo>
                    <a:pt x="176" y="28084"/>
                  </a:lnTo>
                  <a:lnTo>
                    <a:pt x="264" y="28084"/>
                  </a:lnTo>
                  <a:lnTo>
                    <a:pt x="352" y="27996"/>
                  </a:lnTo>
                  <a:lnTo>
                    <a:pt x="3073" y="23564"/>
                  </a:lnTo>
                  <a:lnTo>
                    <a:pt x="3731" y="22862"/>
                  </a:lnTo>
                  <a:lnTo>
                    <a:pt x="4565" y="22511"/>
                  </a:lnTo>
                  <a:lnTo>
                    <a:pt x="4652" y="22423"/>
                  </a:lnTo>
                  <a:lnTo>
                    <a:pt x="6451" y="19527"/>
                  </a:lnTo>
                  <a:lnTo>
                    <a:pt x="7943" y="15753"/>
                  </a:lnTo>
                  <a:lnTo>
                    <a:pt x="8953" y="12638"/>
                  </a:lnTo>
                  <a:lnTo>
                    <a:pt x="10269" y="9566"/>
                  </a:lnTo>
                  <a:lnTo>
                    <a:pt x="12200" y="5705"/>
                  </a:lnTo>
                  <a:lnTo>
                    <a:pt x="13648" y="2940"/>
                  </a:lnTo>
                  <a:lnTo>
                    <a:pt x="14920" y="220"/>
                  </a:lnTo>
                  <a:lnTo>
                    <a:pt x="14920" y="176"/>
                  </a:lnTo>
                  <a:lnTo>
                    <a:pt x="14920" y="88"/>
                  </a:lnTo>
                  <a:lnTo>
                    <a:pt x="14876" y="44"/>
                  </a:lnTo>
                  <a:lnTo>
                    <a:pt x="1483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9" name="Google Shape;179;p47"/>
            <p:cNvSpPr/>
            <p:nvPr/>
          </p:nvSpPr>
          <p:spPr>
            <a:xfrm>
              <a:off x="2789775" y="802250"/>
              <a:ext cx="359825" cy="736100"/>
            </a:xfrm>
            <a:custGeom>
              <a:avLst/>
              <a:gdLst/>
              <a:ahLst/>
              <a:cxnLst/>
              <a:rect l="l" t="t" r="r" b="b"/>
              <a:pathLst>
                <a:path w="14393" h="29444" extrusionOk="0">
                  <a:moveTo>
                    <a:pt x="14174" y="0"/>
                  </a:moveTo>
                  <a:lnTo>
                    <a:pt x="14086" y="44"/>
                  </a:lnTo>
                  <a:lnTo>
                    <a:pt x="14086" y="132"/>
                  </a:lnTo>
                  <a:lnTo>
                    <a:pt x="13164" y="2150"/>
                  </a:lnTo>
                  <a:lnTo>
                    <a:pt x="11585" y="5266"/>
                  </a:lnTo>
                  <a:lnTo>
                    <a:pt x="9742" y="9040"/>
                  </a:lnTo>
                  <a:lnTo>
                    <a:pt x="7942" y="12769"/>
                  </a:lnTo>
                  <a:lnTo>
                    <a:pt x="6494" y="15841"/>
                  </a:lnTo>
                  <a:lnTo>
                    <a:pt x="4959" y="18913"/>
                  </a:lnTo>
                  <a:lnTo>
                    <a:pt x="3379" y="22028"/>
                  </a:lnTo>
                  <a:lnTo>
                    <a:pt x="1711" y="25144"/>
                  </a:lnTo>
                  <a:lnTo>
                    <a:pt x="0" y="29225"/>
                  </a:lnTo>
                  <a:lnTo>
                    <a:pt x="0" y="29268"/>
                  </a:lnTo>
                  <a:lnTo>
                    <a:pt x="0" y="29356"/>
                  </a:lnTo>
                  <a:lnTo>
                    <a:pt x="44" y="29400"/>
                  </a:lnTo>
                  <a:lnTo>
                    <a:pt x="132" y="29444"/>
                  </a:lnTo>
                  <a:lnTo>
                    <a:pt x="176" y="29444"/>
                  </a:lnTo>
                  <a:lnTo>
                    <a:pt x="263" y="29400"/>
                  </a:lnTo>
                  <a:lnTo>
                    <a:pt x="351" y="29356"/>
                  </a:lnTo>
                  <a:lnTo>
                    <a:pt x="2019" y="25319"/>
                  </a:lnTo>
                  <a:lnTo>
                    <a:pt x="3686" y="22204"/>
                  </a:lnTo>
                  <a:lnTo>
                    <a:pt x="5266" y="19088"/>
                  </a:lnTo>
                  <a:lnTo>
                    <a:pt x="6802" y="15973"/>
                  </a:lnTo>
                  <a:lnTo>
                    <a:pt x="8250" y="12901"/>
                  </a:lnTo>
                  <a:lnTo>
                    <a:pt x="10049" y="9171"/>
                  </a:lnTo>
                  <a:lnTo>
                    <a:pt x="11892" y="5441"/>
                  </a:lnTo>
                  <a:lnTo>
                    <a:pt x="13471" y="2326"/>
                  </a:lnTo>
                  <a:lnTo>
                    <a:pt x="14393" y="264"/>
                  </a:lnTo>
                  <a:lnTo>
                    <a:pt x="14393" y="176"/>
                  </a:lnTo>
                  <a:lnTo>
                    <a:pt x="14393" y="132"/>
                  </a:lnTo>
                  <a:lnTo>
                    <a:pt x="14349" y="88"/>
                  </a:lnTo>
                  <a:lnTo>
                    <a:pt x="14305" y="44"/>
                  </a:lnTo>
                  <a:lnTo>
                    <a:pt x="1421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0" name="Google Shape;180;p47"/>
            <p:cNvSpPr/>
            <p:nvPr/>
          </p:nvSpPr>
          <p:spPr>
            <a:xfrm>
              <a:off x="2754650" y="825275"/>
              <a:ext cx="332425" cy="722950"/>
            </a:xfrm>
            <a:custGeom>
              <a:avLst/>
              <a:gdLst/>
              <a:ahLst/>
              <a:cxnLst/>
              <a:rect l="l" t="t" r="r" b="b"/>
              <a:pathLst>
                <a:path w="13297" h="28918" extrusionOk="0">
                  <a:moveTo>
                    <a:pt x="13033" y="1"/>
                  </a:moveTo>
                  <a:lnTo>
                    <a:pt x="12990" y="45"/>
                  </a:lnTo>
                  <a:lnTo>
                    <a:pt x="12946" y="88"/>
                  </a:lnTo>
                  <a:lnTo>
                    <a:pt x="11498" y="4608"/>
                  </a:lnTo>
                  <a:lnTo>
                    <a:pt x="9523" y="8601"/>
                  </a:lnTo>
                  <a:lnTo>
                    <a:pt x="7636" y="12419"/>
                  </a:lnTo>
                  <a:lnTo>
                    <a:pt x="5881" y="15973"/>
                  </a:lnTo>
                  <a:lnTo>
                    <a:pt x="4126" y="19484"/>
                  </a:lnTo>
                  <a:lnTo>
                    <a:pt x="2327" y="23038"/>
                  </a:lnTo>
                  <a:lnTo>
                    <a:pt x="352" y="26680"/>
                  </a:lnTo>
                  <a:lnTo>
                    <a:pt x="308" y="26768"/>
                  </a:lnTo>
                  <a:lnTo>
                    <a:pt x="1" y="28698"/>
                  </a:lnTo>
                  <a:lnTo>
                    <a:pt x="1" y="28786"/>
                  </a:lnTo>
                  <a:lnTo>
                    <a:pt x="1" y="28830"/>
                  </a:lnTo>
                  <a:lnTo>
                    <a:pt x="45" y="28874"/>
                  </a:lnTo>
                  <a:lnTo>
                    <a:pt x="133" y="28918"/>
                  </a:lnTo>
                  <a:lnTo>
                    <a:pt x="264" y="28874"/>
                  </a:lnTo>
                  <a:lnTo>
                    <a:pt x="308" y="28742"/>
                  </a:lnTo>
                  <a:lnTo>
                    <a:pt x="659" y="26855"/>
                  </a:lnTo>
                  <a:lnTo>
                    <a:pt x="2634" y="23170"/>
                  </a:lnTo>
                  <a:lnTo>
                    <a:pt x="4477" y="19615"/>
                  </a:lnTo>
                  <a:lnTo>
                    <a:pt x="6232" y="16105"/>
                  </a:lnTo>
                  <a:lnTo>
                    <a:pt x="7943" y="12550"/>
                  </a:lnTo>
                  <a:lnTo>
                    <a:pt x="9830" y="8733"/>
                  </a:lnTo>
                  <a:lnTo>
                    <a:pt x="11805" y="4784"/>
                  </a:lnTo>
                  <a:lnTo>
                    <a:pt x="11805" y="4740"/>
                  </a:lnTo>
                  <a:lnTo>
                    <a:pt x="13297" y="220"/>
                  </a:lnTo>
                  <a:lnTo>
                    <a:pt x="13297" y="132"/>
                  </a:lnTo>
                  <a:lnTo>
                    <a:pt x="13253" y="88"/>
                  </a:lnTo>
                  <a:lnTo>
                    <a:pt x="1325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47"/>
            <p:cNvSpPr/>
            <p:nvPr/>
          </p:nvSpPr>
          <p:spPr>
            <a:xfrm>
              <a:off x="2734925" y="958025"/>
              <a:ext cx="270975" cy="606675"/>
            </a:xfrm>
            <a:custGeom>
              <a:avLst/>
              <a:gdLst/>
              <a:ahLst/>
              <a:cxnLst/>
              <a:rect l="l" t="t" r="r" b="b"/>
              <a:pathLst>
                <a:path w="10839" h="24267" extrusionOk="0">
                  <a:moveTo>
                    <a:pt x="10619" y="0"/>
                  </a:moveTo>
                  <a:lnTo>
                    <a:pt x="10531" y="44"/>
                  </a:lnTo>
                  <a:lnTo>
                    <a:pt x="10531" y="88"/>
                  </a:lnTo>
                  <a:lnTo>
                    <a:pt x="9610" y="2326"/>
                  </a:lnTo>
                  <a:lnTo>
                    <a:pt x="8645" y="4520"/>
                  </a:lnTo>
                  <a:lnTo>
                    <a:pt x="7635" y="6714"/>
                  </a:lnTo>
                  <a:lnTo>
                    <a:pt x="6582" y="8864"/>
                  </a:lnTo>
                  <a:lnTo>
                    <a:pt x="4476" y="13164"/>
                  </a:lnTo>
                  <a:lnTo>
                    <a:pt x="2326" y="17333"/>
                  </a:lnTo>
                  <a:lnTo>
                    <a:pt x="351" y="21107"/>
                  </a:lnTo>
                  <a:lnTo>
                    <a:pt x="351" y="21151"/>
                  </a:lnTo>
                  <a:lnTo>
                    <a:pt x="0" y="22423"/>
                  </a:lnTo>
                  <a:lnTo>
                    <a:pt x="0" y="22467"/>
                  </a:lnTo>
                  <a:lnTo>
                    <a:pt x="88" y="24091"/>
                  </a:lnTo>
                  <a:lnTo>
                    <a:pt x="132" y="24222"/>
                  </a:lnTo>
                  <a:lnTo>
                    <a:pt x="263" y="24266"/>
                  </a:lnTo>
                  <a:lnTo>
                    <a:pt x="351" y="24266"/>
                  </a:lnTo>
                  <a:lnTo>
                    <a:pt x="395" y="24222"/>
                  </a:lnTo>
                  <a:lnTo>
                    <a:pt x="439" y="24134"/>
                  </a:lnTo>
                  <a:lnTo>
                    <a:pt x="439" y="24091"/>
                  </a:lnTo>
                  <a:lnTo>
                    <a:pt x="351" y="22511"/>
                  </a:lnTo>
                  <a:lnTo>
                    <a:pt x="658" y="21282"/>
                  </a:lnTo>
                  <a:lnTo>
                    <a:pt x="2633" y="17508"/>
                  </a:lnTo>
                  <a:lnTo>
                    <a:pt x="4783" y="13296"/>
                  </a:lnTo>
                  <a:lnTo>
                    <a:pt x="6889" y="9040"/>
                  </a:lnTo>
                  <a:lnTo>
                    <a:pt x="7942" y="6846"/>
                  </a:lnTo>
                  <a:lnTo>
                    <a:pt x="8952" y="4695"/>
                  </a:lnTo>
                  <a:lnTo>
                    <a:pt x="9917" y="2458"/>
                  </a:lnTo>
                  <a:lnTo>
                    <a:pt x="10839" y="220"/>
                  </a:lnTo>
                  <a:lnTo>
                    <a:pt x="10839" y="176"/>
                  </a:lnTo>
                  <a:lnTo>
                    <a:pt x="10839" y="88"/>
                  </a:lnTo>
                  <a:lnTo>
                    <a:pt x="10795" y="44"/>
                  </a:lnTo>
                  <a:lnTo>
                    <a:pt x="1075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 name="Google Shape;182;p47"/>
            <p:cNvSpPr/>
            <p:nvPr/>
          </p:nvSpPr>
          <p:spPr>
            <a:xfrm>
              <a:off x="2697625" y="973375"/>
              <a:ext cx="265500" cy="607775"/>
            </a:xfrm>
            <a:custGeom>
              <a:avLst/>
              <a:gdLst/>
              <a:ahLst/>
              <a:cxnLst/>
              <a:rect l="l" t="t" r="r" b="b"/>
              <a:pathLst>
                <a:path w="10620" h="24311" extrusionOk="0">
                  <a:moveTo>
                    <a:pt x="10444" y="1"/>
                  </a:moveTo>
                  <a:lnTo>
                    <a:pt x="10400" y="44"/>
                  </a:lnTo>
                  <a:lnTo>
                    <a:pt x="10312" y="88"/>
                  </a:lnTo>
                  <a:lnTo>
                    <a:pt x="10268" y="132"/>
                  </a:lnTo>
                  <a:lnTo>
                    <a:pt x="8206" y="5398"/>
                  </a:lnTo>
                  <a:lnTo>
                    <a:pt x="6758" y="8206"/>
                  </a:lnTo>
                  <a:lnTo>
                    <a:pt x="5266" y="11497"/>
                  </a:lnTo>
                  <a:lnTo>
                    <a:pt x="3862" y="14349"/>
                  </a:lnTo>
                  <a:lnTo>
                    <a:pt x="2019" y="17684"/>
                  </a:lnTo>
                  <a:lnTo>
                    <a:pt x="439" y="20888"/>
                  </a:lnTo>
                  <a:lnTo>
                    <a:pt x="395" y="20931"/>
                  </a:lnTo>
                  <a:lnTo>
                    <a:pt x="0" y="22599"/>
                  </a:lnTo>
                  <a:lnTo>
                    <a:pt x="0" y="22643"/>
                  </a:lnTo>
                  <a:lnTo>
                    <a:pt x="220" y="24179"/>
                  </a:lnTo>
                  <a:lnTo>
                    <a:pt x="263" y="24266"/>
                  </a:lnTo>
                  <a:lnTo>
                    <a:pt x="395" y="24310"/>
                  </a:lnTo>
                  <a:lnTo>
                    <a:pt x="483" y="24310"/>
                  </a:lnTo>
                  <a:lnTo>
                    <a:pt x="527" y="24266"/>
                  </a:lnTo>
                  <a:lnTo>
                    <a:pt x="571" y="24179"/>
                  </a:lnTo>
                  <a:lnTo>
                    <a:pt x="571" y="24135"/>
                  </a:lnTo>
                  <a:lnTo>
                    <a:pt x="351" y="22643"/>
                  </a:lnTo>
                  <a:lnTo>
                    <a:pt x="746" y="21019"/>
                  </a:lnTo>
                  <a:lnTo>
                    <a:pt x="2326" y="17816"/>
                  </a:lnTo>
                  <a:lnTo>
                    <a:pt x="4169" y="14481"/>
                  </a:lnTo>
                  <a:lnTo>
                    <a:pt x="5573" y="11673"/>
                  </a:lnTo>
                  <a:lnTo>
                    <a:pt x="7109" y="8382"/>
                  </a:lnTo>
                  <a:lnTo>
                    <a:pt x="8557" y="5573"/>
                  </a:lnTo>
                  <a:lnTo>
                    <a:pt x="8557" y="5529"/>
                  </a:lnTo>
                  <a:lnTo>
                    <a:pt x="10619" y="264"/>
                  </a:lnTo>
                  <a:lnTo>
                    <a:pt x="10619" y="176"/>
                  </a:lnTo>
                  <a:lnTo>
                    <a:pt x="10619" y="132"/>
                  </a:lnTo>
                  <a:lnTo>
                    <a:pt x="10575" y="44"/>
                  </a:lnTo>
                  <a:lnTo>
                    <a:pt x="10531" y="44"/>
                  </a:lnTo>
                  <a:lnTo>
                    <a:pt x="1044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3" name="Google Shape;183;p47"/>
            <p:cNvSpPr/>
            <p:nvPr/>
          </p:nvSpPr>
          <p:spPr>
            <a:xfrm>
              <a:off x="2630700" y="1103925"/>
              <a:ext cx="223825" cy="530975"/>
            </a:xfrm>
            <a:custGeom>
              <a:avLst/>
              <a:gdLst/>
              <a:ahLst/>
              <a:cxnLst/>
              <a:rect l="l" t="t" r="r" b="b"/>
              <a:pathLst>
                <a:path w="8953" h="21239" extrusionOk="0">
                  <a:moveTo>
                    <a:pt x="8733" y="0"/>
                  </a:moveTo>
                  <a:lnTo>
                    <a:pt x="8689" y="44"/>
                  </a:lnTo>
                  <a:lnTo>
                    <a:pt x="8645" y="88"/>
                  </a:lnTo>
                  <a:lnTo>
                    <a:pt x="6451" y="4388"/>
                  </a:lnTo>
                  <a:lnTo>
                    <a:pt x="5003" y="7372"/>
                  </a:lnTo>
                  <a:lnTo>
                    <a:pt x="3379" y="10356"/>
                  </a:lnTo>
                  <a:lnTo>
                    <a:pt x="1405" y="14261"/>
                  </a:lnTo>
                  <a:lnTo>
                    <a:pt x="1405" y="14305"/>
                  </a:lnTo>
                  <a:lnTo>
                    <a:pt x="790" y="16455"/>
                  </a:lnTo>
                  <a:lnTo>
                    <a:pt x="0" y="21063"/>
                  </a:lnTo>
                  <a:lnTo>
                    <a:pt x="0" y="21107"/>
                  </a:lnTo>
                  <a:lnTo>
                    <a:pt x="44" y="21195"/>
                  </a:lnTo>
                  <a:lnTo>
                    <a:pt x="88" y="21238"/>
                  </a:lnTo>
                  <a:lnTo>
                    <a:pt x="176" y="21238"/>
                  </a:lnTo>
                  <a:lnTo>
                    <a:pt x="308" y="21195"/>
                  </a:lnTo>
                  <a:lnTo>
                    <a:pt x="351" y="21107"/>
                  </a:lnTo>
                  <a:lnTo>
                    <a:pt x="1141" y="16543"/>
                  </a:lnTo>
                  <a:lnTo>
                    <a:pt x="1712" y="14393"/>
                  </a:lnTo>
                  <a:lnTo>
                    <a:pt x="3686" y="10532"/>
                  </a:lnTo>
                  <a:lnTo>
                    <a:pt x="5310" y="7504"/>
                  </a:lnTo>
                  <a:lnTo>
                    <a:pt x="6802" y="4564"/>
                  </a:lnTo>
                  <a:lnTo>
                    <a:pt x="8952" y="264"/>
                  </a:lnTo>
                  <a:lnTo>
                    <a:pt x="8952" y="176"/>
                  </a:lnTo>
                  <a:lnTo>
                    <a:pt x="8952" y="132"/>
                  </a:lnTo>
                  <a:lnTo>
                    <a:pt x="8908" y="44"/>
                  </a:lnTo>
                  <a:lnTo>
                    <a:pt x="88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47"/>
            <p:cNvSpPr/>
            <p:nvPr/>
          </p:nvSpPr>
          <p:spPr>
            <a:xfrm>
              <a:off x="2619725" y="1124775"/>
              <a:ext cx="194200" cy="436625"/>
            </a:xfrm>
            <a:custGeom>
              <a:avLst/>
              <a:gdLst/>
              <a:ahLst/>
              <a:cxnLst/>
              <a:rect l="l" t="t" r="r" b="b"/>
              <a:pathLst>
                <a:path w="7768" h="17465" extrusionOk="0">
                  <a:moveTo>
                    <a:pt x="7548" y="0"/>
                  </a:moveTo>
                  <a:lnTo>
                    <a:pt x="7460" y="44"/>
                  </a:lnTo>
                  <a:lnTo>
                    <a:pt x="7416" y="88"/>
                  </a:lnTo>
                  <a:lnTo>
                    <a:pt x="6188" y="2501"/>
                  </a:lnTo>
                  <a:lnTo>
                    <a:pt x="4696" y="5661"/>
                  </a:lnTo>
                  <a:lnTo>
                    <a:pt x="3160" y="8469"/>
                  </a:lnTo>
                  <a:lnTo>
                    <a:pt x="966" y="12681"/>
                  </a:lnTo>
                  <a:lnTo>
                    <a:pt x="176" y="15007"/>
                  </a:lnTo>
                  <a:lnTo>
                    <a:pt x="176" y="15051"/>
                  </a:lnTo>
                  <a:lnTo>
                    <a:pt x="1" y="17245"/>
                  </a:lnTo>
                  <a:lnTo>
                    <a:pt x="1" y="17333"/>
                  </a:lnTo>
                  <a:lnTo>
                    <a:pt x="45" y="17377"/>
                  </a:lnTo>
                  <a:lnTo>
                    <a:pt x="88" y="17421"/>
                  </a:lnTo>
                  <a:lnTo>
                    <a:pt x="176" y="17464"/>
                  </a:lnTo>
                  <a:lnTo>
                    <a:pt x="308" y="17421"/>
                  </a:lnTo>
                  <a:lnTo>
                    <a:pt x="352" y="17289"/>
                  </a:lnTo>
                  <a:lnTo>
                    <a:pt x="527" y="15095"/>
                  </a:lnTo>
                  <a:lnTo>
                    <a:pt x="1273" y="12813"/>
                  </a:lnTo>
                  <a:lnTo>
                    <a:pt x="3467" y="8601"/>
                  </a:lnTo>
                  <a:lnTo>
                    <a:pt x="5003" y="5792"/>
                  </a:lnTo>
                  <a:lnTo>
                    <a:pt x="6539" y="2677"/>
                  </a:lnTo>
                  <a:lnTo>
                    <a:pt x="7767" y="263"/>
                  </a:lnTo>
                  <a:lnTo>
                    <a:pt x="7767" y="176"/>
                  </a:lnTo>
                  <a:lnTo>
                    <a:pt x="7767" y="132"/>
                  </a:lnTo>
                  <a:lnTo>
                    <a:pt x="7724" y="44"/>
                  </a:lnTo>
                  <a:lnTo>
                    <a:pt x="76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47"/>
            <p:cNvSpPr/>
            <p:nvPr/>
          </p:nvSpPr>
          <p:spPr>
            <a:xfrm>
              <a:off x="2592300" y="1141225"/>
              <a:ext cx="183225" cy="483800"/>
            </a:xfrm>
            <a:custGeom>
              <a:avLst/>
              <a:gdLst/>
              <a:ahLst/>
              <a:cxnLst/>
              <a:rect l="l" t="t" r="r" b="b"/>
              <a:pathLst>
                <a:path w="7329" h="19352" extrusionOk="0">
                  <a:moveTo>
                    <a:pt x="7153" y="0"/>
                  </a:moveTo>
                  <a:lnTo>
                    <a:pt x="7109" y="44"/>
                  </a:lnTo>
                  <a:lnTo>
                    <a:pt x="7022" y="44"/>
                  </a:lnTo>
                  <a:lnTo>
                    <a:pt x="7022" y="132"/>
                  </a:lnTo>
                  <a:lnTo>
                    <a:pt x="5749" y="2677"/>
                  </a:lnTo>
                  <a:lnTo>
                    <a:pt x="4476" y="5178"/>
                  </a:lnTo>
                  <a:lnTo>
                    <a:pt x="1229" y="11277"/>
                  </a:lnTo>
                  <a:lnTo>
                    <a:pt x="1229" y="11321"/>
                  </a:lnTo>
                  <a:lnTo>
                    <a:pt x="308" y="13735"/>
                  </a:lnTo>
                  <a:lnTo>
                    <a:pt x="308" y="13779"/>
                  </a:lnTo>
                  <a:lnTo>
                    <a:pt x="1" y="16017"/>
                  </a:lnTo>
                  <a:lnTo>
                    <a:pt x="1" y="16060"/>
                  </a:lnTo>
                  <a:lnTo>
                    <a:pt x="132" y="19176"/>
                  </a:lnTo>
                  <a:lnTo>
                    <a:pt x="132" y="19264"/>
                  </a:lnTo>
                  <a:lnTo>
                    <a:pt x="176" y="19308"/>
                  </a:lnTo>
                  <a:lnTo>
                    <a:pt x="308" y="19351"/>
                  </a:lnTo>
                  <a:lnTo>
                    <a:pt x="396" y="19351"/>
                  </a:lnTo>
                  <a:lnTo>
                    <a:pt x="439" y="19308"/>
                  </a:lnTo>
                  <a:lnTo>
                    <a:pt x="483" y="19264"/>
                  </a:lnTo>
                  <a:lnTo>
                    <a:pt x="483" y="19176"/>
                  </a:lnTo>
                  <a:lnTo>
                    <a:pt x="352" y="16060"/>
                  </a:lnTo>
                  <a:lnTo>
                    <a:pt x="659" y="13866"/>
                  </a:lnTo>
                  <a:lnTo>
                    <a:pt x="1536" y="11453"/>
                  </a:lnTo>
                  <a:lnTo>
                    <a:pt x="4827" y="5354"/>
                  </a:lnTo>
                  <a:lnTo>
                    <a:pt x="6100" y="2852"/>
                  </a:lnTo>
                  <a:lnTo>
                    <a:pt x="7329" y="264"/>
                  </a:lnTo>
                  <a:lnTo>
                    <a:pt x="7329" y="176"/>
                  </a:lnTo>
                  <a:lnTo>
                    <a:pt x="7329" y="132"/>
                  </a:lnTo>
                  <a:lnTo>
                    <a:pt x="7285" y="88"/>
                  </a:lnTo>
                  <a:lnTo>
                    <a:pt x="7241" y="44"/>
                  </a:lnTo>
                  <a:lnTo>
                    <a:pt x="715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 name="Google Shape;186;p47"/>
            <p:cNvSpPr/>
            <p:nvPr/>
          </p:nvSpPr>
          <p:spPr>
            <a:xfrm>
              <a:off x="2263200" y="1174125"/>
              <a:ext cx="342300" cy="810725"/>
            </a:xfrm>
            <a:custGeom>
              <a:avLst/>
              <a:gdLst/>
              <a:ahLst/>
              <a:cxnLst/>
              <a:rect l="l" t="t" r="r" b="b"/>
              <a:pathLst>
                <a:path w="13692" h="32429" extrusionOk="0">
                  <a:moveTo>
                    <a:pt x="13384" y="1"/>
                  </a:moveTo>
                  <a:lnTo>
                    <a:pt x="13340" y="88"/>
                  </a:lnTo>
                  <a:lnTo>
                    <a:pt x="11014" y="4389"/>
                  </a:lnTo>
                  <a:lnTo>
                    <a:pt x="9479" y="7241"/>
                  </a:lnTo>
                  <a:lnTo>
                    <a:pt x="8294" y="9918"/>
                  </a:lnTo>
                  <a:lnTo>
                    <a:pt x="7723" y="11980"/>
                  </a:lnTo>
                  <a:lnTo>
                    <a:pt x="7723" y="12024"/>
                  </a:lnTo>
                  <a:lnTo>
                    <a:pt x="7548" y="16544"/>
                  </a:lnTo>
                  <a:lnTo>
                    <a:pt x="7153" y="17816"/>
                  </a:lnTo>
                  <a:lnTo>
                    <a:pt x="5003" y="21502"/>
                  </a:lnTo>
                  <a:lnTo>
                    <a:pt x="1975" y="26329"/>
                  </a:lnTo>
                  <a:lnTo>
                    <a:pt x="0" y="31682"/>
                  </a:lnTo>
                  <a:lnTo>
                    <a:pt x="0" y="31770"/>
                  </a:lnTo>
                  <a:lnTo>
                    <a:pt x="0" y="31814"/>
                  </a:lnTo>
                  <a:lnTo>
                    <a:pt x="352" y="32340"/>
                  </a:lnTo>
                  <a:lnTo>
                    <a:pt x="395" y="32428"/>
                  </a:lnTo>
                  <a:lnTo>
                    <a:pt x="571" y="32428"/>
                  </a:lnTo>
                  <a:lnTo>
                    <a:pt x="615" y="32384"/>
                  </a:lnTo>
                  <a:lnTo>
                    <a:pt x="2897" y="30015"/>
                  </a:lnTo>
                  <a:lnTo>
                    <a:pt x="2940" y="29971"/>
                  </a:lnTo>
                  <a:lnTo>
                    <a:pt x="2940" y="29927"/>
                  </a:lnTo>
                  <a:lnTo>
                    <a:pt x="2940" y="29839"/>
                  </a:lnTo>
                  <a:lnTo>
                    <a:pt x="2897" y="29795"/>
                  </a:lnTo>
                  <a:lnTo>
                    <a:pt x="2853" y="29752"/>
                  </a:lnTo>
                  <a:lnTo>
                    <a:pt x="2721" y="29752"/>
                  </a:lnTo>
                  <a:lnTo>
                    <a:pt x="2633" y="29795"/>
                  </a:lnTo>
                  <a:lnTo>
                    <a:pt x="527" y="31989"/>
                  </a:lnTo>
                  <a:lnTo>
                    <a:pt x="352" y="31726"/>
                  </a:lnTo>
                  <a:lnTo>
                    <a:pt x="2282" y="26504"/>
                  </a:lnTo>
                  <a:lnTo>
                    <a:pt x="5310" y="21678"/>
                  </a:lnTo>
                  <a:lnTo>
                    <a:pt x="7460" y="17992"/>
                  </a:lnTo>
                  <a:lnTo>
                    <a:pt x="7504" y="17948"/>
                  </a:lnTo>
                  <a:lnTo>
                    <a:pt x="7899" y="16631"/>
                  </a:lnTo>
                  <a:lnTo>
                    <a:pt x="7899" y="16587"/>
                  </a:lnTo>
                  <a:lnTo>
                    <a:pt x="8074" y="12024"/>
                  </a:lnTo>
                  <a:lnTo>
                    <a:pt x="8645" y="10049"/>
                  </a:lnTo>
                  <a:lnTo>
                    <a:pt x="9830" y="7373"/>
                  </a:lnTo>
                  <a:lnTo>
                    <a:pt x="11322" y="4564"/>
                  </a:lnTo>
                  <a:lnTo>
                    <a:pt x="13647" y="264"/>
                  </a:lnTo>
                  <a:lnTo>
                    <a:pt x="13691" y="176"/>
                  </a:lnTo>
                  <a:lnTo>
                    <a:pt x="13691" y="88"/>
                  </a:lnTo>
                  <a:lnTo>
                    <a:pt x="13647" y="45"/>
                  </a:lnTo>
                  <a:lnTo>
                    <a:pt x="136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 name="Google Shape;187;p47"/>
            <p:cNvSpPr/>
            <p:nvPr/>
          </p:nvSpPr>
          <p:spPr>
            <a:xfrm>
              <a:off x="3125450" y="769325"/>
              <a:ext cx="242475" cy="648375"/>
            </a:xfrm>
            <a:custGeom>
              <a:avLst/>
              <a:gdLst/>
              <a:ahLst/>
              <a:cxnLst/>
              <a:rect l="l" t="t" r="r" b="b"/>
              <a:pathLst>
                <a:path w="9699" h="25935" extrusionOk="0">
                  <a:moveTo>
                    <a:pt x="9479" y="1"/>
                  </a:moveTo>
                  <a:lnTo>
                    <a:pt x="9435" y="45"/>
                  </a:lnTo>
                  <a:lnTo>
                    <a:pt x="9391" y="89"/>
                  </a:lnTo>
                  <a:lnTo>
                    <a:pt x="8996" y="878"/>
                  </a:lnTo>
                  <a:lnTo>
                    <a:pt x="8952" y="878"/>
                  </a:lnTo>
                  <a:lnTo>
                    <a:pt x="8162" y="2941"/>
                  </a:lnTo>
                  <a:lnTo>
                    <a:pt x="6846" y="6846"/>
                  </a:lnTo>
                  <a:lnTo>
                    <a:pt x="5573" y="9742"/>
                  </a:lnTo>
                  <a:lnTo>
                    <a:pt x="4652" y="11410"/>
                  </a:lnTo>
                  <a:lnTo>
                    <a:pt x="3862" y="12989"/>
                  </a:lnTo>
                  <a:lnTo>
                    <a:pt x="3160" y="14525"/>
                  </a:lnTo>
                  <a:lnTo>
                    <a:pt x="2590" y="16017"/>
                  </a:lnTo>
                  <a:lnTo>
                    <a:pt x="2019" y="17553"/>
                  </a:lnTo>
                  <a:lnTo>
                    <a:pt x="1536" y="19089"/>
                  </a:lnTo>
                  <a:lnTo>
                    <a:pt x="483" y="22380"/>
                  </a:lnTo>
                  <a:lnTo>
                    <a:pt x="88" y="23696"/>
                  </a:lnTo>
                  <a:lnTo>
                    <a:pt x="88" y="23740"/>
                  </a:lnTo>
                  <a:lnTo>
                    <a:pt x="1" y="25759"/>
                  </a:lnTo>
                  <a:lnTo>
                    <a:pt x="1" y="25802"/>
                  </a:lnTo>
                  <a:lnTo>
                    <a:pt x="44" y="25846"/>
                  </a:lnTo>
                  <a:lnTo>
                    <a:pt x="88" y="25890"/>
                  </a:lnTo>
                  <a:lnTo>
                    <a:pt x="176" y="25934"/>
                  </a:lnTo>
                  <a:lnTo>
                    <a:pt x="308" y="25890"/>
                  </a:lnTo>
                  <a:lnTo>
                    <a:pt x="352" y="25759"/>
                  </a:lnTo>
                  <a:lnTo>
                    <a:pt x="439" y="23784"/>
                  </a:lnTo>
                  <a:lnTo>
                    <a:pt x="834" y="22511"/>
                  </a:lnTo>
                  <a:lnTo>
                    <a:pt x="1844" y="19220"/>
                  </a:lnTo>
                  <a:lnTo>
                    <a:pt x="2370" y="17685"/>
                  </a:lnTo>
                  <a:lnTo>
                    <a:pt x="2897" y="16149"/>
                  </a:lnTo>
                  <a:lnTo>
                    <a:pt x="3511" y="14657"/>
                  </a:lnTo>
                  <a:lnTo>
                    <a:pt x="4169" y="13121"/>
                  </a:lnTo>
                  <a:lnTo>
                    <a:pt x="4959" y="11541"/>
                  </a:lnTo>
                  <a:lnTo>
                    <a:pt x="5881" y="9874"/>
                  </a:lnTo>
                  <a:lnTo>
                    <a:pt x="7153" y="6978"/>
                  </a:lnTo>
                  <a:lnTo>
                    <a:pt x="8513" y="3029"/>
                  </a:lnTo>
                  <a:lnTo>
                    <a:pt x="9303" y="1010"/>
                  </a:lnTo>
                  <a:lnTo>
                    <a:pt x="9698" y="264"/>
                  </a:lnTo>
                  <a:lnTo>
                    <a:pt x="9698" y="176"/>
                  </a:lnTo>
                  <a:lnTo>
                    <a:pt x="9698" y="89"/>
                  </a:lnTo>
                  <a:lnTo>
                    <a:pt x="9698" y="45"/>
                  </a:lnTo>
                  <a:lnTo>
                    <a:pt x="961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47"/>
            <p:cNvSpPr/>
            <p:nvPr/>
          </p:nvSpPr>
          <p:spPr>
            <a:xfrm>
              <a:off x="3734300" y="758375"/>
              <a:ext cx="1192475" cy="1433800"/>
            </a:xfrm>
            <a:custGeom>
              <a:avLst/>
              <a:gdLst/>
              <a:ahLst/>
              <a:cxnLst/>
              <a:rect l="l" t="t" r="r" b="b"/>
              <a:pathLst>
                <a:path w="47699" h="57352" extrusionOk="0">
                  <a:moveTo>
                    <a:pt x="22906" y="0"/>
                  </a:moveTo>
                  <a:lnTo>
                    <a:pt x="22862" y="44"/>
                  </a:lnTo>
                  <a:lnTo>
                    <a:pt x="22818" y="88"/>
                  </a:lnTo>
                  <a:lnTo>
                    <a:pt x="21063" y="2764"/>
                  </a:lnTo>
                  <a:lnTo>
                    <a:pt x="21063" y="2808"/>
                  </a:lnTo>
                  <a:lnTo>
                    <a:pt x="19703" y="5968"/>
                  </a:lnTo>
                  <a:lnTo>
                    <a:pt x="19483" y="6582"/>
                  </a:lnTo>
                  <a:lnTo>
                    <a:pt x="19176" y="7196"/>
                  </a:lnTo>
                  <a:lnTo>
                    <a:pt x="18562" y="8337"/>
                  </a:lnTo>
                  <a:lnTo>
                    <a:pt x="17816" y="9434"/>
                  </a:lnTo>
                  <a:lnTo>
                    <a:pt x="17070" y="10487"/>
                  </a:lnTo>
                  <a:lnTo>
                    <a:pt x="16236" y="11497"/>
                  </a:lnTo>
                  <a:lnTo>
                    <a:pt x="15358" y="12506"/>
                  </a:lnTo>
                  <a:lnTo>
                    <a:pt x="13559" y="14437"/>
                  </a:lnTo>
                  <a:lnTo>
                    <a:pt x="11629" y="16543"/>
                  </a:lnTo>
                  <a:lnTo>
                    <a:pt x="10707" y="17596"/>
                  </a:lnTo>
                  <a:lnTo>
                    <a:pt x="9873" y="18693"/>
                  </a:lnTo>
                  <a:lnTo>
                    <a:pt x="7679" y="21326"/>
                  </a:lnTo>
                  <a:lnTo>
                    <a:pt x="7635" y="21414"/>
                  </a:lnTo>
                  <a:lnTo>
                    <a:pt x="7416" y="22423"/>
                  </a:lnTo>
                  <a:lnTo>
                    <a:pt x="7416" y="22467"/>
                  </a:lnTo>
                  <a:lnTo>
                    <a:pt x="7855" y="25670"/>
                  </a:lnTo>
                  <a:lnTo>
                    <a:pt x="7723" y="26591"/>
                  </a:lnTo>
                  <a:lnTo>
                    <a:pt x="6889" y="26284"/>
                  </a:lnTo>
                  <a:lnTo>
                    <a:pt x="6802" y="26240"/>
                  </a:lnTo>
                  <a:lnTo>
                    <a:pt x="6714" y="26284"/>
                  </a:lnTo>
                  <a:lnTo>
                    <a:pt x="4125" y="27645"/>
                  </a:lnTo>
                  <a:lnTo>
                    <a:pt x="4037" y="27732"/>
                  </a:lnTo>
                  <a:lnTo>
                    <a:pt x="3511" y="29268"/>
                  </a:lnTo>
                  <a:lnTo>
                    <a:pt x="3467" y="29312"/>
                  </a:lnTo>
                  <a:lnTo>
                    <a:pt x="3160" y="31243"/>
                  </a:lnTo>
                  <a:lnTo>
                    <a:pt x="3160" y="31287"/>
                  </a:lnTo>
                  <a:lnTo>
                    <a:pt x="3467" y="33788"/>
                  </a:lnTo>
                  <a:lnTo>
                    <a:pt x="3598" y="35017"/>
                  </a:lnTo>
                  <a:lnTo>
                    <a:pt x="3642" y="36157"/>
                  </a:lnTo>
                  <a:lnTo>
                    <a:pt x="3686" y="37167"/>
                  </a:lnTo>
                  <a:lnTo>
                    <a:pt x="3686" y="38088"/>
                  </a:lnTo>
                  <a:lnTo>
                    <a:pt x="3598" y="38966"/>
                  </a:lnTo>
                  <a:lnTo>
                    <a:pt x="3511" y="39712"/>
                  </a:lnTo>
                  <a:lnTo>
                    <a:pt x="3379" y="40414"/>
                  </a:lnTo>
                  <a:lnTo>
                    <a:pt x="3204" y="41028"/>
                  </a:lnTo>
                  <a:lnTo>
                    <a:pt x="3028" y="41599"/>
                  </a:lnTo>
                  <a:lnTo>
                    <a:pt x="2809" y="42081"/>
                  </a:lnTo>
                  <a:lnTo>
                    <a:pt x="2589" y="42520"/>
                  </a:lnTo>
                  <a:lnTo>
                    <a:pt x="2326" y="42871"/>
                  </a:lnTo>
                  <a:lnTo>
                    <a:pt x="2063" y="43178"/>
                  </a:lnTo>
                  <a:lnTo>
                    <a:pt x="1799" y="43442"/>
                  </a:lnTo>
                  <a:lnTo>
                    <a:pt x="1536" y="43705"/>
                  </a:lnTo>
                  <a:lnTo>
                    <a:pt x="1229" y="43880"/>
                  </a:lnTo>
                  <a:lnTo>
                    <a:pt x="1185" y="43924"/>
                  </a:lnTo>
                  <a:lnTo>
                    <a:pt x="44" y="45285"/>
                  </a:lnTo>
                  <a:lnTo>
                    <a:pt x="0" y="45372"/>
                  </a:lnTo>
                  <a:lnTo>
                    <a:pt x="0" y="45416"/>
                  </a:lnTo>
                  <a:lnTo>
                    <a:pt x="88" y="46118"/>
                  </a:lnTo>
                  <a:lnTo>
                    <a:pt x="1361" y="50638"/>
                  </a:lnTo>
                  <a:lnTo>
                    <a:pt x="2326" y="53446"/>
                  </a:lnTo>
                  <a:lnTo>
                    <a:pt x="2370" y="53446"/>
                  </a:lnTo>
                  <a:lnTo>
                    <a:pt x="3774" y="55728"/>
                  </a:lnTo>
                  <a:lnTo>
                    <a:pt x="5047" y="57176"/>
                  </a:lnTo>
                  <a:lnTo>
                    <a:pt x="5134" y="57220"/>
                  </a:lnTo>
                  <a:lnTo>
                    <a:pt x="5529" y="57352"/>
                  </a:lnTo>
                  <a:lnTo>
                    <a:pt x="5617" y="57352"/>
                  </a:lnTo>
                  <a:lnTo>
                    <a:pt x="6670" y="56957"/>
                  </a:lnTo>
                  <a:lnTo>
                    <a:pt x="6714" y="56913"/>
                  </a:lnTo>
                  <a:lnTo>
                    <a:pt x="7460" y="56035"/>
                  </a:lnTo>
                  <a:lnTo>
                    <a:pt x="7504" y="55991"/>
                  </a:lnTo>
                  <a:lnTo>
                    <a:pt x="7943" y="54850"/>
                  </a:lnTo>
                  <a:lnTo>
                    <a:pt x="7943" y="54807"/>
                  </a:lnTo>
                  <a:lnTo>
                    <a:pt x="8118" y="52261"/>
                  </a:lnTo>
                  <a:lnTo>
                    <a:pt x="8118" y="52174"/>
                  </a:lnTo>
                  <a:lnTo>
                    <a:pt x="7592" y="50726"/>
                  </a:lnTo>
                  <a:lnTo>
                    <a:pt x="4827" y="46118"/>
                  </a:lnTo>
                  <a:lnTo>
                    <a:pt x="4432" y="45241"/>
                  </a:lnTo>
                  <a:lnTo>
                    <a:pt x="4564" y="44933"/>
                  </a:lnTo>
                  <a:lnTo>
                    <a:pt x="5003" y="44626"/>
                  </a:lnTo>
                  <a:lnTo>
                    <a:pt x="8118" y="43793"/>
                  </a:lnTo>
                  <a:lnTo>
                    <a:pt x="11278" y="45460"/>
                  </a:lnTo>
                  <a:lnTo>
                    <a:pt x="12682" y="45987"/>
                  </a:lnTo>
                  <a:lnTo>
                    <a:pt x="14744" y="47347"/>
                  </a:lnTo>
                  <a:lnTo>
                    <a:pt x="14788" y="47347"/>
                  </a:lnTo>
                  <a:lnTo>
                    <a:pt x="18386" y="49102"/>
                  </a:lnTo>
                  <a:lnTo>
                    <a:pt x="20931" y="49936"/>
                  </a:lnTo>
                  <a:lnTo>
                    <a:pt x="21019" y="49936"/>
                  </a:lnTo>
                  <a:lnTo>
                    <a:pt x="25100" y="49234"/>
                  </a:lnTo>
                  <a:lnTo>
                    <a:pt x="26329" y="49321"/>
                  </a:lnTo>
                  <a:lnTo>
                    <a:pt x="26416" y="49321"/>
                  </a:lnTo>
                  <a:lnTo>
                    <a:pt x="27162" y="49102"/>
                  </a:lnTo>
                  <a:lnTo>
                    <a:pt x="27206" y="49102"/>
                  </a:lnTo>
                  <a:lnTo>
                    <a:pt x="30497" y="47127"/>
                  </a:lnTo>
                  <a:lnTo>
                    <a:pt x="32735" y="46689"/>
                  </a:lnTo>
                  <a:lnTo>
                    <a:pt x="35631" y="45855"/>
                  </a:lnTo>
                  <a:lnTo>
                    <a:pt x="35675" y="45811"/>
                  </a:lnTo>
                  <a:lnTo>
                    <a:pt x="36992" y="45065"/>
                  </a:lnTo>
                  <a:lnTo>
                    <a:pt x="39668" y="42959"/>
                  </a:lnTo>
                  <a:lnTo>
                    <a:pt x="39712" y="42915"/>
                  </a:lnTo>
                  <a:lnTo>
                    <a:pt x="41555" y="40896"/>
                  </a:lnTo>
                  <a:lnTo>
                    <a:pt x="42564" y="39448"/>
                  </a:lnTo>
                  <a:lnTo>
                    <a:pt x="42608" y="39405"/>
                  </a:lnTo>
                  <a:lnTo>
                    <a:pt x="43398" y="37474"/>
                  </a:lnTo>
                  <a:lnTo>
                    <a:pt x="43442" y="37430"/>
                  </a:lnTo>
                  <a:lnTo>
                    <a:pt x="44451" y="33349"/>
                  </a:lnTo>
                  <a:lnTo>
                    <a:pt x="45197" y="32120"/>
                  </a:lnTo>
                  <a:lnTo>
                    <a:pt x="45636" y="31067"/>
                  </a:lnTo>
                  <a:lnTo>
                    <a:pt x="46031" y="29926"/>
                  </a:lnTo>
                  <a:lnTo>
                    <a:pt x="46382" y="28654"/>
                  </a:lnTo>
                  <a:lnTo>
                    <a:pt x="46733" y="27381"/>
                  </a:lnTo>
                  <a:lnTo>
                    <a:pt x="47303" y="24968"/>
                  </a:lnTo>
                  <a:lnTo>
                    <a:pt x="47698" y="23125"/>
                  </a:lnTo>
                  <a:lnTo>
                    <a:pt x="47698" y="23037"/>
                  </a:lnTo>
                  <a:lnTo>
                    <a:pt x="47655" y="22993"/>
                  </a:lnTo>
                  <a:lnTo>
                    <a:pt x="47611" y="22906"/>
                  </a:lnTo>
                  <a:lnTo>
                    <a:pt x="47435" y="22906"/>
                  </a:lnTo>
                  <a:lnTo>
                    <a:pt x="47391" y="22993"/>
                  </a:lnTo>
                  <a:lnTo>
                    <a:pt x="47347" y="23037"/>
                  </a:lnTo>
                  <a:lnTo>
                    <a:pt x="46996" y="24880"/>
                  </a:lnTo>
                  <a:lnTo>
                    <a:pt x="46426" y="27250"/>
                  </a:lnTo>
                  <a:lnTo>
                    <a:pt x="46075" y="28522"/>
                  </a:lnTo>
                  <a:lnTo>
                    <a:pt x="45680" y="29795"/>
                  </a:lnTo>
                  <a:lnTo>
                    <a:pt x="45285" y="30936"/>
                  </a:lnTo>
                  <a:lnTo>
                    <a:pt x="44890" y="31989"/>
                  </a:lnTo>
                  <a:lnTo>
                    <a:pt x="44144" y="33217"/>
                  </a:lnTo>
                  <a:lnTo>
                    <a:pt x="44100" y="33261"/>
                  </a:lnTo>
                  <a:lnTo>
                    <a:pt x="43091" y="37342"/>
                  </a:lnTo>
                  <a:lnTo>
                    <a:pt x="42257" y="39273"/>
                  </a:lnTo>
                  <a:lnTo>
                    <a:pt x="41292" y="40677"/>
                  </a:lnTo>
                  <a:lnTo>
                    <a:pt x="39449" y="42696"/>
                  </a:lnTo>
                  <a:lnTo>
                    <a:pt x="36772" y="44802"/>
                  </a:lnTo>
                  <a:lnTo>
                    <a:pt x="35500" y="45504"/>
                  </a:lnTo>
                  <a:lnTo>
                    <a:pt x="32647" y="46382"/>
                  </a:lnTo>
                  <a:lnTo>
                    <a:pt x="30409" y="46820"/>
                  </a:lnTo>
                  <a:lnTo>
                    <a:pt x="30366" y="46820"/>
                  </a:lnTo>
                  <a:lnTo>
                    <a:pt x="27031" y="48795"/>
                  </a:lnTo>
                  <a:lnTo>
                    <a:pt x="26329" y="48970"/>
                  </a:lnTo>
                  <a:lnTo>
                    <a:pt x="25100" y="48883"/>
                  </a:lnTo>
                  <a:lnTo>
                    <a:pt x="25056" y="48883"/>
                  </a:lnTo>
                  <a:lnTo>
                    <a:pt x="20975" y="49585"/>
                  </a:lnTo>
                  <a:lnTo>
                    <a:pt x="18518" y="48795"/>
                  </a:lnTo>
                  <a:lnTo>
                    <a:pt x="14920" y="47040"/>
                  </a:lnTo>
                  <a:lnTo>
                    <a:pt x="12857" y="45679"/>
                  </a:lnTo>
                  <a:lnTo>
                    <a:pt x="11409" y="45109"/>
                  </a:lnTo>
                  <a:lnTo>
                    <a:pt x="8250" y="43442"/>
                  </a:lnTo>
                  <a:lnTo>
                    <a:pt x="8118" y="43442"/>
                  </a:lnTo>
                  <a:lnTo>
                    <a:pt x="4871" y="44275"/>
                  </a:lnTo>
                  <a:lnTo>
                    <a:pt x="4827" y="44319"/>
                  </a:lnTo>
                  <a:lnTo>
                    <a:pt x="4301" y="44670"/>
                  </a:lnTo>
                  <a:lnTo>
                    <a:pt x="4257" y="44714"/>
                  </a:lnTo>
                  <a:lnTo>
                    <a:pt x="4081" y="45197"/>
                  </a:lnTo>
                  <a:lnTo>
                    <a:pt x="4037" y="45285"/>
                  </a:lnTo>
                  <a:lnTo>
                    <a:pt x="4081" y="45328"/>
                  </a:lnTo>
                  <a:lnTo>
                    <a:pt x="4520" y="46294"/>
                  </a:lnTo>
                  <a:lnTo>
                    <a:pt x="7284" y="50901"/>
                  </a:lnTo>
                  <a:lnTo>
                    <a:pt x="7767" y="52261"/>
                  </a:lnTo>
                  <a:lnTo>
                    <a:pt x="7592" y="54763"/>
                  </a:lnTo>
                  <a:lnTo>
                    <a:pt x="7197" y="55816"/>
                  </a:lnTo>
                  <a:lnTo>
                    <a:pt x="6495" y="56650"/>
                  </a:lnTo>
                  <a:lnTo>
                    <a:pt x="5529" y="57001"/>
                  </a:lnTo>
                  <a:lnTo>
                    <a:pt x="5310" y="56913"/>
                  </a:lnTo>
                  <a:lnTo>
                    <a:pt x="4037" y="55509"/>
                  </a:lnTo>
                  <a:lnTo>
                    <a:pt x="2677" y="53271"/>
                  </a:lnTo>
                  <a:lnTo>
                    <a:pt x="1668" y="50506"/>
                  </a:lnTo>
                  <a:lnTo>
                    <a:pt x="439" y="46030"/>
                  </a:lnTo>
                  <a:lnTo>
                    <a:pt x="351" y="45460"/>
                  </a:lnTo>
                  <a:lnTo>
                    <a:pt x="1448" y="44144"/>
                  </a:lnTo>
                  <a:lnTo>
                    <a:pt x="1931" y="43793"/>
                  </a:lnTo>
                  <a:lnTo>
                    <a:pt x="2370" y="43398"/>
                  </a:lnTo>
                  <a:lnTo>
                    <a:pt x="2721" y="42915"/>
                  </a:lnTo>
                  <a:lnTo>
                    <a:pt x="3072" y="42345"/>
                  </a:lnTo>
                  <a:lnTo>
                    <a:pt x="3335" y="41774"/>
                  </a:lnTo>
                  <a:lnTo>
                    <a:pt x="3555" y="41116"/>
                  </a:lnTo>
                  <a:lnTo>
                    <a:pt x="3730" y="40458"/>
                  </a:lnTo>
                  <a:lnTo>
                    <a:pt x="3862" y="39756"/>
                  </a:lnTo>
                  <a:lnTo>
                    <a:pt x="3949" y="39010"/>
                  </a:lnTo>
                  <a:lnTo>
                    <a:pt x="3993" y="38264"/>
                  </a:lnTo>
                  <a:lnTo>
                    <a:pt x="4037" y="37518"/>
                  </a:lnTo>
                  <a:lnTo>
                    <a:pt x="4037" y="36772"/>
                  </a:lnTo>
                  <a:lnTo>
                    <a:pt x="3949" y="35236"/>
                  </a:lnTo>
                  <a:lnTo>
                    <a:pt x="3818" y="33744"/>
                  </a:lnTo>
                  <a:lnTo>
                    <a:pt x="3511" y="31287"/>
                  </a:lnTo>
                  <a:lnTo>
                    <a:pt x="3818" y="29400"/>
                  </a:lnTo>
                  <a:lnTo>
                    <a:pt x="4344" y="27908"/>
                  </a:lnTo>
                  <a:lnTo>
                    <a:pt x="6846" y="26635"/>
                  </a:lnTo>
                  <a:lnTo>
                    <a:pt x="7811" y="26986"/>
                  </a:lnTo>
                  <a:lnTo>
                    <a:pt x="7987" y="26986"/>
                  </a:lnTo>
                  <a:lnTo>
                    <a:pt x="8030" y="26943"/>
                  </a:lnTo>
                  <a:lnTo>
                    <a:pt x="8074" y="26855"/>
                  </a:lnTo>
                  <a:lnTo>
                    <a:pt x="8206" y="25714"/>
                  </a:lnTo>
                  <a:lnTo>
                    <a:pt x="8206" y="25670"/>
                  </a:lnTo>
                  <a:lnTo>
                    <a:pt x="7767" y="22423"/>
                  </a:lnTo>
                  <a:lnTo>
                    <a:pt x="7943" y="21501"/>
                  </a:lnTo>
                  <a:lnTo>
                    <a:pt x="10137" y="18912"/>
                  </a:lnTo>
                  <a:lnTo>
                    <a:pt x="11014" y="17815"/>
                  </a:lnTo>
                  <a:lnTo>
                    <a:pt x="11892" y="16762"/>
                  </a:lnTo>
                  <a:lnTo>
                    <a:pt x="13823" y="14700"/>
                  </a:lnTo>
                  <a:lnTo>
                    <a:pt x="15622" y="12725"/>
                  </a:lnTo>
                  <a:lnTo>
                    <a:pt x="16499" y="11716"/>
                  </a:lnTo>
                  <a:lnTo>
                    <a:pt x="17333" y="10707"/>
                  </a:lnTo>
                  <a:lnTo>
                    <a:pt x="18123" y="9610"/>
                  </a:lnTo>
                  <a:lnTo>
                    <a:pt x="18869" y="8513"/>
                  </a:lnTo>
                  <a:lnTo>
                    <a:pt x="19176" y="7942"/>
                  </a:lnTo>
                  <a:lnTo>
                    <a:pt x="19483" y="7328"/>
                  </a:lnTo>
                  <a:lnTo>
                    <a:pt x="19790" y="6714"/>
                  </a:lnTo>
                  <a:lnTo>
                    <a:pt x="20054" y="6099"/>
                  </a:lnTo>
                  <a:lnTo>
                    <a:pt x="21370" y="2940"/>
                  </a:lnTo>
                  <a:lnTo>
                    <a:pt x="23125" y="263"/>
                  </a:lnTo>
                  <a:lnTo>
                    <a:pt x="23125" y="219"/>
                  </a:lnTo>
                  <a:lnTo>
                    <a:pt x="23125" y="132"/>
                  </a:lnTo>
                  <a:lnTo>
                    <a:pt x="23125" y="88"/>
                  </a:lnTo>
                  <a:lnTo>
                    <a:pt x="23038" y="44"/>
                  </a:lnTo>
                  <a:lnTo>
                    <a:pt x="229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47"/>
            <p:cNvSpPr/>
            <p:nvPr/>
          </p:nvSpPr>
          <p:spPr>
            <a:xfrm>
              <a:off x="3959175" y="763850"/>
              <a:ext cx="850225" cy="1129950"/>
            </a:xfrm>
            <a:custGeom>
              <a:avLst/>
              <a:gdLst/>
              <a:ahLst/>
              <a:cxnLst/>
              <a:rect l="l" t="t" r="r" b="b"/>
              <a:pathLst>
                <a:path w="34009" h="45198" extrusionOk="0">
                  <a:moveTo>
                    <a:pt x="17421" y="0"/>
                  </a:moveTo>
                  <a:lnTo>
                    <a:pt x="17377" y="44"/>
                  </a:lnTo>
                  <a:lnTo>
                    <a:pt x="17334" y="88"/>
                  </a:lnTo>
                  <a:lnTo>
                    <a:pt x="15666" y="2458"/>
                  </a:lnTo>
                  <a:lnTo>
                    <a:pt x="15666" y="2502"/>
                  </a:lnTo>
                  <a:lnTo>
                    <a:pt x="13823" y="5924"/>
                  </a:lnTo>
                  <a:lnTo>
                    <a:pt x="13779" y="5968"/>
                  </a:lnTo>
                  <a:lnTo>
                    <a:pt x="13516" y="7328"/>
                  </a:lnTo>
                  <a:lnTo>
                    <a:pt x="13516" y="7372"/>
                  </a:lnTo>
                  <a:lnTo>
                    <a:pt x="13253" y="11936"/>
                  </a:lnTo>
                  <a:lnTo>
                    <a:pt x="12946" y="12682"/>
                  </a:lnTo>
                  <a:lnTo>
                    <a:pt x="11059" y="15534"/>
                  </a:lnTo>
                  <a:lnTo>
                    <a:pt x="8952" y="18342"/>
                  </a:lnTo>
                  <a:lnTo>
                    <a:pt x="8909" y="18430"/>
                  </a:lnTo>
                  <a:lnTo>
                    <a:pt x="8865" y="18869"/>
                  </a:lnTo>
                  <a:lnTo>
                    <a:pt x="8865" y="18957"/>
                  </a:lnTo>
                  <a:lnTo>
                    <a:pt x="8952" y="19044"/>
                  </a:lnTo>
                  <a:lnTo>
                    <a:pt x="9260" y="19220"/>
                  </a:lnTo>
                  <a:lnTo>
                    <a:pt x="9391" y="19571"/>
                  </a:lnTo>
                  <a:lnTo>
                    <a:pt x="9084" y="20712"/>
                  </a:lnTo>
                  <a:lnTo>
                    <a:pt x="7548" y="23959"/>
                  </a:lnTo>
                  <a:lnTo>
                    <a:pt x="6407" y="25934"/>
                  </a:lnTo>
                  <a:lnTo>
                    <a:pt x="6012" y="26197"/>
                  </a:lnTo>
                  <a:lnTo>
                    <a:pt x="5749" y="26197"/>
                  </a:lnTo>
                  <a:lnTo>
                    <a:pt x="3511" y="24881"/>
                  </a:lnTo>
                  <a:lnTo>
                    <a:pt x="3423" y="24837"/>
                  </a:lnTo>
                  <a:lnTo>
                    <a:pt x="3336" y="24837"/>
                  </a:lnTo>
                  <a:lnTo>
                    <a:pt x="3292" y="24924"/>
                  </a:lnTo>
                  <a:lnTo>
                    <a:pt x="3248" y="24968"/>
                  </a:lnTo>
                  <a:lnTo>
                    <a:pt x="2809" y="26987"/>
                  </a:lnTo>
                  <a:lnTo>
                    <a:pt x="2239" y="28040"/>
                  </a:lnTo>
                  <a:lnTo>
                    <a:pt x="1142" y="28874"/>
                  </a:lnTo>
                  <a:lnTo>
                    <a:pt x="396" y="29576"/>
                  </a:lnTo>
                  <a:lnTo>
                    <a:pt x="352" y="29620"/>
                  </a:lnTo>
                  <a:lnTo>
                    <a:pt x="89" y="30102"/>
                  </a:lnTo>
                  <a:lnTo>
                    <a:pt x="89" y="30146"/>
                  </a:lnTo>
                  <a:lnTo>
                    <a:pt x="1" y="31594"/>
                  </a:lnTo>
                  <a:lnTo>
                    <a:pt x="1" y="31682"/>
                  </a:lnTo>
                  <a:lnTo>
                    <a:pt x="440" y="33349"/>
                  </a:lnTo>
                  <a:lnTo>
                    <a:pt x="1844" y="36597"/>
                  </a:lnTo>
                  <a:lnTo>
                    <a:pt x="2941" y="39186"/>
                  </a:lnTo>
                  <a:lnTo>
                    <a:pt x="2985" y="39273"/>
                  </a:lnTo>
                  <a:lnTo>
                    <a:pt x="4564" y="40414"/>
                  </a:lnTo>
                  <a:lnTo>
                    <a:pt x="6188" y="41950"/>
                  </a:lnTo>
                  <a:lnTo>
                    <a:pt x="6232" y="41950"/>
                  </a:lnTo>
                  <a:lnTo>
                    <a:pt x="8206" y="42871"/>
                  </a:lnTo>
                  <a:lnTo>
                    <a:pt x="11541" y="44056"/>
                  </a:lnTo>
                  <a:lnTo>
                    <a:pt x="14481" y="44846"/>
                  </a:lnTo>
                  <a:lnTo>
                    <a:pt x="14525" y="44890"/>
                  </a:lnTo>
                  <a:lnTo>
                    <a:pt x="15710" y="44758"/>
                  </a:lnTo>
                  <a:lnTo>
                    <a:pt x="18211" y="45197"/>
                  </a:lnTo>
                  <a:lnTo>
                    <a:pt x="19703" y="45197"/>
                  </a:lnTo>
                  <a:lnTo>
                    <a:pt x="21327" y="44714"/>
                  </a:lnTo>
                  <a:lnTo>
                    <a:pt x="23301" y="44495"/>
                  </a:lnTo>
                  <a:lnTo>
                    <a:pt x="23345" y="44451"/>
                  </a:lnTo>
                  <a:lnTo>
                    <a:pt x="25803" y="43881"/>
                  </a:lnTo>
                  <a:lnTo>
                    <a:pt x="25846" y="43837"/>
                  </a:lnTo>
                  <a:lnTo>
                    <a:pt x="27645" y="42871"/>
                  </a:lnTo>
                  <a:lnTo>
                    <a:pt x="29401" y="41467"/>
                  </a:lnTo>
                  <a:lnTo>
                    <a:pt x="29401" y="41423"/>
                  </a:lnTo>
                  <a:lnTo>
                    <a:pt x="31156" y="39317"/>
                  </a:lnTo>
                  <a:lnTo>
                    <a:pt x="31200" y="39317"/>
                  </a:lnTo>
                  <a:lnTo>
                    <a:pt x="31990" y="37781"/>
                  </a:lnTo>
                  <a:lnTo>
                    <a:pt x="31990" y="37737"/>
                  </a:lnTo>
                  <a:lnTo>
                    <a:pt x="32560" y="35061"/>
                  </a:lnTo>
                  <a:lnTo>
                    <a:pt x="32604" y="31550"/>
                  </a:lnTo>
                  <a:lnTo>
                    <a:pt x="33438" y="28830"/>
                  </a:lnTo>
                  <a:lnTo>
                    <a:pt x="33438" y="28742"/>
                  </a:lnTo>
                  <a:lnTo>
                    <a:pt x="32999" y="26241"/>
                  </a:lnTo>
                  <a:lnTo>
                    <a:pt x="32911" y="25714"/>
                  </a:lnTo>
                  <a:lnTo>
                    <a:pt x="33262" y="23520"/>
                  </a:lnTo>
                  <a:lnTo>
                    <a:pt x="34008" y="20580"/>
                  </a:lnTo>
                  <a:lnTo>
                    <a:pt x="34008" y="20493"/>
                  </a:lnTo>
                  <a:lnTo>
                    <a:pt x="33482" y="18211"/>
                  </a:lnTo>
                  <a:lnTo>
                    <a:pt x="33482" y="18167"/>
                  </a:lnTo>
                  <a:lnTo>
                    <a:pt x="33394" y="18123"/>
                  </a:lnTo>
                  <a:lnTo>
                    <a:pt x="33350" y="18079"/>
                  </a:lnTo>
                  <a:lnTo>
                    <a:pt x="33262" y="18079"/>
                  </a:lnTo>
                  <a:lnTo>
                    <a:pt x="33218" y="18123"/>
                  </a:lnTo>
                  <a:lnTo>
                    <a:pt x="33174" y="18167"/>
                  </a:lnTo>
                  <a:lnTo>
                    <a:pt x="33131" y="18211"/>
                  </a:lnTo>
                  <a:lnTo>
                    <a:pt x="33131" y="18299"/>
                  </a:lnTo>
                  <a:lnTo>
                    <a:pt x="33657" y="20536"/>
                  </a:lnTo>
                  <a:lnTo>
                    <a:pt x="32911" y="23476"/>
                  </a:lnTo>
                  <a:lnTo>
                    <a:pt x="32560" y="25670"/>
                  </a:lnTo>
                  <a:lnTo>
                    <a:pt x="32560" y="25758"/>
                  </a:lnTo>
                  <a:lnTo>
                    <a:pt x="32648" y="26329"/>
                  </a:lnTo>
                  <a:lnTo>
                    <a:pt x="33087" y="28742"/>
                  </a:lnTo>
                  <a:lnTo>
                    <a:pt x="32253" y="31506"/>
                  </a:lnTo>
                  <a:lnTo>
                    <a:pt x="32253" y="31550"/>
                  </a:lnTo>
                  <a:lnTo>
                    <a:pt x="32209" y="35017"/>
                  </a:lnTo>
                  <a:lnTo>
                    <a:pt x="31639" y="37606"/>
                  </a:lnTo>
                  <a:lnTo>
                    <a:pt x="30893" y="39142"/>
                  </a:lnTo>
                  <a:lnTo>
                    <a:pt x="29137" y="41204"/>
                  </a:lnTo>
                  <a:lnTo>
                    <a:pt x="27470" y="42564"/>
                  </a:lnTo>
                  <a:lnTo>
                    <a:pt x="25671" y="43530"/>
                  </a:lnTo>
                  <a:lnTo>
                    <a:pt x="23257" y="44144"/>
                  </a:lnTo>
                  <a:lnTo>
                    <a:pt x="21283" y="44363"/>
                  </a:lnTo>
                  <a:lnTo>
                    <a:pt x="21239" y="44363"/>
                  </a:lnTo>
                  <a:lnTo>
                    <a:pt x="19659" y="44846"/>
                  </a:lnTo>
                  <a:lnTo>
                    <a:pt x="18255" y="44846"/>
                  </a:lnTo>
                  <a:lnTo>
                    <a:pt x="15710" y="44407"/>
                  </a:lnTo>
                  <a:lnTo>
                    <a:pt x="15666" y="44407"/>
                  </a:lnTo>
                  <a:lnTo>
                    <a:pt x="14525" y="44539"/>
                  </a:lnTo>
                  <a:lnTo>
                    <a:pt x="11673" y="43705"/>
                  </a:lnTo>
                  <a:lnTo>
                    <a:pt x="8338" y="42520"/>
                  </a:lnTo>
                  <a:lnTo>
                    <a:pt x="6407" y="41643"/>
                  </a:lnTo>
                  <a:lnTo>
                    <a:pt x="4784" y="40151"/>
                  </a:lnTo>
                  <a:lnTo>
                    <a:pt x="3248" y="39010"/>
                  </a:lnTo>
                  <a:lnTo>
                    <a:pt x="2151" y="36465"/>
                  </a:lnTo>
                  <a:lnTo>
                    <a:pt x="747" y="33218"/>
                  </a:lnTo>
                  <a:lnTo>
                    <a:pt x="352" y="31594"/>
                  </a:lnTo>
                  <a:lnTo>
                    <a:pt x="440" y="30234"/>
                  </a:lnTo>
                  <a:lnTo>
                    <a:pt x="659" y="29795"/>
                  </a:lnTo>
                  <a:lnTo>
                    <a:pt x="1405" y="29137"/>
                  </a:lnTo>
                  <a:lnTo>
                    <a:pt x="2502" y="28303"/>
                  </a:lnTo>
                  <a:lnTo>
                    <a:pt x="2546" y="28259"/>
                  </a:lnTo>
                  <a:lnTo>
                    <a:pt x="3116" y="27118"/>
                  </a:lnTo>
                  <a:lnTo>
                    <a:pt x="3160" y="27075"/>
                  </a:lnTo>
                  <a:lnTo>
                    <a:pt x="3555" y="25275"/>
                  </a:lnTo>
                  <a:lnTo>
                    <a:pt x="5617" y="26504"/>
                  </a:lnTo>
                  <a:lnTo>
                    <a:pt x="5705" y="26548"/>
                  </a:lnTo>
                  <a:lnTo>
                    <a:pt x="6100" y="26548"/>
                  </a:lnTo>
                  <a:lnTo>
                    <a:pt x="6188" y="26504"/>
                  </a:lnTo>
                  <a:lnTo>
                    <a:pt x="6627" y="26197"/>
                  </a:lnTo>
                  <a:lnTo>
                    <a:pt x="6671" y="26109"/>
                  </a:lnTo>
                  <a:lnTo>
                    <a:pt x="7855" y="24135"/>
                  </a:lnTo>
                  <a:lnTo>
                    <a:pt x="9391" y="20844"/>
                  </a:lnTo>
                  <a:lnTo>
                    <a:pt x="9391" y="20800"/>
                  </a:lnTo>
                  <a:lnTo>
                    <a:pt x="9742" y="19615"/>
                  </a:lnTo>
                  <a:lnTo>
                    <a:pt x="9742" y="19483"/>
                  </a:lnTo>
                  <a:lnTo>
                    <a:pt x="9523" y="19001"/>
                  </a:lnTo>
                  <a:lnTo>
                    <a:pt x="9479" y="18913"/>
                  </a:lnTo>
                  <a:lnTo>
                    <a:pt x="9216" y="18781"/>
                  </a:lnTo>
                  <a:lnTo>
                    <a:pt x="9260" y="18518"/>
                  </a:lnTo>
                  <a:lnTo>
                    <a:pt x="11366" y="15710"/>
                  </a:lnTo>
                  <a:lnTo>
                    <a:pt x="13253" y="12857"/>
                  </a:lnTo>
                  <a:lnTo>
                    <a:pt x="13297" y="12857"/>
                  </a:lnTo>
                  <a:lnTo>
                    <a:pt x="13604" y="12024"/>
                  </a:lnTo>
                  <a:lnTo>
                    <a:pt x="13604" y="11980"/>
                  </a:lnTo>
                  <a:lnTo>
                    <a:pt x="13867" y="7372"/>
                  </a:lnTo>
                  <a:lnTo>
                    <a:pt x="14130" y="6056"/>
                  </a:lnTo>
                  <a:lnTo>
                    <a:pt x="15973" y="2677"/>
                  </a:lnTo>
                  <a:lnTo>
                    <a:pt x="17597" y="264"/>
                  </a:lnTo>
                  <a:lnTo>
                    <a:pt x="17641" y="220"/>
                  </a:lnTo>
                  <a:lnTo>
                    <a:pt x="17641" y="132"/>
                  </a:lnTo>
                  <a:lnTo>
                    <a:pt x="17597" y="88"/>
                  </a:lnTo>
                  <a:lnTo>
                    <a:pt x="17553" y="44"/>
                  </a:lnTo>
                  <a:lnTo>
                    <a:pt x="175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 name="Google Shape;190;p47"/>
            <p:cNvSpPr/>
            <p:nvPr/>
          </p:nvSpPr>
          <p:spPr>
            <a:xfrm>
              <a:off x="4266350" y="884525"/>
              <a:ext cx="417975" cy="879825"/>
            </a:xfrm>
            <a:custGeom>
              <a:avLst/>
              <a:gdLst/>
              <a:ahLst/>
              <a:cxnLst/>
              <a:rect l="l" t="t" r="r" b="b"/>
              <a:pathLst>
                <a:path w="16719" h="35193" extrusionOk="0">
                  <a:moveTo>
                    <a:pt x="5485" y="0"/>
                  </a:moveTo>
                  <a:lnTo>
                    <a:pt x="5441" y="44"/>
                  </a:lnTo>
                  <a:lnTo>
                    <a:pt x="4520" y="1448"/>
                  </a:lnTo>
                  <a:lnTo>
                    <a:pt x="4476" y="1536"/>
                  </a:lnTo>
                  <a:lnTo>
                    <a:pt x="4476" y="2414"/>
                  </a:lnTo>
                  <a:lnTo>
                    <a:pt x="4476" y="2458"/>
                  </a:lnTo>
                  <a:lnTo>
                    <a:pt x="5398" y="4915"/>
                  </a:lnTo>
                  <a:lnTo>
                    <a:pt x="5266" y="7592"/>
                  </a:lnTo>
                  <a:lnTo>
                    <a:pt x="5398" y="10575"/>
                  </a:lnTo>
                  <a:lnTo>
                    <a:pt x="5222" y="12155"/>
                  </a:lnTo>
                  <a:lnTo>
                    <a:pt x="4344" y="15446"/>
                  </a:lnTo>
                  <a:lnTo>
                    <a:pt x="2589" y="21370"/>
                  </a:lnTo>
                  <a:lnTo>
                    <a:pt x="88" y="26811"/>
                  </a:lnTo>
                  <a:lnTo>
                    <a:pt x="44" y="26855"/>
                  </a:lnTo>
                  <a:lnTo>
                    <a:pt x="0" y="27294"/>
                  </a:lnTo>
                  <a:lnTo>
                    <a:pt x="0" y="27382"/>
                  </a:lnTo>
                  <a:lnTo>
                    <a:pt x="44" y="27469"/>
                  </a:lnTo>
                  <a:lnTo>
                    <a:pt x="922" y="28215"/>
                  </a:lnTo>
                  <a:lnTo>
                    <a:pt x="966" y="28215"/>
                  </a:lnTo>
                  <a:lnTo>
                    <a:pt x="3774" y="30102"/>
                  </a:lnTo>
                  <a:lnTo>
                    <a:pt x="5003" y="32647"/>
                  </a:lnTo>
                  <a:lnTo>
                    <a:pt x="5090" y="32691"/>
                  </a:lnTo>
                  <a:lnTo>
                    <a:pt x="8689" y="35192"/>
                  </a:lnTo>
                  <a:lnTo>
                    <a:pt x="8820" y="35192"/>
                  </a:lnTo>
                  <a:lnTo>
                    <a:pt x="11190" y="34841"/>
                  </a:lnTo>
                  <a:lnTo>
                    <a:pt x="11234" y="34797"/>
                  </a:lnTo>
                  <a:lnTo>
                    <a:pt x="12770" y="33832"/>
                  </a:lnTo>
                  <a:lnTo>
                    <a:pt x="12813" y="33788"/>
                  </a:lnTo>
                  <a:lnTo>
                    <a:pt x="14349" y="32516"/>
                  </a:lnTo>
                  <a:lnTo>
                    <a:pt x="15095" y="31462"/>
                  </a:lnTo>
                  <a:lnTo>
                    <a:pt x="15139" y="31419"/>
                  </a:lnTo>
                  <a:lnTo>
                    <a:pt x="15402" y="30541"/>
                  </a:lnTo>
                  <a:lnTo>
                    <a:pt x="15402" y="30453"/>
                  </a:lnTo>
                  <a:lnTo>
                    <a:pt x="15139" y="27031"/>
                  </a:lnTo>
                  <a:lnTo>
                    <a:pt x="15139" y="26943"/>
                  </a:lnTo>
                  <a:lnTo>
                    <a:pt x="14174" y="25144"/>
                  </a:lnTo>
                  <a:lnTo>
                    <a:pt x="14525" y="22818"/>
                  </a:lnTo>
                  <a:lnTo>
                    <a:pt x="15183" y="20317"/>
                  </a:lnTo>
                  <a:lnTo>
                    <a:pt x="16719" y="14788"/>
                  </a:lnTo>
                  <a:lnTo>
                    <a:pt x="16719" y="14700"/>
                  </a:lnTo>
                  <a:lnTo>
                    <a:pt x="16719" y="14612"/>
                  </a:lnTo>
                  <a:lnTo>
                    <a:pt x="16675" y="11892"/>
                  </a:lnTo>
                  <a:lnTo>
                    <a:pt x="16631" y="11848"/>
                  </a:lnTo>
                  <a:lnTo>
                    <a:pt x="16587" y="11804"/>
                  </a:lnTo>
                  <a:lnTo>
                    <a:pt x="16543" y="11760"/>
                  </a:lnTo>
                  <a:lnTo>
                    <a:pt x="16499" y="11716"/>
                  </a:lnTo>
                  <a:lnTo>
                    <a:pt x="16412" y="11760"/>
                  </a:lnTo>
                  <a:lnTo>
                    <a:pt x="16368" y="11804"/>
                  </a:lnTo>
                  <a:lnTo>
                    <a:pt x="16324" y="11848"/>
                  </a:lnTo>
                  <a:lnTo>
                    <a:pt x="16324" y="11936"/>
                  </a:lnTo>
                  <a:lnTo>
                    <a:pt x="16368" y="14612"/>
                  </a:lnTo>
                  <a:lnTo>
                    <a:pt x="16368" y="14656"/>
                  </a:lnTo>
                  <a:lnTo>
                    <a:pt x="16368" y="14744"/>
                  </a:lnTo>
                  <a:lnTo>
                    <a:pt x="14832" y="20229"/>
                  </a:lnTo>
                  <a:lnTo>
                    <a:pt x="14218" y="22730"/>
                  </a:lnTo>
                  <a:lnTo>
                    <a:pt x="13823" y="25144"/>
                  </a:lnTo>
                  <a:lnTo>
                    <a:pt x="13823" y="25231"/>
                  </a:lnTo>
                  <a:lnTo>
                    <a:pt x="14788" y="27074"/>
                  </a:lnTo>
                  <a:lnTo>
                    <a:pt x="15051" y="30453"/>
                  </a:lnTo>
                  <a:lnTo>
                    <a:pt x="14788" y="31287"/>
                  </a:lnTo>
                  <a:lnTo>
                    <a:pt x="14086" y="32296"/>
                  </a:lnTo>
                  <a:lnTo>
                    <a:pt x="12594" y="33525"/>
                  </a:lnTo>
                  <a:lnTo>
                    <a:pt x="11058" y="34490"/>
                  </a:lnTo>
                  <a:lnTo>
                    <a:pt x="8864" y="34841"/>
                  </a:lnTo>
                  <a:lnTo>
                    <a:pt x="5310" y="32428"/>
                  </a:lnTo>
                  <a:lnTo>
                    <a:pt x="4037" y="29927"/>
                  </a:lnTo>
                  <a:lnTo>
                    <a:pt x="3993" y="29839"/>
                  </a:lnTo>
                  <a:lnTo>
                    <a:pt x="1141" y="27952"/>
                  </a:lnTo>
                  <a:lnTo>
                    <a:pt x="351" y="27250"/>
                  </a:lnTo>
                  <a:lnTo>
                    <a:pt x="395" y="26943"/>
                  </a:lnTo>
                  <a:lnTo>
                    <a:pt x="2896" y="21502"/>
                  </a:lnTo>
                  <a:lnTo>
                    <a:pt x="2896" y="21458"/>
                  </a:lnTo>
                  <a:lnTo>
                    <a:pt x="4696" y="15534"/>
                  </a:lnTo>
                  <a:lnTo>
                    <a:pt x="5573" y="12243"/>
                  </a:lnTo>
                  <a:lnTo>
                    <a:pt x="5749" y="10619"/>
                  </a:lnTo>
                  <a:lnTo>
                    <a:pt x="5749" y="10575"/>
                  </a:lnTo>
                  <a:lnTo>
                    <a:pt x="5617" y="7592"/>
                  </a:lnTo>
                  <a:lnTo>
                    <a:pt x="5749" y="4871"/>
                  </a:lnTo>
                  <a:lnTo>
                    <a:pt x="5749" y="4827"/>
                  </a:lnTo>
                  <a:lnTo>
                    <a:pt x="4827" y="2370"/>
                  </a:lnTo>
                  <a:lnTo>
                    <a:pt x="4827" y="1624"/>
                  </a:lnTo>
                  <a:lnTo>
                    <a:pt x="5749" y="264"/>
                  </a:lnTo>
                  <a:lnTo>
                    <a:pt x="5749" y="176"/>
                  </a:lnTo>
                  <a:lnTo>
                    <a:pt x="5749" y="132"/>
                  </a:lnTo>
                  <a:lnTo>
                    <a:pt x="5705" y="44"/>
                  </a:lnTo>
                  <a:lnTo>
                    <a:pt x="566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 name="Google Shape;191;p47"/>
            <p:cNvSpPr/>
            <p:nvPr/>
          </p:nvSpPr>
          <p:spPr>
            <a:xfrm>
              <a:off x="3635575" y="1464825"/>
              <a:ext cx="1480975" cy="864475"/>
            </a:xfrm>
            <a:custGeom>
              <a:avLst/>
              <a:gdLst/>
              <a:ahLst/>
              <a:cxnLst/>
              <a:rect l="l" t="t" r="r" b="b"/>
              <a:pathLst>
                <a:path w="59239" h="34579" extrusionOk="0">
                  <a:moveTo>
                    <a:pt x="59019" y="1"/>
                  </a:moveTo>
                  <a:lnTo>
                    <a:pt x="58975" y="45"/>
                  </a:lnTo>
                  <a:lnTo>
                    <a:pt x="58932" y="89"/>
                  </a:lnTo>
                  <a:lnTo>
                    <a:pt x="58888" y="176"/>
                  </a:lnTo>
                  <a:lnTo>
                    <a:pt x="58844" y="1800"/>
                  </a:lnTo>
                  <a:lnTo>
                    <a:pt x="56167" y="4389"/>
                  </a:lnTo>
                  <a:lnTo>
                    <a:pt x="54763" y="5486"/>
                  </a:lnTo>
                  <a:lnTo>
                    <a:pt x="50068" y="7768"/>
                  </a:lnTo>
                  <a:lnTo>
                    <a:pt x="50024" y="7856"/>
                  </a:lnTo>
                  <a:lnTo>
                    <a:pt x="48137" y="11629"/>
                  </a:lnTo>
                  <a:lnTo>
                    <a:pt x="46557" y="13735"/>
                  </a:lnTo>
                  <a:lnTo>
                    <a:pt x="44495" y="15929"/>
                  </a:lnTo>
                  <a:lnTo>
                    <a:pt x="41730" y="18124"/>
                  </a:lnTo>
                  <a:lnTo>
                    <a:pt x="40282" y="19045"/>
                  </a:lnTo>
                  <a:lnTo>
                    <a:pt x="35412" y="20625"/>
                  </a:lnTo>
                  <a:lnTo>
                    <a:pt x="34666" y="20844"/>
                  </a:lnTo>
                  <a:lnTo>
                    <a:pt x="34622" y="20888"/>
                  </a:lnTo>
                  <a:lnTo>
                    <a:pt x="31111" y="23433"/>
                  </a:lnTo>
                  <a:lnTo>
                    <a:pt x="29356" y="24618"/>
                  </a:lnTo>
                  <a:lnTo>
                    <a:pt x="28303" y="24969"/>
                  </a:lnTo>
                  <a:lnTo>
                    <a:pt x="28259" y="24969"/>
                  </a:lnTo>
                  <a:lnTo>
                    <a:pt x="27908" y="25188"/>
                  </a:lnTo>
                  <a:lnTo>
                    <a:pt x="27820" y="25232"/>
                  </a:lnTo>
                  <a:lnTo>
                    <a:pt x="27820" y="25320"/>
                  </a:lnTo>
                  <a:lnTo>
                    <a:pt x="27820" y="25408"/>
                  </a:lnTo>
                  <a:lnTo>
                    <a:pt x="27820" y="25452"/>
                  </a:lnTo>
                  <a:lnTo>
                    <a:pt x="27996" y="25671"/>
                  </a:lnTo>
                  <a:lnTo>
                    <a:pt x="27864" y="25890"/>
                  </a:lnTo>
                  <a:lnTo>
                    <a:pt x="26723" y="26241"/>
                  </a:lnTo>
                  <a:lnTo>
                    <a:pt x="22730" y="25671"/>
                  </a:lnTo>
                  <a:lnTo>
                    <a:pt x="21458" y="25320"/>
                  </a:lnTo>
                  <a:lnTo>
                    <a:pt x="18035" y="23696"/>
                  </a:lnTo>
                  <a:lnTo>
                    <a:pt x="15973" y="22555"/>
                  </a:lnTo>
                  <a:lnTo>
                    <a:pt x="15929" y="22512"/>
                  </a:lnTo>
                  <a:lnTo>
                    <a:pt x="15095" y="22292"/>
                  </a:lnTo>
                  <a:lnTo>
                    <a:pt x="15007" y="22292"/>
                  </a:lnTo>
                  <a:lnTo>
                    <a:pt x="14349" y="22424"/>
                  </a:lnTo>
                  <a:lnTo>
                    <a:pt x="14261" y="22468"/>
                  </a:lnTo>
                  <a:lnTo>
                    <a:pt x="14217" y="22599"/>
                  </a:lnTo>
                  <a:lnTo>
                    <a:pt x="14700" y="26022"/>
                  </a:lnTo>
                  <a:lnTo>
                    <a:pt x="14217" y="28786"/>
                  </a:lnTo>
                  <a:lnTo>
                    <a:pt x="13252" y="31726"/>
                  </a:lnTo>
                  <a:lnTo>
                    <a:pt x="12769" y="33438"/>
                  </a:lnTo>
                  <a:lnTo>
                    <a:pt x="7109" y="34008"/>
                  </a:lnTo>
                  <a:lnTo>
                    <a:pt x="2326" y="34184"/>
                  </a:lnTo>
                  <a:lnTo>
                    <a:pt x="176" y="34228"/>
                  </a:lnTo>
                  <a:lnTo>
                    <a:pt x="88" y="34228"/>
                  </a:lnTo>
                  <a:lnTo>
                    <a:pt x="44" y="34271"/>
                  </a:lnTo>
                  <a:lnTo>
                    <a:pt x="0" y="34315"/>
                  </a:lnTo>
                  <a:lnTo>
                    <a:pt x="0" y="34403"/>
                  </a:lnTo>
                  <a:lnTo>
                    <a:pt x="0" y="34447"/>
                  </a:lnTo>
                  <a:lnTo>
                    <a:pt x="44" y="34535"/>
                  </a:lnTo>
                  <a:lnTo>
                    <a:pt x="88" y="34535"/>
                  </a:lnTo>
                  <a:lnTo>
                    <a:pt x="176" y="34579"/>
                  </a:lnTo>
                  <a:lnTo>
                    <a:pt x="2326" y="34535"/>
                  </a:lnTo>
                  <a:lnTo>
                    <a:pt x="7153" y="34359"/>
                  </a:lnTo>
                  <a:lnTo>
                    <a:pt x="12901" y="33789"/>
                  </a:lnTo>
                  <a:lnTo>
                    <a:pt x="12989" y="33745"/>
                  </a:lnTo>
                  <a:lnTo>
                    <a:pt x="13033" y="33657"/>
                  </a:lnTo>
                  <a:lnTo>
                    <a:pt x="13559" y="31814"/>
                  </a:lnTo>
                  <a:lnTo>
                    <a:pt x="14524" y="28874"/>
                  </a:lnTo>
                  <a:lnTo>
                    <a:pt x="14524" y="28830"/>
                  </a:lnTo>
                  <a:lnTo>
                    <a:pt x="15051" y="26066"/>
                  </a:lnTo>
                  <a:lnTo>
                    <a:pt x="15051" y="25978"/>
                  </a:lnTo>
                  <a:lnTo>
                    <a:pt x="14612" y="22731"/>
                  </a:lnTo>
                  <a:lnTo>
                    <a:pt x="15051" y="22643"/>
                  </a:lnTo>
                  <a:lnTo>
                    <a:pt x="15841" y="22863"/>
                  </a:lnTo>
                  <a:lnTo>
                    <a:pt x="17859" y="24003"/>
                  </a:lnTo>
                  <a:lnTo>
                    <a:pt x="21326" y="25671"/>
                  </a:lnTo>
                  <a:lnTo>
                    <a:pt x="21370" y="25671"/>
                  </a:lnTo>
                  <a:lnTo>
                    <a:pt x="22686" y="26022"/>
                  </a:lnTo>
                  <a:lnTo>
                    <a:pt x="26723" y="26592"/>
                  </a:lnTo>
                  <a:lnTo>
                    <a:pt x="26767" y="26549"/>
                  </a:lnTo>
                  <a:lnTo>
                    <a:pt x="27996" y="26197"/>
                  </a:lnTo>
                  <a:lnTo>
                    <a:pt x="28127" y="26154"/>
                  </a:lnTo>
                  <a:lnTo>
                    <a:pt x="28347" y="25759"/>
                  </a:lnTo>
                  <a:lnTo>
                    <a:pt x="28347" y="25671"/>
                  </a:lnTo>
                  <a:lnTo>
                    <a:pt x="28347" y="25583"/>
                  </a:lnTo>
                  <a:lnTo>
                    <a:pt x="28215" y="25408"/>
                  </a:lnTo>
                  <a:lnTo>
                    <a:pt x="28435" y="25320"/>
                  </a:lnTo>
                  <a:lnTo>
                    <a:pt x="29488" y="24969"/>
                  </a:lnTo>
                  <a:lnTo>
                    <a:pt x="29532" y="24925"/>
                  </a:lnTo>
                  <a:lnTo>
                    <a:pt x="31287" y="23696"/>
                  </a:lnTo>
                  <a:lnTo>
                    <a:pt x="34797" y="21195"/>
                  </a:lnTo>
                  <a:lnTo>
                    <a:pt x="35543" y="20976"/>
                  </a:lnTo>
                  <a:lnTo>
                    <a:pt x="40414" y="19352"/>
                  </a:lnTo>
                  <a:lnTo>
                    <a:pt x="40458" y="19352"/>
                  </a:lnTo>
                  <a:lnTo>
                    <a:pt x="41906" y="18387"/>
                  </a:lnTo>
                  <a:lnTo>
                    <a:pt x="44714" y="16193"/>
                  </a:lnTo>
                  <a:lnTo>
                    <a:pt x="44758" y="16193"/>
                  </a:lnTo>
                  <a:lnTo>
                    <a:pt x="46821" y="13999"/>
                  </a:lnTo>
                  <a:lnTo>
                    <a:pt x="46821" y="13955"/>
                  </a:lnTo>
                  <a:lnTo>
                    <a:pt x="48444" y="11849"/>
                  </a:lnTo>
                  <a:lnTo>
                    <a:pt x="48444" y="11805"/>
                  </a:lnTo>
                  <a:lnTo>
                    <a:pt x="50287" y="8031"/>
                  </a:lnTo>
                  <a:lnTo>
                    <a:pt x="54938" y="5793"/>
                  </a:lnTo>
                  <a:lnTo>
                    <a:pt x="54982" y="5793"/>
                  </a:lnTo>
                  <a:lnTo>
                    <a:pt x="56386" y="4696"/>
                  </a:lnTo>
                  <a:lnTo>
                    <a:pt x="56386" y="4652"/>
                  </a:lnTo>
                  <a:lnTo>
                    <a:pt x="59151" y="2019"/>
                  </a:lnTo>
                  <a:lnTo>
                    <a:pt x="59195" y="1888"/>
                  </a:lnTo>
                  <a:lnTo>
                    <a:pt x="59239" y="176"/>
                  </a:lnTo>
                  <a:lnTo>
                    <a:pt x="59239" y="133"/>
                  </a:lnTo>
                  <a:lnTo>
                    <a:pt x="59195" y="45"/>
                  </a:lnTo>
                  <a:lnTo>
                    <a:pt x="5915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47"/>
            <p:cNvSpPr/>
            <p:nvPr/>
          </p:nvSpPr>
          <p:spPr>
            <a:xfrm>
              <a:off x="3659700" y="642075"/>
              <a:ext cx="701025" cy="988425"/>
            </a:xfrm>
            <a:custGeom>
              <a:avLst/>
              <a:gdLst/>
              <a:ahLst/>
              <a:cxnLst/>
              <a:rect l="l" t="t" r="r" b="b"/>
              <a:pathLst>
                <a:path w="28041" h="39537" extrusionOk="0">
                  <a:moveTo>
                    <a:pt x="26767" y="1"/>
                  </a:moveTo>
                  <a:lnTo>
                    <a:pt x="25714" y="527"/>
                  </a:lnTo>
                  <a:lnTo>
                    <a:pt x="25627" y="571"/>
                  </a:lnTo>
                  <a:lnTo>
                    <a:pt x="24486" y="1712"/>
                  </a:lnTo>
                  <a:lnTo>
                    <a:pt x="24442" y="1712"/>
                  </a:lnTo>
                  <a:lnTo>
                    <a:pt x="23608" y="2809"/>
                  </a:lnTo>
                  <a:lnTo>
                    <a:pt x="22599" y="3555"/>
                  </a:lnTo>
                  <a:lnTo>
                    <a:pt x="20142" y="5442"/>
                  </a:lnTo>
                  <a:lnTo>
                    <a:pt x="20098" y="5442"/>
                  </a:lnTo>
                  <a:lnTo>
                    <a:pt x="18650" y="6934"/>
                  </a:lnTo>
                  <a:lnTo>
                    <a:pt x="18650" y="6978"/>
                  </a:lnTo>
                  <a:lnTo>
                    <a:pt x="18167" y="7680"/>
                  </a:lnTo>
                  <a:lnTo>
                    <a:pt x="16894" y="9567"/>
                  </a:lnTo>
                  <a:lnTo>
                    <a:pt x="14832" y="12287"/>
                  </a:lnTo>
                  <a:lnTo>
                    <a:pt x="13954" y="13516"/>
                  </a:lnTo>
                  <a:lnTo>
                    <a:pt x="13033" y="14701"/>
                  </a:lnTo>
                  <a:lnTo>
                    <a:pt x="12068" y="15841"/>
                  </a:lnTo>
                  <a:lnTo>
                    <a:pt x="11102" y="16938"/>
                  </a:lnTo>
                  <a:lnTo>
                    <a:pt x="9830" y="18387"/>
                  </a:lnTo>
                  <a:lnTo>
                    <a:pt x="8601" y="19878"/>
                  </a:lnTo>
                  <a:lnTo>
                    <a:pt x="8031" y="20624"/>
                  </a:lnTo>
                  <a:lnTo>
                    <a:pt x="7460" y="21414"/>
                  </a:lnTo>
                  <a:lnTo>
                    <a:pt x="6977" y="22248"/>
                  </a:lnTo>
                  <a:lnTo>
                    <a:pt x="6495" y="23082"/>
                  </a:lnTo>
                  <a:lnTo>
                    <a:pt x="6495" y="23126"/>
                  </a:lnTo>
                  <a:lnTo>
                    <a:pt x="6012" y="24661"/>
                  </a:lnTo>
                  <a:lnTo>
                    <a:pt x="5836" y="26548"/>
                  </a:lnTo>
                  <a:lnTo>
                    <a:pt x="5134" y="27601"/>
                  </a:lnTo>
                  <a:lnTo>
                    <a:pt x="3160" y="29313"/>
                  </a:lnTo>
                  <a:lnTo>
                    <a:pt x="3116" y="29357"/>
                  </a:lnTo>
                  <a:lnTo>
                    <a:pt x="2282" y="31068"/>
                  </a:lnTo>
                  <a:lnTo>
                    <a:pt x="2282" y="31112"/>
                  </a:lnTo>
                  <a:lnTo>
                    <a:pt x="1185" y="34183"/>
                  </a:lnTo>
                  <a:lnTo>
                    <a:pt x="1141" y="34227"/>
                  </a:lnTo>
                  <a:lnTo>
                    <a:pt x="0" y="39317"/>
                  </a:lnTo>
                  <a:lnTo>
                    <a:pt x="0" y="39405"/>
                  </a:lnTo>
                  <a:lnTo>
                    <a:pt x="0" y="39449"/>
                  </a:lnTo>
                  <a:lnTo>
                    <a:pt x="44" y="39493"/>
                  </a:lnTo>
                  <a:lnTo>
                    <a:pt x="132" y="39537"/>
                  </a:lnTo>
                  <a:lnTo>
                    <a:pt x="176" y="39537"/>
                  </a:lnTo>
                  <a:lnTo>
                    <a:pt x="264" y="39493"/>
                  </a:lnTo>
                  <a:lnTo>
                    <a:pt x="308" y="39405"/>
                  </a:lnTo>
                  <a:lnTo>
                    <a:pt x="1492" y="34315"/>
                  </a:lnTo>
                  <a:lnTo>
                    <a:pt x="2633" y="31243"/>
                  </a:lnTo>
                  <a:lnTo>
                    <a:pt x="3423" y="29532"/>
                  </a:lnTo>
                  <a:lnTo>
                    <a:pt x="5398" y="27865"/>
                  </a:lnTo>
                  <a:lnTo>
                    <a:pt x="5442" y="27821"/>
                  </a:lnTo>
                  <a:lnTo>
                    <a:pt x="6144" y="26724"/>
                  </a:lnTo>
                  <a:lnTo>
                    <a:pt x="6144" y="26636"/>
                  </a:lnTo>
                  <a:lnTo>
                    <a:pt x="6363" y="24705"/>
                  </a:lnTo>
                  <a:lnTo>
                    <a:pt x="6802" y="23257"/>
                  </a:lnTo>
                  <a:lnTo>
                    <a:pt x="7285" y="22424"/>
                  </a:lnTo>
                  <a:lnTo>
                    <a:pt x="7767" y="21634"/>
                  </a:lnTo>
                  <a:lnTo>
                    <a:pt x="8294" y="20844"/>
                  </a:lnTo>
                  <a:lnTo>
                    <a:pt x="8864" y="20098"/>
                  </a:lnTo>
                  <a:lnTo>
                    <a:pt x="10093" y="18650"/>
                  </a:lnTo>
                  <a:lnTo>
                    <a:pt x="11365" y="17158"/>
                  </a:lnTo>
                  <a:lnTo>
                    <a:pt x="12331" y="16061"/>
                  </a:lnTo>
                  <a:lnTo>
                    <a:pt x="13296" y="14920"/>
                  </a:lnTo>
                  <a:lnTo>
                    <a:pt x="14262" y="13735"/>
                  </a:lnTo>
                  <a:lnTo>
                    <a:pt x="15139" y="12507"/>
                  </a:lnTo>
                  <a:lnTo>
                    <a:pt x="17202" y="9742"/>
                  </a:lnTo>
                  <a:lnTo>
                    <a:pt x="18430" y="7899"/>
                  </a:lnTo>
                  <a:lnTo>
                    <a:pt x="18913" y="7153"/>
                  </a:lnTo>
                  <a:lnTo>
                    <a:pt x="20361" y="5705"/>
                  </a:lnTo>
                  <a:lnTo>
                    <a:pt x="22774" y="3862"/>
                  </a:lnTo>
                  <a:lnTo>
                    <a:pt x="23828" y="3072"/>
                  </a:lnTo>
                  <a:lnTo>
                    <a:pt x="23871" y="3072"/>
                  </a:lnTo>
                  <a:lnTo>
                    <a:pt x="24749" y="1975"/>
                  </a:lnTo>
                  <a:lnTo>
                    <a:pt x="25890" y="834"/>
                  </a:lnTo>
                  <a:lnTo>
                    <a:pt x="26899" y="352"/>
                  </a:lnTo>
                  <a:lnTo>
                    <a:pt x="27865" y="439"/>
                  </a:lnTo>
                  <a:lnTo>
                    <a:pt x="27908" y="439"/>
                  </a:lnTo>
                  <a:lnTo>
                    <a:pt x="27996" y="396"/>
                  </a:lnTo>
                  <a:lnTo>
                    <a:pt x="28040" y="352"/>
                  </a:lnTo>
                  <a:lnTo>
                    <a:pt x="28040" y="264"/>
                  </a:lnTo>
                  <a:lnTo>
                    <a:pt x="28040" y="220"/>
                  </a:lnTo>
                  <a:lnTo>
                    <a:pt x="27996" y="132"/>
                  </a:lnTo>
                  <a:lnTo>
                    <a:pt x="27952" y="88"/>
                  </a:lnTo>
                  <a:lnTo>
                    <a:pt x="27908" y="88"/>
                  </a:lnTo>
                  <a:lnTo>
                    <a:pt x="2685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47"/>
            <p:cNvSpPr/>
            <p:nvPr/>
          </p:nvSpPr>
          <p:spPr>
            <a:xfrm>
              <a:off x="3591675" y="2170200"/>
              <a:ext cx="1783775" cy="624225"/>
            </a:xfrm>
            <a:custGeom>
              <a:avLst/>
              <a:gdLst/>
              <a:ahLst/>
              <a:cxnLst/>
              <a:rect l="l" t="t" r="r" b="b"/>
              <a:pathLst>
                <a:path w="71351" h="24969" extrusionOk="0">
                  <a:moveTo>
                    <a:pt x="70297" y="1"/>
                  </a:moveTo>
                  <a:lnTo>
                    <a:pt x="68411" y="484"/>
                  </a:lnTo>
                  <a:lnTo>
                    <a:pt x="68367" y="528"/>
                  </a:lnTo>
                  <a:lnTo>
                    <a:pt x="63584" y="2853"/>
                  </a:lnTo>
                  <a:lnTo>
                    <a:pt x="61609" y="3687"/>
                  </a:lnTo>
                  <a:lnTo>
                    <a:pt x="58801" y="4345"/>
                  </a:lnTo>
                  <a:lnTo>
                    <a:pt x="55378" y="4345"/>
                  </a:lnTo>
                  <a:lnTo>
                    <a:pt x="55378" y="4389"/>
                  </a:lnTo>
                  <a:lnTo>
                    <a:pt x="53316" y="4828"/>
                  </a:lnTo>
                  <a:lnTo>
                    <a:pt x="53316" y="4872"/>
                  </a:lnTo>
                  <a:lnTo>
                    <a:pt x="49674" y="6232"/>
                  </a:lnTo>
                  <a:lnTo>
                    <a:pt x="47260" y="7241"/>
                  </a:lnTo>
                  <a:lnTo>
                    <a:pt x="40503" y="8382"/>
                  </a:lnTo>
                  <a:lnTo>
                    <a:pt x="36290" y="9040"/>
                  </a:lnTo>
                  <a:lnTo>
                    <a:pt x="32604" y="9611"/>
                  </a:lnTo>
                  <a:lnTo>
                    <a:pt x="30454" y="10050"/>
                  </a:lnTo>
                  <a:lnTo>
                    <a:pt x="28830" y="10488"/>
                  </a:lnTo>
                  <a:lnTo>
                    <a:pt x="28743" y="10532"/>
                  </a:lnTo>
                  <a:lnTo>
                    <a:pt x="28699" y="10576"/>
                  </a:lnTo>
                  <a:lnTo>
                    <a:pt x="26987" y="15798"/>
                  </a:lnTo>
                  <a:lnTo>
                    <a:pt x="25364" y="19177"/>
                  </a:lnTo>
                  <a:lnTo>
                    <a:pt x="23872" y="21678"/>
                  </a:lnTo>
                  <a:lnTo>
                    <a:pt x="22468" y="23872"/>
                  </a:lnTo>
                  <a:lnTo>
                    <a:pt x="21853" y="24486"/>
                  </a:lnTo>
                  <a:lnTo>
                    <a:pt x="21195" y="24618"/>
                  </a:lnTo>
                  <a:lnTo>
                    <a:pt x="19308" y="24530"/>
                  </a:lnTo>
                  <a:lnTo>
                    <a:pt x="15052" y="23696"/>
                  </a:lnTo>
                  <a:lnTo>
                    <a:pt x="10795" y="22731"/>
                  </a:lnTo>
                  <a:lnTo>
                    <a:pt x="7724" y="22161"/>
                  </a:lnTo>
                  <a:lnTo>
                    <a:pt x="4213" y="21897"/>
                  </a:lnTo>
                  <a:lnTo>
                    <a:pt x="264" y="20449"/>
                  </a:lnTo>
                  <a:lnTo>
                    <a:pt x="176" y="20405"/>
                  </a:lnTo>
                  <a:lnTo>
                    <a:pt x="89" y="20449"/>
                  </a:lnTo>
                  <a:lnTo>
                    <a:pt x="45" y="20493"/>
                  </a:lnTo>
                  <a:lnTo>
                    <a:pt x="1" y="20537"/>
                  </a:lnTo>
                  <a:lnTo>
                    <a:pt x="1" y="20581"/>
                  </a:lnTo>
                  <a:lnTo>
                    <a:pt x="45" y="20669"/>
                  </a:lnTo>
                  <a:lnTo>
                    <a:pt x="45" y="20712"/>
                  </a:lnTo>
                  <a:lnTo>
                    <a:pt x="132" y="20756"/>
                  </a:lnTo>
                  <a:lnTo>
                    <a:pt x="4126" y="22204"/>
                  </a:lnTo>
                  <a:lnTo>
                    <a:pt x="4169" y="22248"/>
                  </a:lnTo>
                  <a:lnTo>
                    <a:pt x="7680" y="22512"/>
                  </a:lnTo>
                  <a:lnTo>
                    <a:pt x="10752" y="23082"/>
                  </a:lnTo>
                  <a:lnTo>
                    <a:pt x="15008" y="24047"/>
                  </a:lnTo>
                  <a:lnTo>
                    <a:pt x="19264" y="24881"/>
                  </a:lnTo>
                  <a:lnTo>
                    <a:pt x="19308" y="24881"/>
                  </a:lnTo>
                  <a:lnTo>
                    <a:pt x="21195" y="24969"/>
                  </a:lnTo>
                  <a:lnTo>
                    <a:pt x="21239" y="24969"/>
                  </a:lnTo>
                  <a:lnTo>
                    <a:pt x="21985" y="24793"/>
                  </a:lnTo>
                  <a:lnTo>
                    <a:pt x="22029" y="24749"/>
                  </a:lnTo>
                  <a:lnTo>
                    <a:pt x="22731" y="24091"/>
                  </a:lnTo>
                  <a:lnTo>
                    <a:pt x="22775" y="24091"/>
                  </a:lnTo>
                  <a:lnTo>
                    <a:pt x="24135" y="21897"/>
                  </a:lnTo>
                  <a:lnTo>
                    <a:pt x="25671" y="19308"/>
                  </a:lnTo>
                  <a:lnTo>
                    <a:pt x="27294" y="15930"/>
                  </a:lnTo>
                  <a:lnTo>
                    <a:pt x="29006" y="10796"/>
                  </a:lnTo>
                  <a:lnTo>
                    <a:pt x="30542" y="10357"/>
                  </a:lnTo>
                  <a:lnTo>
                    <a:pt x="32648" y="9962"/>
                  </a:lnTo>
                  <a:lnTo>
                    <a:pt x="36334" y="9391"/>
                  </a:lnTo>
                  <a:lnTo>
                    <a:pt x="40546" y="8689"/>
                  </a:lnTo>
                  <a:lnTo>
                    <a:pt x="47348" y="7592"/>
                  </a:lnTo>
                  <a:lnTo>
                    <a:pt x="47392" y="7592"/>
                  </a:lnTo>
                  <a:lnTo>
                    <a:pt x="49805" y="6583"/>
                  </a:lnTo>
                  <a:lnTo>
                    <a:pt x="53403" y="5179"/>
                  </a:lnTo>
                  <a:lnTo>
                    <a:pt x="55422" y="4696"/>
                  </a:lnTo>
                  <a:lnTo>
                    <a:pt x="58888" y="4696"/>
                  </a:lnTo>
                  <a:lnTo>
                    <a:pt x="61697" y="3994"/>
                  </a:lnTo>
                  <a:lnTo>
                    <a:pt x="61741" y="3994"/>
                  </a:lnTo>
                  <a:lnTo>
                    <a:pt x="63715" y="3160"/>
                  </a:lnTo>
                  <a:lnTo>
                    <a:pt x="68498" y="835"/>
                  </a:lnTo>
                  <a:lnTo>
                    <a:pt x="70341" y="352"/>
                  </a:lnTo>
                  <a:lnTo>
                    <a:pt x="70780" y="440"/>
                  </a:lnTo>
                  <a:lnTo>
                    <a:pt x="70956" y="659"/>
                  </a:lnTo>
                  <a:lnTo>
                    <a:pt x="70999" y="1712"/>
                  </a:lnTo>
                  <a:lnTo>
                    <a:pt x="70868" y="5003"/>
                  </a:lnTo>
                  <a:lnTo>
                    <a:pt x="70692" y="11059"/>
                  </a:lnTo>
                  <a:lnTo>
                    <a:pt x="70692" y="11147"/>
                  </a:lnTo>
                  <a:lnTo>
                    <a:pt x="70736" y="11190"/>
                  </a:lnTo>
                  <a:lnTo>
                    <a:pt x="70780" y="11234"/>
                  </a:lnTo>
                  <a:lnTo>
                    <a:pt x="70868" y="11278"/>
                  </a:lnTo>
                  <a:lnTo>
                    <a:pt x="70912" y="11234"/>
                  </a:lnTo>
                  <a:lnTo>
                    <a:pt x="70999" y="11234"/>
                  </a:lnTo>
                  <a:lnTo>
                    <a:pt x="70999" y="11147"/>
                  </a:lnTo>
                  <a:lnTo>
                    <a:pt x="71043" y="11103"/>
                  </a:lnTo>
                  <a:lnTo>
                    <a:pt x="71219" y="5003"/>
                  </a:lnTo>
                  <a:lnTo>
                    <a:pt x="71351" y="1712"/>
                  </a:lnTo>
                  <a:lnTo>
                    <a:pt x="71351" y="1668"/>
                  </a:lnTo>
                  <a:lnTo>
                    <a:pt x="71263" y="571"/>
                  </a:lnTo>
                  <a:lnTo>
                    <a:pt x="71263" y="484"/>
                  </a:lnTo>
                  <a:lnTo>
                    <a:pt x="70999" y="177"/>
                  </a:lnTo>
                  <a:lnTo>
                    <a:pt x="70912" y="89"/>
                  </a:lnTo>
                  <a:lnTo>
                    <a:pt x="7038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 name="Google Shape;194;p47"/>
            <p:cNvSpPr/>
            <p:nvPr/>
          </p:nvSpPr>
          <p:spPr>
            <a:xfrm>
              <a:off x="3359125" y="762750"/>
              <a:ext cx="284150" cy="616550"/>
            </a:xfrm>
            <a:custGeom>
              <a:avLst/>
              <a:gdLst/>
              <a:ahLst/>
              <a:cxnLst/>
              <a:rect l="l" t="t" r="r" b="b"/>
              <a:pathLst>
                <a:path w="11366" h="24662" extrusionOk="0">
                  <a:moveTo>
                    <a:pt x="11146" y="1"/>
                  </a:moveTo>
                  <a:lnTo>
                    <a:pt x="11102" y="44"/>
                  </a:lnTo>
                  <a:lnTo>
                    <a:pt x="11058" y="88"/>
                  </a:lnTo>
                  <a:lnTo>
                    <a:pt x="9478" y="3292"/>
                  </a:lnTo>
                  <a:lnTo>
                    <a:pt x="9347" y="3599"/>
                  </a:lnTo>
                  <a:lnTo>
                    <a:pt x="7811" y="6144"/>
                  </a:lnTo>
                  <a:lnTo>
                    <a:pt x="7811" y="6188"/>
                  </a:lnTo>
                  <a:lnTo>
                    <a:pt x="6977" y="7987"/>
                  </a:lnTo>
                  <a:lnTo>
                    <a:pt x="6143" y="10400"/>
                  </a:lnTo>
                  <a:lnTo>
                    <a:pt x="6056" y="10620"/>
                  </a:lnTo>
                  <a:lnTo>
                    <a:pt x="4344" y="15841"/>
                  </a:lnTo>
                  <a:lnTo>
                    <a:pt x="2501" y="20888"/>
                  </a:lnTo>
                  <a:lnTo>
                    <a:pt x="1273" y="23564"/>
                  </a:lnTo>
                  <a:lnTo>
                    <a:pt x="88" y="24310"/>
                  </a:lnTo>
                  <a:lnTo>
                    <a:pt x="0" y="24398"/>
                  </a:lnTo>
                  <a:lnTo>
                    <a:pt x="0" y="24442"/>
                  </a:lnTo>
                  <a:lnTo>
                    <a:pt x="0" y="24486"/>
                  </a:lnTo>
                  <a:lnTo>
                    <a:pt x="0" y="24574"/>
                  </a:lnTo>
                  <a:lnTo>
                    <a:pt x="88" y="24617"/>
                  </a:lnTo>
                  <a:lnTo>
                    <a:pt x="176" y="24661"/>
                  </a:lnTo>
                  <a:lnTo>
                    <a:pt x="263" y="24617"/>
                  </a:lnTo>
                  <a:lnTo>
                    <a:pt x="1492" y="23828"/>
                  </a:lnTo>
                  <a:lnTo>
                    <a:pt x="1580" y="23784"/>
                  </a:lnTo>
                  <a:lnTo>
                    <a:pt x="2808" y="21019"/>
                  </a:lnTo>
                  <a:lnTo>
                    <a:pt x="4695" y="15973"/>
                  </a:lnTo>
                  <a:lnTo>
                    <a:pt x="6363" y="10751"/>
                  </a:lnTo>
                  <a:lnTo>
                    <a:pt x="6451" y="10532"/>
                  </a:lnTo>
                  <a:lnTo>
                    <a:pt x="7284" y="8118"/>
                  </a:lnTo>
                  <a:lnTo>
                    <a:pt x="8118" y="6319"/>
                  </a:lnTo>
                  <a:lnTo>
                    <a:pt x="9654" y="3774"/>
                  </a:lnTo>
                  <a:lnTo>
                    <a:pt x="9654" y="3730"/>
                  </a:lnTo>
                  <a:lnTo>
                    <a:pt x="9785" y="3423"/>
                  </a:lnTo>
                  <a:lnTo>
                    <a:pt x="11365" y="264"/>
                  </a:lnTo>
                  <a:lnTo>
                    <a:pt x="11365" y="176"/>
                  </a:lnTo>
                  <a:lnTo>
                    <a:pt x="11365" y="132"/>
                  </a:lnTo>
                  <a:lnTo>
                    <a:pt x="11321" y="44"/>
                  </a:lnTo>
                  <a:lnTo>
                    <a:pt x="1127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47"/>
            <p:cNvSpPr/>
            <p:nvPr/>
          </p:nvSpPr>
          <p:spPr>
            <a:xfrm>
              <a:off x="4291575" y="2578300"/>
              <a:ext cx="465150" cy="155800"/>
            </a:xfrm>
            <a:custGeom>
              <a:avLst/>
              <a:gdLst/>
              <a:ahLst/>
              <a:cxnLst/>
              <a:rect l="l" t="t" r="r" b="b"/>
              <a:pathLst>
                <a:path w="18606" h="6232" extrusionOk="0">
                  <a:moveTo>
                    <a:pt x="18255" y="0"/>
                  </a:moveTo>
                  <a:lnTo>
                    <a:pt x="14613" y="571"/>
                  </a:lnTo>
                  <a:lnTo>
                    <a:pt x="6758" y="1405"/>
                  </a:lnTo>
                  <a:lnTo>
                    <a:pt x="3555" y="1624"/>
                  </a:lnTo>
                  <a:lnTo>
                    <a:pt x="3511" y="1624"/>
                  </a:lnTo>
                  <a:lnTo>
                    <a:pt x="2633" y="1975"/>
                  </a:lnTo>
                  <a:lnTo>
                    <a:pt x="2546" y="1975"/>
                  </a:lnTo>
                  <a:lnTo>
                    <a:pt x="2063" y="2458"/>
                  </a:lnTo>
                  <a:lnTo>
                    <a:pt x="2019" y="2502"/>
                  </a:lnTo>
                  <a:lnTo>
                    <a:pt x="44" y="5968"/>
                  </a:lnTo>
                  <a:lnTo>
                    <a:pt x="1" y="6056"/>
                  </a:lnTo>
                  <a:lnTo>
                    <a:pt x="1" y="6100"/>
                  </a:lnTo>
                  <a:lnTo>
                    <a:pt x="44" y="6188"/>
                  </a:lnTo>
                  <a:lnTo>
                    <a:pt x="88" y="6231"/>
                  </a:lnTo>
                  <a:lnTo>
                    <a:pt x="264" y="6231"/>
                  </a:lnTo>
                  <a:lnTo>
                    <a:pt x="352" y="6144"/>
                  </a:lnTo>
                  <a:lnTo>
                    <a:pt x="2326" y="2677"/>
                  </a:lnTo>
                  <a:lnTo>
                    <a:pt x="2765" y="2282"/>
                  </a:lnTo>
                  <a:lnTo>
                    <a:pt x="3599" y="1975"/>
                  </a:lnTo>
                  <a:lnTo>
                    <a:pt x="6802" y="1756"/>
                  </a:lnTo>
                  <a:lnTo>
                    <a:pt x="14657" y="922"/>
                  </a:lnTo>
                  <a:lnTo>
                    <a:pt x="18167" y="352"/>
                  </a:lnTo>
                  <a:lnTo>
                    <a:pt x="18211" y="439"/>
                  </a:lnTo>
                  <a:lnTo>
                    <a:pt x="16412" y="1273"/>
                  </a:lnTo>
                  <a:lnTo>
                    <a:pt x="16368" y="1317"/>
                  </a:lnTo>
                  <a:lnTo>
                    <a:pt x="16324" y="1405"/>
                  </a:lnTo>
                  <a:lnTo>
                    <a:pt x="16324" y="1449"/>
                  </a:lnTo>
                  <a:lnTo>
                    <a:pt x="16324" y="1536"/>
                  </a:lnTo>
                  <a:lnTo>
                    <a:pt x="16368" y="1580"/>
                  </a:lnTo>
                  <a:lnTo>
                    <a:pt x="16412" y="1624"/>
                  </a:lnTo>
                  <a:lnTo>
                    <a:pt x="16544" y="1624"/>
                  </a:lnTo>
                  <a:lnTo>
                    <a:pt x="18518" y="703"/>
                  </a:lnTo>
                  <a:lnTo>
                    <a:pt x="18606" y="615"/>
                  </a:lnTo>
                  <a:lnTo>
                    <a:pt x="18606" y="483"/>
                  </a:lnTo>
                  <a:lnTo>
                    <a:pt x="18430" y="88"/>
                  </a:lnTo>
                  <a:lnTo>
                    <a:pt x="1834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6" name="Google Shape;196;p47"/>
            <p:cNvSpPr/>
            <p:nvPr/>
          </p:nvSpPr>
          <p:spPr>
            <a:xfrm>
              <a:off x="3631175" y="2837200"/>
              <a:ext cx="446500" cy="66925"/>
            </a:xfrm>
            <a:custGeom>
              <a:avLst/>
              <a:gdLst/>
              <a:ahLst/>
              <a:cxnLst/>
              <a:rect l="l" t="t" r="r" b="b"/>
              <a:pathLst>
                <a:path w="17860" h="2677" extrusionOk="0">
                  <a:moveTo>
                    <a:pt x="88" y="0"/>
                  </a:moveTo>
                  <a:lnTo>
                    <a:pt x="44" y="44"/>
                  </a:lnTo>
                  <a:lnTo>
                    <a:pt x="0" y="132"/>
                  </a:lnTo>
                  <a:lnTo>
                    <a:pt x="0" y="176"/>
                  </a:lnTo>
                  <a:lnTo>
                    <a:pt x="44" y="263"/>
                  </a:lnTo>
                  <a:lnTo>
                    <a:pt x="88" y="307"/>
                  </a:lnTo>
                  <a:lnTo>
                    <a:pt x="132" y="351"/>
                  </a:lnTo>
                  <a:lnTo>
                    <a:pt x="2940" y="922"/>
                  </a:lnTo>
                  <a:lnTo>
                    <a:pt x="7987" y="1668"/>
                  </a:lnTo>
                  <a:lnTo>
                    <a:pt x="11102" y="2326"/>
                  </a:lnTo>
                  <a:lnTo>
                    <a:pt x="14262" y="2677"/>
                  </a:lnTo>
                  <a:lnTo>
                    <a:pt x="17728" y="2677"/>
                  </a:lnTo>
                  <a:lnTo>
                    <a:pt x="17772" y="2633"/>
                  </a:lnTo>
                  <a:lnTo>
                    <a:pt x="17816" y="2589"/>
                  </a:lnTo>
                  <a:lnTo>
                    <a:pt x="17860" y="2501"/>
                  </a:lnTo>
                  <a:lnTo>
                    <a:pt x="17816" y="2458"/>
                  </a:lnTo>
                  <a:lnTo>
                    <a:pt x="17772" y="2414"/>
                  </a:lnTo>
                  <a:lnTo>
                    <a:pt x="17728" y="2370"/>
                  </a:lnTo>
                  <a:lnTo>
                    <a:pt x="17684" y="2326"/>
                  </a:lnTo>
                  <a:lnTo>
                    <a:pt x="14306" y="2326"/>
                  </a:lnTo>
                  <a:lnTo>
                    <a:pt x="11146" y="1975"/>
                  </a:lnTo>
                  <a:lnTo>
                    <a:pt x="8074" y="1317"/>
                  </a:lnTo>
                  <a:lnTo>
                    <a:pt x="2984" y="615"/>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47"/>
            <p:cNvSpPr/>
            <p:nvPr/>
          </p:nvSpPr>
          <p:spPr>
            <a:xfrm>
              <a:off x="3229675" y="767150"/>
              <a:ext cx="275375" cy="654925"/>
            </a:xfrm>
            <a:custGeom>
              <a:avLst/>
              <a:gdLst/>
              <a:ahLst/>
              <a:cxnLst/>
              <a:rect l="l" t="t" r="r" b="b"/>
              <a:pathLst>
                <a:path w="11015" h="26197" extrusionOk="0">
                  <a:moveTo>
                    <a:pt x="10795" y="0"/>
                  </a:moveTo>
                  <a:lnTo>
                    <a:pt x="10707" y="44"/>
                  </a:lnTo>
                  <a:lnTo>
                    <a:pt x="9259" y="1536"/>
                  </a:lnTo>
                  <a:lnTo>
                    <a:pt x="9259" y="1580"/>
                  </a:lnTo>
                  <a:lnTo>
                    <a:pt x="7943" y="4564"/>
                  </a:lnTo>
                  <a:lnTo>
                    <a:pt x="7197" y="6319"/>
                  </a:lnTo>
                  <a:lnTo>
                    <a:pt x="5968" y="10180"/>
                  </a:lnTo>
                  <a:lnTo>
                    <a:pt x="4695" y="13384"/>
                  </a:lnTo>
                  <a:lnTo>
                    <a:pt x="3335" y="16104"/>
                  </a:lnTo>
                  <a:lnTo>
                    <a:pt x="2501" y="18210"/>
                  </a:lnTo>
                  <a:lnTo>
                    <a:pt x="1404" y="21896"/>
                  </a:lnTo>
                  <a:lnTo>
                    <a:pt x="0" y="25977"/>
                  </a:lnTo>
                  <a:lnTo>
                    <a:pt x="0" y="26065"/>
                  </a:lnTo>
                  <a:lnTo>
                    <a:pt x="0" y="26109"/>
                  </a:lnTo>
                  <a:lnTo>
                    <a:pt x="44" y="26153"/>
                  </a:lnTo>
                  <a:lnTo>
                    <a:pt x="88" y="26197"/>
                  </a:lnTo>
                  <a:lnTo>
                    <a:pt x="263" y="26197"/>
                  </a:lnTo>
                  <a:lnTo>
                    <a:pt x="307" y="26109"/>
                  </a:lnTo>
                  <a:lnTo>
                    <a:pt x="1755" y="21984"/>
                  </a:lnTo>
                  <a:lnTo>
                    <a:pt x="2852" y="18298"/>
                  </a:lnTo>
                  <a:lnTo>
                    <a:pt x="3642" y="16236"/>
                  </a:lnTo>
                  <a:lnTo>
                    <a:pt x="5046" y="13515"/>
                  </a:lnTo>
                  <a:lnTo>
                    <a:pt x="6143" y="10663"/>
                  </a:lnTo>
                  <a:lnTo>
                    <a:pt x="6275" y="10312"/>
                  </a:lnTo>
                  <a:lnTo>
                    <a:pt x="7548" y="6450"/>
                  </a:lnTo>
                  <a:lnTo>
                    <a:pt x="7548" y="6407"/>
                  </a:lnTo>
                  <a:lnTo>
                    <a:pt x="8294" y="4651"/>
                  </a:lnTo>
                  <a:lnTo>
                    <a:pt x="9566" y="1755"/>
                  </a:lnTo>
                  <a:lnTo>
                    <a:pt x="10970" y="307"/>
                  </a:lnTo>
                  <a:lnTo>
                    <a:pt x="11014" y="219"/>
                  </a:lnTo>
                  <a:lnTo>
                    <a:pt x="11014" y="176"/>
                  </a:lnTo>
                  <a:lnTo>
                    <a:pt x="11014" y="88"/>
                  </a:lnTo>
                  <a:lnTo>
                    <a:pt x="10970" y="44"/>
                  </a:lnTo>
                  <a:lnTo>
                    <a:pt x="1092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47"/>
            <p:cNvSpPr/>
            <p:nvPr/>
          </p:nvSpPr>
          <p:spPr>
            <a:xfrm>
              <a:off x="4717225" y="1245425"/>
              <a:ext cx="38425" cy="278675"/>
            </a:xfrm>
            <a:custGeom>
              <a:avLst/>
              <a:gdLst/>
              <a:ahLst/>
              <a:cxnLst/>
              <a:rect l="l" t="t" r="r" b="b"/>
              <a:pathLst>
                <a:path w="1537" h="11147" extrusionOk="0">
                  <a:moveTo>
                    <a:pt x="1317" y="1"/>
                  </a:moveTo>
                  <a:lnTo>
                    <a:pt x="1273" y="45"/>
                  </a:lnTo>
                  <a:lnTo>
                    <a:pt x="1229" y="89"/>
                  </a:lnTo>
                  <a:lnTo>
                    <a:pt x="1185" y="133"/>
                  </a:lnTo>
                  <a:lnTo>
                    <a:pt x="483" y="4126"/>
                  </a:lnTo>
                  <a:lnTo>
                    <a:pt x="0" y="7066"/>
                  </a:lnTo>
                  <a:lnTo>
                    <a:pt x="0" y="7109"/>
                  </a:lnTo>
                  <a:lnTo>
                    <a:pt x="132" y="8470"/>
                  </a:lnTo>
                  <a:lnTo>
                    <a:pt x="132" y="8514"/>
                  </a:lnTo>
                  <a:lnTo>
                    <a:pt x="878" y="10839"/>
                  </a:lnTo>
                  <a:lnTo>
                    <a:pt x="878" y="10971"/>
                  </a:lnTo>
                  <a:lnTo>
                    <a:pt x="878" y="11015"/>
                  </a:lnTo>
                  <a:lnTo>
                    <a:pt x="922" y="11103"/>
                  </a:lnTo>
                  <a:lnTo>
                    <a:pt x="1009" y="11146"/>
                  </a:lnTo>
                  <a:lnTo>
                    <a:pt x="1053" y="11146"/>
                  </a:lnTo>
                  <a:lnTo>
                    <a:pt x="1185" y="11103"/>
                  </a:lnTo>
                  <a:lnTo>
                    <a:pt x="1229" y="11059"/>
                  </a:lnTo>
                  <a:lnTo>
                    <a:pt x="1229" y="10971"/>
                  </a:lnTo>
                  <a:lnTo>
                    <a:pt x="1229" y="10795"/>
                  </a:lnTo>
                  <a:lnTo>
                    <a:pt x="1229" y="10752"/>
                  </a:lnTo>
                  <a:lnTo>
                    <a:pt x="483" y="8426"/>
                  </a:lnTo>
                  <a:lnTo>
                    <a:pt x="351" y="7109"/>
                  </a:lnTo>
                  <a:lnTo>
                    <a:pt x="834" y="4170"/>
                  </a:lnTo>
                  <a:lnTo>
                    <a:pt x="1536" y="220"/>
                  </a:lnTo>
                  <a:lnTo>
                    <a:pt x="1536" y="133"/>
                  </a:lnTo>
                  <a:lnTo>
                    <a:pt x="1492" y="89"/>
                  </a:lnTo>
                  <a:lnTo>
                    <a:pt x="1448" y="45"/>
                  </a:lnTo>
                  <a:lnTo>
                    <a:pt x="14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47"/>
            <p:cNvSpPr/>
            <p:nvPr/>
          </p:nvSpPr>
          <p:spPr>
            <a:xfrm>
              <a:off x="4744650" y="1146700"/>
              <a:ext cx="39500" cy="377400"/>
            </a:xfrm>
            <a:custGeom>
              <a:avLst/>
              <a:gdLst/>
              <a:ahLst/>
              <a:cxnLst/>
              <a:rect l="l" t="t" r="r" b="b"/>
              <a:pathLst>
                <a:path w="1580" h="15096" extrusionOk="0">
                  <a:moveTo>
                    <a:pt x="483" y="1"/>
                  </a:moveTo>
                  <a:lnTo>
                    <a:pt x="395" y="45"/>
                  </a:lnTo>
                  <a:lnTo>
                    <a:pt x="351" y="45"/>
                  </a:lnTo>
                  <a:lnTo>
                    <a:pt x="307" y="132"/>
                  </a:lnTo>
                  <a:lnTo>
                    <a:pt x="264" y="176"/>
                  </a:lnTo>
                  <a:lnTo>
                    <a:pt x="307" y="264"/>
                  </a:lnTo>
                  <a:lnTo>
                    <a:pt x="1185" y="3204"/>
                  </a:lnTo>
                  <a:lnTo>
                    <a:pt x="1229" y="5091"/>
                  </a:lnTo>
                  <a:lnTo>
                    <a:pt x="439" y="8075"/>
                  </a:lnTo>
                  <a:lnTo>
                    <a:pt x="0" y="10707"/>
                  </a:lnTo>
                  <a:lnTo>
                    <a:pt x="0" y="10751"/>
                  </a:lnTo>
                  <a:lnTo>
                    <a:pt x="88" y="11892"/>
                  </a:lnTo>
                  <a:lnTo>
                    <a:pt x="88" y="11936"/>
                  </a:lnTo>
                  <a:lnTo>
                    <a:pt x="615" y="13647"/>
                  </a:lnTo>
                  <a:lnTo>
                    <a:pt x="439" y="14876"/>
                  </a:lnTo>
                  <a:lnTo>
                    <a:pt x="439" y="14964"/>
                  </a:lnTo>
                  <a:lnTo>
                    <a:pt x="483" y="15008"/>
                  </a:lnTo>
                  <a:lnTo>
                    <a:pt x="527" y="15052"/>
                  </a:lnTo>
                  <a:lnTo>
                    <a:pt x="615" y="15095"/>
                  </a:lnTo>
                  <a:lnTo>
                    <a:pt x="746" y="15052"/>
                  </a:lnTo>
                  <a:lnTo>
                    <a:pt x="790" y="14920"/>
                  </a:lnTo>
                  <a:lnTo>
                    <a:pt x="966" y="13647"/>
                  </a:lnTo>
                  <a:lnTo>
                    <a:pt x="966" y="13560"/>
                  </a:lnTo>
                  <a:lnTo>
                    <a:pt x="439" y="11848"/>
                  </a:lnTo>
                  <a:lnTo>
                    <a:pt x="351" y="10751"/>
                  </a:lnTo>
                  <a:lnTo>
                    <a:pt x="790" y="8162"/>
                  </a:lnTo>
                  <a:lnTo>
                    <a:pt x="1580" y="5135"/>
                  </a:lnTo>
                  <a:lnTo>
                    <a:pt x="1580" y="5091"/>
                  </a:lnTo>
                  <a:lnTo>
                    <a:pt x="1536" y="3160"/>
                  </a:lnTo>
                  <a:lnTo>
                    <a:pt x="1536" y="3116"/>
                  </a:lnTo>
                  <a:lnTo>
                    <a:pt x="615" y="132"/>
                  </a:lnTo>
                  <a:lnTo>
                    <a:pt x="571" y="88"/>
                  </a:lnTo>
                  <a:lnTo>
                    <a:pt x="527" y="45"/>
                  </a:lnTo>
                  <a:lnTo>
                    <a:pt x="48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47"/>
            <p:cNvSpPr/>
            <p:nvPr/>
          </p:nvSpPr>
          <p:spPr>
            <a:xfrm>
              <a:off x="4788525" y="1242150"/>
              <a:ext cx="43900" cy="303900"/>
            </a:xfrm>
            <a:custGeom>
              <a:avLst/>
              <a:gdLst/>
              <a:ahLst/>
              <a:cxnLst/>
              <a:rect l="l" t="t" r="r" b="b"/>
              <a:pathLst>
                <a:path w="1756" h="12156" extrusionOk="0">
                  <a:moveTo>
                    <a:pt x="1229" y="0"/>
                  </a:moveTo>
                  <a:lnTo>
                    <a:pt x="1141" y="44"/>
                  </a:lnTo>
                  <a:lnTo>
                    <a:pt x="1097" y="88"/>
                  </a:lnTo>
                  <a:lnTo>
                    <a:pt x="1054" y="132"/>
                  </a:lnTo>
                  <a:lnTo>
                    <a:pt x="1054" y="220"/>
                  </a:lnTo>
                  <a:lnTo>
                    <a:pt x="1405" y="2106"/>
                  </a:lnTo>
                  <a:lnTo>
                    <a:pt x="790" y="4388"/>
                  </a:lnTo>
                  <a:lnTo>
                    <a:pt x="483" y="6231"/>
                  </a:lnTo>
                  <a:lnTo>
                    <a:pt x="483" y="6275"/>
                  </a:lnTo>
                  <a:lnTo>
                    <a:pt x="878" y="8996"/>
                  </a:lnTo>
                  <a:lnTo>
                    <a:pt x="308" y="11277"/>
                  </a:lnTo>
                  <a:lnTo>
                    <a:pt x="0" y="11892"/>
                  </a:lnTo>
                  <a:lnTo>
                    <a:pt x="0" y="11980"/>
                  </a:lnTo>
                  <a:lnTo>
                    <a:pt x="0" y="12067"/>
                  </a:lnTo>
                  <a:lnTo>
                    <a:pt x="44" y="12111"/>
                  </a:lnTo>
                  <a:lnTo>
                    <a:pt x="88" y="12155"/>
                  </a:lnTo>
                  <a:lnTo>
                    <a:pt x="264" y="12155"/>
                  </a:lnTo>
                  <a:lnTo>
                    <a:pt x="351" y="12067"/>
                  </a:lnTo>
                  <a:lnTo>
                    <a:pt x="659" y="11409"/>
                  </a:lnTo>
                  <a:lnTo>
                    <a:pt x="659" y="11365"/>
                  </a:lnTo>
                  <a:lnTo>
                    <a:pt x="1229" y="9040"/>
                  </a:lnTo>
                  <a:lnTo>
                    <a:pt x="1229" y="8952"/>
                  </a:lnTo>
                  <a:lnTo>
                    <a:pt x="834" y="6231"/>
                  </a:lnTo>
                  <a:lnTo>
                    <a:pt x="1141" y="4432"/>
                  </a:lnTo>
                  <a:lnTo>
                    <a:pt x="1756" y="2150"/>
                  </a:lnTo>
                  <a:lnTo>
                    <a:pt x="1756" y="2063"/>
                  </a:lnTo>
                  <a:lnTo>
                    <a:pt x="1405" y="132"/>
                  </a:lnTo>
                  <a:lnTo>
                    <a:pt x="1405" y="88"/>
                  </a:lnTo>
                  <a:lnTo>
                    <a:pt x="1361" y="44"/>
                  </a:lnTo>
                  <a:lnTo>
                    <a:pt x="127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1" name="Google Shape;201;p47"/>
            <p:cNvSpPr/>
            <p:nvPr/>
          </p:nvSpPr>
          <p:spPr>
            <a:xfrm>
              <a:off x="4784125" y="1313450"/>
              <a:ext cx="79025" cy="276475"/>
            </a:xfrm>
            <a:custGeom>
              <a:avLst/>
              <a:gdLst/>
              <a:ahLst/>
              <a:cxnLst/>
              <a:rect l="l" t="t" r="r" b="b"/>
              <a:pathLst>
                <a:path w="3161" h="11059" extrusionOk="0">
                  <a:moveTo>
                    <a:pt x="2897" y="0"/>
                  </a:moveTo>
                  <a:lnTo>
                    <a:pt x="2853" y="44"/>
                  </a:lnTo>
                  <a:lnTo>
                    <a:pt x="2809" y="132"/>
                  </a:lnTo>
                  <a:lnTo>
                    <a:pt x="1976" y="2809"/>
                  </a:lnTo>
                  <a:lnTo>
                    <a:pt x="1624" y="4301"/>
                  </a:lnTo>
                  <a:lnTo>
                    <a:pt x="1624" y="4345"/>
                  </a:lnTo>
                  <a:lnTo>
                    <a:pt x="1712" y="6758"/>
                  </a:lnTo>
                  <a:lnTo>
                    <a:pt x="1098" y="8513"/>
                  </a:lnTo>
                  <a:lnTo>
                    <a:pt x="45" y="10795"/>
                  </a:lnTo>
                  <a:lnTo>
                    <a:pt x="1" y="10883"/>
                  </a:lnTo>
                  <a:lnTo>
                    <a:pt x="45" y="10927"/>
                  </a:lnTo>
                  <a:lnTo>
                    <a:pt x="45" y="11014"/>
                  </a:lnTo>
                  <a:lnTo>
                    <a:pt x="133" y="11058"/>
                  </a:lnTo>
                  <a:lnTo>
                    <a:pt x="176" y="11058"/>
                  </a:lnTo>
                  <a:lnTo>
                    <a:pt x="308" y="11014"/>
                  </a:lnTo>
                  <a:lnTo>
                    <a:pt x="352" y="10971"/>
                  </a:lnTo>
                  <a:lnTo>
                    <a:pt x="1449" y="8645"/>
                  </a:lnTo>
                  <a:lnTo>
                    <a:pt x="2063" y="6846"/>
                  </a:lnTo>
                  <a:lnTo>
                    <a:pt x="2063" y="6758"/>
                  </a:lnTo>
                  <a:lnTo>
                    <a:pt x="1976" y="4388"/>
                  </a:lnTo>
                  <a:lnTo>
                    <a:pt x="2327" y="2897"/>
                  </a:lnTo>
                  <a:lnTo>
                    <a:pt x="3160" y="220"/>
                  </a:lnTo>
                  <a:lnTo>
                    <a:pt x="3160" y="132"/>
                  </a:lnTo>
                  <a:lnTo>
                    <a:pt x="3160" y="88"/>
                  </a:lnTo>
                  <a:lnTo>
                    <a:pt x="3116" y="44"/>
                  </a:lnTo>
                  <a:lnTo>
                    <a:pt x="302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47"/>
            <p:cNvSpPr/>
            <p:nvPr/>
          </p:nvSpPr>
          <p:spPr>
            <a:xfrm>
              <a:off x="4800600" y="1323325"/>
              <a:ext cx="74600" cy="277575"/>
            </a:xfrm>
            <a:custGeom>
              <a:avLst/>
              <a:gdLst/>
              <a:ahLst/>
              <a:cxnLst/>
              <a:rect l="l" t="t" r="r" b="b"/>
              <a:pathLst>
                <a:path w="2984" h="11103" extrusionOk="0">
                  <a:moveTo>
                    <a:pt x="2721" y="0"/>
                  </a:moveTo>
                  <a:lnTo>
                    <a:pt x="2677" y="44"/>
                  </a:lnTo>
                  <a:lnTo>
                    <a:pt x="2677" y="132"/>
                  </a:lnTo>
                  <a:lnTo>
                    <a:pt x="2238" y="1756"/>
                  </a:lnTo>
                  <a:lnTo>
                    <a:pt x="2238" y="1799"/>
                  </a:lnTo>
                  <a:lnTo>
                    <a:pt x="2282" y="4388"/>
                  </a:lnTo>
                  <a:lnTo>
                    <a:pt x="1536" y="7285"/>
                  </a:lnTo>
                  <a:lnTo>
                    <a:pt x="44" y="10839"/>
                  </a:lnTo>
                  <a:lnTo>
                    <a:pt x="0" y="10927"/>
                  </a:lnTo>
                  <a:lnTo>
                    <a:pt x="44" y="10970"/>
                  </a:lnTo>
                  <a:lnTo>
                    <a:pt x="88" y="11014"/>
                  </a:lnTo>
                  <a:lnTo>
                    <a:pt x="132" y="11058"/>
                  </a:lnTo>
                  <a:lnTo>
                    <a:pt x="176" y="11102"/>
                  </a:lnTo>
                  <a:lnTo>
                    <a:pt x="307" y="11058"/>
                  </a:lnTo>
                  <a:lnTo>
                    <a:pt x="351" y="10970"/>
                  </a:lnTo>
                  <a:lnTo>
                    <a:pt x="1843" y="7372"/>
                  </a:lnTo>
                  <a:lnTo>
                    <a:pt x="1887" y="7372"/>
                  </a:lnTo>
                  <a:lnTo>
                    <a:pt x="2633" y="4432"/>
                  </a:lnTo>
                  <a:lnTo>
                    <a:pt x="2633" y="4388"/>
                  </a:lnTo>
                  <a:lnTo>
                    <a:pt x="2589" y="1843"/>
                  </a:lnTo>
                  <a:lnTo>
                    <a:pt x="2984" y="220"/>
                  </a:lnTo>
                  <a:lnTo>
                    <a:pt x="2984" y="132"/>
                  </a:lnTo>
                  <a:lnTo>
                    <a:pt x="2984" y="88"/>
                  </a:lnTo>
                  <a:lnTo>
                    <a:pt x="294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47"/>
            <p:cNvSpPr/>
            <p:nvPr/>
          </p:nvSpPr>
          <p:spPr>
            <a:xfrm>
              <a:off x="4826925" y="1334300"/>
              <a:ext cx="77900" cy="245750"/>
            </a:xfrm>
            <a:custGeom>
              <a:avLst/>
              <a:gdLst/>
              <a:ahLst/>
              <a:cxnLst/>
              <a:rect l="l" t="t" r="r" b="b"/>
              <a:pathLst>
                <a:path w="3116" h="9830" extrusionOk="0">
                  <a:moveTo>
                    <a:pt x="2896" y="0"/>
                  </a:moveTo>
                  <a:lnTo>
                    <a:pt x="2809" y="44"/>
                  </a:lnTo>
                  <a:lnTo>
                    <a:pt x="2765" y="88"/>
                  </a:lnTo>
                  <a:lnTo>
                    <a:pt x="2765" y="132"/>
                  </a:lnTo>
                  <a:lnTo>
                    <a:pt x="2019" y="4037"/>
                  </a:lnTo>
                  <a:lnTo>
                    <a:pt x="1097" y="7416"/>
                  </a:lnTo>
                  <a:lnTo>
                    <a:pt x="44" y="9522"/>
                  </a:lnTo>
                  <a:lnTo>
                    <a:pt x="0" y="9610"/>
                  </a:lnTo>
                  <a:lnTo>
                    <a:pt x="0" y="9654"/>
                  </a:lnTo>
                  <a:lnTo>
                    <a:pt x="0" y="9742"/>
                  </a:lnTo>
                  <a:lnTo>
                    <a:pt x="44" y="9785"/>
                  </a:lnTo>
                  <a:lnTo>
                    <a:pt x="176" y="9829"/>
                  </a:lnTo>
                  <a:lnTo>
                    <a:pt x="264" y="9785"/>
                  </a:lnTo>
                  <a:lnTo>
                    <a:pt x="307" y="9742"/>
                  </a:lnTo>
                  <a:lnTo>
                    <a:pt x="351" y="9698"/>
                  </a:lnTo>
                  <a:lnTo>
                    <a:pt x="1404" y="7548"/>
                  </a:lnTo>
                  <a:lnTo>
                    <a:pt x="2370" y="4125"/>
                  </a:lnTo>
                  <a:lnTo>
                    <a:pt x="3116" y="220"/>
                  </a:lnTo>
                  <a:lnTo>
                    <a:pt x="3116" y="132"/>
                  </a:lnTo>
                  <a:lnTo>
                    <a:pt x="3072" y="88"/>
                  </a:lnTo>
                  <a:lnTo>
                    <a:pt x="3028" y="44"/>
                  </a:lnTo>
                  <a:lnTo>
                    <a:pt x="294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47"/>
            <p:cNvSpPr/>
            <p:nvPr/>
          </p:nvSpPr>
          <p:spPr>
            <a:xfrm>
              <a:off x="4873000" y="1356225"/>
              <a:ext cx="89975" cy="206275"/>
            </a:xfrm>
            <a:custGeom>
              <a:avLst/>
              <a:gdLst/>
              <a:ahLst/>
              <a:cxnLst/>
              <a:rect l="l" t="t" r="r" b="b"/>
              <a:pathLst>
                <a:path w="3599" h="8251" extrusionOk="0">
                  <a:moveTo>
                    <a:pt x="3423" y="1"/>
                  </a:moveTo>
                  <a:lnTo>
                    <a:pt x="3335" y="45"/>
                  </a:lnTo>
                  <a:lnTo>
                    <a:pt x="3291" y="89"/>
                  </a:lnTo>
                  <a:lnTo>
                    <a:pt x="2326" y="1405"/>
                  </a:lnTo>
                  <a:lnTo>
                    <a:pt x="2326" y="1449"/>
                  </a:lnTo>
                  <a:lnTo>
                    <a:pt x="1361" y="4477"/>
                  </a:lnTo>
                  <a:lnTo>
                    <a:pt x="483" y="7109"/>
                  </a:lnTo>
                  <a:lnTo>
                    <a:pt x="0" y="7987"/>
                  </a:lnTo>
                  <a:lnTo>
                    <a:pt x="0" y="8075"/>
                  </a:lnTo>
                  <a:lnTo>
                    <a:pt x="0" y="8163"/>
                  </a:lnTo>
                  <a:lnTo>
                    <a:pt x="44" y="8206"/>
                  </a:lnTo>
                  <a:lnTo>
                    <a:pt x="88" y="8250"/>
                  </a:lnTo>
                  <a:lnTo>
                    <a:pt x="264" y="8250"/>
                  </a:lnTo>
                  <a:lnTo>
                    <a:pt x="307" y="8163"/>
                  </a:lnTo>
                  <a:lnTo>
                    <a:pt x="834" y="7285"/>
                  </a:lnTo>
                  <a:lnTo>
                    <a:pt x="834" y="7241"/>
                  </a:lnTo>
                  <a:lnTo>
                    <a:pt x="1712" y="4564"/>
                  </a:lnTo>
                  <a:lnTo>
                    <a:pt x="2633" y="1580"/>
                  </a:lnTo>
                  <a:lnTo>
                    <a:pt x="3598" y="308"/>
                  </a:lnTo>
                  <a:lnTo>
                    <a:pt x="3598" y="220"/>
                  </a:lnTo>
                  <a:lnTo>
                    <a:pt x="3598" y="176"/>
                  </a:lnTo>
                  <a:lnTo>
                    <a:pt x="3598" y="89"/>
                  </a:lnTo>
                  <a:lnTo>
                    <a:pt x="3555" y="45"/>
                  </a:lnTo>
                  <a:lnTo>
                    <a:pt x="346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47"/>
            <p:cNvSpPr/>
            <p:nvPr/>
          </p:nvSpPr>
          <p:spPr>
            <a:xfrm>
              <a:off x="4878475" y="1401200"/>
              <a:ext cx="130575" cy="183225"/>
            </a:xfrm>
            <a:custGeom>
              <a:avLst/>
              <a:gdLst/>
              <a:ahLst/>
              <a:cxnLst/>
              <a:rect l="l" t="t" r="r" b="b"/>
              <a:pathLst>
                <a:path w="5223" h="7329" extrusionOk="0">
                  <a:moveTo>
                    <a:pt x="5003" y="1"/>
                  </a:moveTo>
                  <a:lnTo>
                    <a:pt x="4915" y="45"/>
                  </a:lnTo>
                  <a:lnTo>
                    <a:pt x="1975" y="3204"/>
                  </a:lnTo>
                  <a:lnTo>
                    <a:pt x="1931" y="3292"/>
                  </a:lnTo>
                  <a:lnTo>
                    <a:pt x="1010" y="5442"/>
                  </a:lnTo>
                  <a:lnTo>
                    <a:pt x="45" y="7066"/>
                  </a:lnTo>
                  <a:lnTo>
                    <a:pt x="1" y="7153"/>
                  </a:lnTo>
                  <a:lnTo>
                    <a:pt x="1" y="7197"/>
                  </a:lnTo>
                  <a:lnTo>
                    <a:pt x="45" y="7285"/>
                  </a:lnTo>
                  <a:lnTo>
                    <a:pt x="88" y="7329"/>
                  </a:lnTo>
                  <a:lnTo>
                    <a:pt x="264" y="7329"/>
                  </a:lnTo>
                  <a:lnTo>
                    <a:pt x="352" y="7241"/>
                  </a:lnTo>
                  <a:lnTo>
                    <a:pt x="1317" y="5618"/>
                  </a:lnTo>
                  <a:lnTo>
                    <a:pt x="2239" y="3424"/>
                  </a:lnTo>
                  <a:lnTo>
                    <a:pt x="5179" y="264"/>
                  </a:lnTo>
                  <a:lnTo>
                    <a:pt x="5222" y="220"/>
                  </a:lnTo>
                  <a:lnTo>
                    <a:pt x="5222" y="133"/>
                  </a:lnTo>
                  <a:lnTo>
                    <a:pt x="5222" y="89"/>
                  </a:lnTo>
                  <a:lnTo>
                    <a:pt x="5179" y="45"/>
                  </a:lnTo>
                  <a:lnTo>
                    <a:pt x="513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47"/>
            <p:cNvSpPr/>
            <p:nvPr/>
          </p:nvSpPr>
          <p:spPr>
            <a:xfrm>
              <a:off x="4888350" y="1411075"/>
              <a:ext cx="178850" cy="188725"/>
            </a:xfrm>
            <a:custGeom>
              <a:avLst/>
              <a:gdLst/>
              <a:ahLst/>
              <a:cxnLst/>
              <a:rect l="l" t="t" r="r" b="b"/>
              <a:pathLst>
                <a:path w="7154" h="7549" extrusionOk="0">
                  <a:moveTo>
                    <a:pt x="6934" y="1"/>
                  </a:moveTo>
                  <a:lnTo>
                    <a:pt x="6846" y="45"/>
                  </a:lnTo>
                  <a:lnTo>
                    <a:pt x="5003" y="1493"/>
                  </a:lnTo>
                  <a:lnTo>
                    <a:pt x="4959" y="1537"/>
                  </a:lnTo>
                  <a:lnTo>
                    <a:pt x="2809" y="4345"/>
                  </a:lnTo>
                  <a:lnTo>
                    <a:pt x="2019" y="4915"/>
                  </a:lnTo>
                  <a:lnTo>
                    <a:pt x="1975" y="4959"/>
                  </a:lnTo>
                  <a:lnTo>
                    <a:pt x="44" y="7241"/>
                  </a:lnTo>
                  <a:lnTo>
                    <a:pt x="1" y="7329"/>
                  </a:lnTo>
                  <a:lnTo>
                    <a:pt x="1" y="7373"/>
                  </a:lnTo>
                  <a:lnTo>
                    <a:pt x="1" y="7460"/>
                  </a:lnTo>
                  <a:lnTo>
                    <a:pt x="44" y="7504"/>
                  </a:lnTo>
                  <a:lnTo>
                    <a:pt x="176" y="7548"/>
                  </a:lnTo>
                  <a:lnTo>
                    <a:pt x="220" y="7548"/>
                  </a:lnTo>
                  <a:lnTo>
                    <a:pt x="308" y="7504"/>
                  </a:lnTo>
                  <a:lnTo>
                    <a:pt x="2238" y="5179"/>
                  </a:lnTo>
                  <a:lnTo>
                    <a:pt x="3028" y="4652"/>
                  </a:lnTo>
                  <a:lnTo>
                    <a:pt x="3072" y="4608"/>
                  </a:lnTo>
                  <a:lnTo>
                    <a:pt x="5222" y="1756"/>
                  </a:lnTo>
                  <a:lnTo>
                    <a:pt x="7065" y="308"/>
                  </a:lnTo>
                  <a:lnTo>
                    <a:pt x="7109" y="264"/>
                  </a:lnTo>
                  <a:lnTo>
                    <a:pt x="7153" y="176"/>
                  </a:lnTo>
                  <a:lnTo>
                    <a:pt x="7153" y="132"/>
                  </a:lnTo>
                  <a:lnTo>
                    <a:pt x="7109" y="45"/>
                  </a:lnTo>
                  <a:lnTo>
                    <a:pt x="706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47"/>
            <p:cNvSpPr/>
            <p:nvPr/>
          </p:nvSpPr>
          <p:spPr>
            <a:xfrm>
              <a:off x="4890550" y="1412175"/>
              <a:ext cx="208450" cy="215050"/>
            </a:xfrm>
            <a:custGeom>
              <a:avLst/>
              <a:gdLst/>
              <a:ahLst/>
              <a:cxnLst/>
              <a:rect l="l" t="t" r="r" b="b"/>
              <a:pathLst>
                <a:path w="8338" h="8602" extrusionOk="0">
                  <a:moveTo>
                    <a:pt x="8074" y="1"/>
                  </a:moveTo>
                  <a:lnTo>
                    <a:pt x="8030" y="45"/>
                  </a:lnTo>
                  <a:lnTo>
                    <a:pt x="7987" y="132"/>
                  </a:lnTo>
                  <a:lnTo>
                    <a:pt x="7021" y="3774"/>
                  </a:lnTo>
                  <a:lnTo>
                    <a:pt x="5880" y="5179"/>
                  </a:lnTo>
                  <a:lnTo>
                    <a:pt x="4652" y="5705"/>
                  </a:lnTo>
                  <a:lnTo>
                    <a:pt x="571" y="7943"/>
                  </a:lnTo>
                  <a:lnTo>
                    <a:pt x="88" y="8294"/>
                  </a:lnTo>
                  <a:lnTo>
                    <a:pt x="44" y="8338"/>
                  </a:lnTo>
                  <a:lnTo>
                    <a:pt x="0" y="8426"/>
                  </a:lnTo>
                  <a:lnTo>
                    <a:pt x="0" y="8470"/>
                  </a:lnTo>
                  <a:lnTo>
                    <a:pt x="44" y="8557"/>
                  </a:lnTo>
                  <a:lnTo>
                    <a:pt x="132" y="8601"/>
                  </a:lnTo>
                  <a:lnTo>
                    <a:pt x="307" y="8601"/>
                  </a:lnTo>
                  <a:lnTo>
                    <a:pt x="746" y="8250"/>
                  </a:lnTo>
                  <a:lnTo>
                    <a:pt x="4783" y="6056"/>
                  </a:lnTo>
                  <a:lnTo>
                    <a:pt x="6056" y="5486"/>
                  </a:lnTo>
                  <a:lnTo>
                    <a:pt x="6144" y="5442"/>
                  </a:lnTo>
                  <a:lnTo>
                    <a:pt x="7328" y="3950"/>
                  </a:lnTo>
                  <a:lnTo>
                    <a:pt x="7328" y="3906"/>
                  </a:lnTo>
                  <a:lnTo>
                    <a:pt x="8338" y="220"/>
                  </a:lnTo>
                  <a:lnTo>
                    <a:pt x="8338" y="132"/>
                  </a:lnTo>
                  <a:lnTo>
                    <a:pt x="8338" y="88"/>
                  </a:lnTo>
                  <a:lnTo>
                    <a:pt x="8294" y="45"/>
                  </a:lnTo>
                  <a:lnTo>
                    <a:pt x="820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47"/>
            <p:cNvSpPr/>
            <p:nvPr/>
          </p:nvSpPr>
          <p:spPr>
            <a:xfrm>
              <a:off x="4878475" y="1464825"/>
              <a:ext cx="342300" cy="254550"/>
            </a:xfrm>
            <a:custGeom>
              <a:avLst/>
              <a:gdLst/>
              <a:ahLst/>
              <a:cxnLst/>
              <a:rect l="l" t="t" r="r" b="b"/>
              <a:pathLst>
                <a:path w="13692" h="10182" extrusionOk="0">
                  <a:moveTo>
                    <a:pt x="13560" y="1"/>
                  </a:moveTo>
                  <a:lnTo>
                    <a:pt x="13472" y="45"/>
                  </a:lnTo>
                  <a:lnTo>
                    <a:pt x="11805" y="571"/>
                  </a:lnTo>
                  <a:lnTo>
                    <a:pt x="11761" y="615"/>
                  </a:lnTo>
                  <a:lnTo>
                    <a:pt x="11410" y="879"/>
                  </a:lnTo>
                  <a:lnTo>
                    <a:pt x="11366" y="966"/>
                  </a:lnTo>
                  <a:lnTo>
                    <a:pt x="10795" y="2195"/>
                  </a:lnTo>
                  <a:lnTo>
                    <a:pt x="8119" y="5223"/>
                  </a:lnTo>
                  <a:lnTo>
                    <a:pt x="6890" y="6276"/>
                  </a:lnTo>
                  <a:lnTo>
                    <a:pt x="5266" y="7285"/>
                  </a:lnTo>
                  <a:lnTo>
                    <a:pt x="1142" y="9172"/>
                  </a:lnTo>
                  <a:lnTo>
                    <a:pt x="1098" y="9172"/>
                  </a:lnTo>
                  <a:lnTo>
                    <a:pt x="88" y="9874"/>
                  </a:lnTo>
                  <a:lnTo>
                    <a:pt x="45" y="9918"/>
                  </a:lnTo>
                  <a:lnTo>
                    <a:pt x="1" y="9962"/>
                  </a:lnTo>
                  <a:lnTo>
                    <a:pt x="1" y="10050"/>
                  </a:lnTo>
                  <a:lnTo>
                    <a:pt x="45" y="10093"/>
                  </a:lnTo>
                  <a:lnTo>
                    <a:pt x="88" y="10137"/>
                  </a:lnTo>
                  <a:lnTo>
                    <a:pt x="176" y="10181"/>
                  </a:lnTo>
                  <a:lnTo>
                    <a:pt x="264" y="10137"/>
                  </a:lnTo>
                  <a:lnTo>
                    <a:pt x="1273" y="9479"/>
                  </a:lnTo>
                  <a:lnTo>
                    <a:pt x="5442" y="7592"/>
                  </a:lnTo>
                  <a:lnTo>
                    <a:pt x="5486" y="7592"/>
                  </a:lnTo>
                  <a:lnTo>
                    <a:pt x="7065" y="6583"/>
                  </a:lnTo>
                  <a:lnTo>
                    <a:pt x="7109" y="6539"/>
                  </a:lnTo>
                  <a:lnTo>
                    <a:pt x="8382" y="5486"/>
                  </a:lnTo>
                  <a:lnTo>
                    <a:pt x="8382" y="5442"/>
                  </a:lnTo>
                  <a:lnTo>
                    <a:pt x="11102" y="2414"/>
                  </a:lnTo>
                  <a:lnTo>
                    <a:pt x="11102" y="2370"/>
                  </a:lnTo>
                  <a:lnTo>
                    <a:pt x="11673" y="1142"/>
                  </a:lnTo>
                  <a:lnTo>
                    <a:pt x="11936" y="922"/>
                  </a:lnTo>
                  <a:lnTo>
                    <a:pt x="13604" y="352"/>
                  </a:lnTo>
                  <a:lnTo>
                    <a:pt x="13647" y="308"/>
                  </a:lnTo>
                  <a:lnTo>
                    <a:pt x="13691" y="264"/>
                  </a:lnTo>
                  <a:lnTo>
                    <a:pt x="13691" y="220"/>
                  </a:lnTo>
                  <a:lnTo>
                    <a:pt x="13691" y="133"/>
                  </a:lnTo>
                  <a:lnTo>
                    <a:pt x="13647" y="89"/>
                  </a:lnTo>
                  <a:lnTo>
                    <a:pt x="13604" y="45"/>
                  </a:lnTo>
                  <a:lnTo>
                    <a:pt x="1356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47"/>
            <p:cNvSpPr/>
            <p:nvPr/>
          </p:nvSpPr>
          <p:spPr>
            <a:xfrm>
              <a:off x="5782425" y="1462650"/>
              <a:ext cx="54875" cy="228200"/>
            </a:xfrm>
            <a:custGeom>
              <a:avLst/>
              <a:gdLst/>
              <a:ahLst/>
              <a:cxnLst/>
              <a:rect l="l" t="t" r="r" b="b"/>
              <a:pathLst>
                <a:path w="2195" h="9128" extrusionOk="0">
                  <a:moveTo>
                    <a:pt x="88" y="0"/>
                  </a:moveTo>
                  <a:lnTo>
                    <a:pt x="44" y="44"/>
                  </a:lnTo>
                  <a:lnTo>
                    <a:pt x="0" y="88"/>
                  </a:lnTo>
                  <a:lnTo>
                    <a:pt x="0" y="176"/>
                  </a:lnTo>
                  <a:lnTo>
                    <a:pt x="0" y="263"/>
                  </a:lnTo>
                  <a:lnTo>
                    <a:pt x="44" y="307"/>
                  </a:lnTo>
                  <a:lnTo>
                    <a:pt x="1448" y="1755"/>
                  </a:lnTo>
                  <a:lnTo>
                    <a:pt x="1843" y="2940"/>
                  </a:lnTo>
                  <a:lnTo>
                    <a:pt x="1229" y="5924"/>
                  </a:lnTo>
                  <a:lnTo>
                    <a:pt x="1053" y="8908"/>
                  </a:lnTo>
                  <a:lnTo>
                    <a:pt x="1053" y="8996"/>
                  </a:lnTo>
                  <a:lnTo>
                    <a:pt x="1097" y="9040"/>
                  </a:lnTo>
                  <a:lnTo>
                    <a:pt x="1141" y="9083"/>
                  </a:lnTo>
                  <a:lnTo>
                    <a:pt x="1229" y="9127"/>
                  </a:lnTo>
                  <a:lnTo>
                    <a:pt x="1360" y="9083"/>
                  </a:lnTo>
                  <a:lnTo>
                    <a:pt x="1404" y="8952"/>
                  </a:lnTo>
                  <a:lnTo>
                    <a:pt x="1580" y="5968"/>
                  </a:lnTo>
                  <a:lnTo>
                    <a:pt x="2194" y="2984"/>
                  </a:lnTo>
                  <a:lnTo>
                    <a:pt x="2194" y="2896"/>
                  </a:lnTo>
                  <a:lnTo>
                    <a:pt x="1755" y="1624"/>
                  </a:lnTo>
                  <a:lnTo>
                    <a:pt x="1712" y="1536"/>
                  </a:lnTo>
                  <a:lnTo>
                    <a:pt x="307"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47"/>
            <p:cNvSpPr/>
            <p:nvPr/>
          </p:nvSpPr>
          <p:spPr>
            <a:xfrm>
              <a:off x="4857625" y="1459350"/>
              <a:ext cx="669225" cy="314875"/>
            </a:xfrm>
            <a:custGeom>
              <a:avLst/>
              <a:gdLst/>
              <a:ahLst/>
              <a:cxnLst/>
              <a:rect l="l" t="t" r="r" b="b"/>
              <a:pathLst>
                <a:path w="26769" h="12595" extrusionOk="0">
                  <a:moveTo>
                    <a:pt x="26549" y="1"/>
                  </a:moveTo>
                  <a:lnTo>
                    <a:pt x="22643" y="1054"/>
                  </a:lnTo>
                  <a:lnTo>
                    <a:pt x="18036" y="2238"/>
                  </a:lnTo>
                  <a:lnTo>
                    <a:pt x="16105" y="2633"/>
                  </a:lnTo>
                  <a:lnTo>
                    <a:pt x="16017" y="2677"/>
                  </a:lnTo>
                  <a:lnTo>
                    <a:pt x="14657" y="3994"/>
                  </a:lnTo>
                  <a:lnTo>
                    <a:pt x="12463" y="4345"/>
                  </a:lnTo>
                  <a:lnTo>
                    <a:pt x="12375" y="4389"/>
                  </a:lnTo>
                  <a:lnTo>
                    <a:pt x="10137" y="6934"/>
                  </a:lnTo>
                  <a:lnTo>
                    <a:pt x="8558" y="8162"/>
                  </a:lnTo>
                  <a:lnTo>
                    <a:pt x="6320" y="9391"/>
                  </a:lnTo>
                  <a:lnTo>
                    <a:pt x="1844" y="11409"/>
                  </a:lnTo>
                  <a:lnTo>
                    <a:pt x="220" y="12112"/>
                  </a:lnTo>
                  <a:lnTo>
                    <a:pt x="133" y="12155"/>
                  </a:lnTo>
                  <a:lnTo>
                    <a:pt x="1" y="12331"/>
                  </a:lnTo>
                  <a:lnTo>
                    <a:pt x="1" y="12375"/>
                  </a:lnTo>
                  <a:lnTo>
                    <a:pt x="1" y="12463"/>
                  </a:lnTo>
                  <a:lnTo>
                    <a:pt x="1" y="12506"/>
                  </a:lnTo>
                  <a:lnTo>
                    <a:pt x="45" y="12594"/>
                  </a:lnTo>
                  <a:lnTo>
                    <a:pt x="220" y="12594"/>
                  </a:lnTo>
                  <a:lnTo>
                    <a:pt x="308" y="12550"/>
                  </a:lnTo>
                  <a:lnTo>
                    <a:pt x="396" y="12419"/>
                  </a:lnTo>
                  <a:lnTo>
                    <a:pt x="1976" y="11760"/>
                  </a:lnTo>
                  <a:lnTo>
                    <a:pt x="6451" y="9742"/>
                  </a:lnTo>
                  <a:lnTo>
                    <a:pt x="8733" y="8469"/>
                  </a:lnTo>
                  <a:lnTo>
                    <a:pt x="8777" y="8426"/>
                  </a:lnTo>
                  <a:lnTo>
                    <a:pt x="10357" y="7197"/>
                  </a:lnTo>
                  <a:lnTo>
                    <a:pt x="10401" y="7197"/>
                  </a:lnTo>
                  <a:lnTo>
                    <a:pt x="12595" y="4696"/>
                  </a:lnTo>
                  <a:lnTo>
                    <a:pt x="14789" y="4301"/>
                  </a:lnTo>
                  <a:lnTo>
                    <a:pt x="14876" y="4257"/>
                  </a:lnTo>
                  <a:lnTo>
                    <a:pt x="16237" y="2984"/>
                  </a:lnTo>
                  <a:lnTo>
                    <a:pt x="18124" y="2546"/>
                  </a:lnTo>
                  <a:lnTo>
                    <a:pt x="22731" y="1405"/>
                  </a:lnTo>
                  <a:lnTo>
                    <a:pt x="26636" y="352"/>
                  </a:lnTo>
                  <a:lnTo>
                    <a:pt x="26680" y="308"/>
                  </a:lnTo>
                  <a:lnTo>
                    <a:pt x="26724" y="264"/>
                  </a:lnTo>
                  <a:lnTo>
                    <a:pt x="26768" y="176"/>
                  </a:lnTo>
                  <a:lnTo>
                    <a:pt x="26768" y="132"/>
                  </a:lnTo>
                  <a:lnTo>
                    <a:pt x="26724" y="44"/>
                  </a:lnTo>
                  <a:lnTo>
                    <a:pt x="266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47"/>
            <p:cNvSpPr/>
            <p:nvPr/>
          </p:nvSpPr>
          <p:spPr>
            <a:xfrm>
              <a:off x="4825825" y="1509825"/>
              <a:ext cx="970875" cy="323625"/>
            </a:xfrm>
            <a:custGeom>
              <a:avLst/>
              <a:gdLst/>
              <a:ahLst/>
              <a:cxnLst/>
              <a:rect l="l" t="t" r="r" b="b"/>
              <a:pathLst>
                <a:path w="38835" h="12945" extrusionOk="0">
                  <a:moveTo>
                    <a:pt x="34403" y="0"/>
                  </a:moveTo>
                  <a:lnTo>
                    <a:pt x="31902" y="219"/>
                  </a:lnTo>
                  <a:lnTo>
                    <a:pt x="31858" y="219"/>
                  </a:lnTo>
                  <a:lnTo>
                    <a:pt x="27821" y="1185"/>
                  </a:lnTo>
                  <a:lnTo>
                    <a:pt x="23871" y="1931"/>
                  </a:lnTo>
                  <a:lnTo>
                    <a:pt x="21195" y="2282"/>
                  </a:lnTo>
                  <a:lnTo>
                    <a:pt x="21151" y="2282"/>
                  </a:lnTo>
                  <a:lnTo>
                    <a:pt x="19659" y="3159"/>
                  </a:lnTo>
                  <a:lnTo>
                    <a:pt x="15534" y="3861"/>
                  </a:lnTo>
                  <a:lnTo>
                    <a:pt x="15446" y="3905"/>
                  </a:lnTo>
                  <a:lnTo>
                    <a:pt x="12813" y="6407"/>
                  </a:lnTo>
                  <a:lnTo>
                    <a:pt x="11760" y="7153"/>
                  </a:lnTo>
                  <a:lnTo>
                    <a:pt x="10663" y="7855"/>
                  </a:lnTo>
                  <a:lnTo>
                    <a:pt x="9566" y="8513"/>
                  </a:lnTo>
                  <a:lnTo>
                    <a:pt x="8425" y="9083"/>
                  </a:lnTo>
                  <a:lnTo>
                    <a:pt x="7241" y="9610"/>
                  </a:lnTo>
                  <a:lnTo>
                    <a:pt x="6056" y="10136"/>
                  </a:lnTo>
                  <a:lnTo>
                    <a:pt x="3642" y="11058"/>
                  </a:lnTo>
                  <a:lnTo>
                    <a:pt x="1931" y="11760"/>
                  </a:lnTo>
                  <a:lnTo>
                    <a:pt x="176" y="12462"/>
                  </a:lnTo>
                  <a:lnTo>
                    <a:pt x="88" y="12550"/>
                  </a:lnTo>
                  <a:lnTo>
                    <a:pt x="0" y="12638"/>
                  </a:lnTo>
                  <a:lnTo>
                    <a:pt x="0" y="12725"/>
                  </a:lnTo>
                  <a:lnTo>
                    <a:pt x="0" y="12769"/>
                  </a:lnTo>
                  <a:lnTo>
                    <a:pt x="0" y="12857"/>
                  </a:lnTo>
                  <a:lnTo>
                    <a:pt x="44" y="12901"/>
                  </a:lnTo>
                  <a:lnTo>
                    <a:pt x="176" y="12945"/>
                  </a:lnTo>
                  <a:lnTo>
                    <a:pt x="220" y="12901"/>
                  </a:lnTo>
                  <a:lnTo>
                    <a:pt x="308" y="12857"/>
                  </a:lnTo>
                  <a:lnTo>
                    <a:pt x="351" y="12769"/>
                  </a:lnTo>
                  <a:lnTo>
                    <a:pt x="2063" y="12067"/>
                  </a:lnTo>
                  <a:lnTo>
                    <a:pt x="3774" y="11409"/>
                  </a:lnTo>
                  <a:lnTo>
                    <a:pt x="6188" y="10444"/>
                  </a:lnTo>
                  <a:lnTo>
                    <a:pt x="7372" y="9917"/>
                  </a:lnTo>
                  <a:lnTo>
                    <a:pt x="8557" y="9390"/>
                  </a:lnTo>
                  <a:lnTo>
                    <a:pt x="9742" y="8776"/>
                  </a:lnTo>
                  <a:lnTo>
                    <a:pt x="10883" y="8162"/>
                  </a:lnTo>
                  <a:lnTo>
                    <a:pt x="11980" y="7460"/>
                  </a:lnTo>
                  <a:lnTo>
                    <a:pt x="13033" y="6670"/>
                  </a:lnTo>
                  <a:lnTo>
                    <a:pt x="15622" y="4169"/>
                  </a:lnTo>
                  <a:lnTo>
                    <a:pt x="19747" y="3510"/>
                  </a:lnTo>
                  <a:lnTo>
                    <a:pt x="19790" y="3467"/>
                  </a:lnTo>
                  <a:lnTo>
                    <a:pt x="21282" y="2589"/>
                  </a:lnTo>
                  <a:lnTo>
                    <a:pt x="23915" y="2238"/>
                  </a:lnTo>
                  <a:lnTo>
                    <a:pt x="27908" y="1492"/>
                  </a:lnTo>
                  <a:lnTo>
                    <a:pt x="31945" y="570"/>
                  </a:lnTo>
                  <a:lnTo>
                    <a:pt x="34403" y="351"/>
                  </a:lnTo>
                  <a:lnTo>
                    <a:pt x="36816" y="746"/>
                  </a:lnTo>
                  <a:lnTo>
                    <a:pt x="38001" y="1273"/>
                  </a:lnTo>
                  <a:lnTo>
                    <a:pt x="38440" y="1843"/>
                  </a:lnTo>
                  <a:lnTo>
                    <a:pt x="38484" y="3598"/>
                  </a:lnTo>
                  <a:lnTo>
                    <a:pt x="38484" y="3686"/>
                  </a:lnTo>
                  <a:lnTo>
                    <a:pt x="38527" y="3730"/>
                  </a:lnTo>
                  <a:lnTo>
                    <a:pt x="38571" y="3774"/>
                  </a:lnTo>
                  <a:lnTo>
                    <a:pt x="38703" y="3774"/>
                  </a:lnTo>
                  <a:lnTo>
                    <a:pt x="38791" y="3730"/>
                  </a:lnTo>
                  <a:lnTo>
                    <a:pt x="38791" y="3686"/>
                  </a:lnTo>
                  <a:lnTo>
                    <a:pt x="38835" y="3598"/>
                  </a:lnTo>
                  <a:lnTo>
                    <a:pt x="38791" y="1799"/>
                  </a:lnTo>
                  <a:lnTo>
                    <a:pt x="38747" y="1711"/>
                  </a:lnTo>
                  <a:lnTo>
                    <a:pt x="38264" y="1009"/>
                  </a:lnTo>
                  <a:lnTo>
                    <a:pt x="38220" y="965"/>
                  </a:lnTo>
                  <a:lnTo>
                    <a:pt x="36948" y="439"/>
                  </a:lnTo>
                  <a:lnTo>
                    <a:pt x="36904" y="395"/>
                  </a:lnTo>
                  <a:lnTo>
                    <a:pt x="344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47"/>
            <p:cNvSpPr/>
            <p:nvPr/>
          </p:nvSpPr>
          <p:spPr>
            <a:xfrm>
              <a:off x="4788525" y="1581125"/>
              <a:ext cx="993925" cy="304975"/>
            </a:xfrm>
            <a:custGeom>
              <a:avLst/>
              <a:gdLst/>
              <a:ahLst/>
              <a:cxnLst/>
              <a:rect l="l" t="t" r="r" b="b"/>
              <a:pathLst>
                <a:path w="39757" h="12199" extrusionOk="0">
                  <a:moveTo>
                    <a:pt x="35588" y="0"/>
                  </a:moveTo>
                  <a:lnTo>
                    <a:pt x="29883" y="790"/>
                  </a:lnTo>
                  <a:lnTo>
                    <a:pt x="26460" y="1009"/>
                  </a:lnTo>
                  <a:lnTo>
                    <a:pt x="26417" y="1009"/>
                  </a:lnTo>
                  <a:lnTo>
                    <a:pt x="24486" y="1712"/>
                  </a:lnTo>
                  <a:lnTo>
                    <a:pt x="19791" y="2326"/>
                  </a:lnTo>
                  <a:lnTo>
                    <a:pt x="18123" y="2677"/>
                  </a:lnTo>
                  <a:lnTo>
                    <a:pt x="18035" y="2721"/>
                  </a:lnTo>
                  <a:lnTo>
                    <a:pt x="15666" y="5046"/>
                  </a:lnTo>
                  <a:lnTo>
                    <a:pt x="15008" y="5573"/>
                  </a:lnTo>
                  <a:lnTo>
                    <a:pt x="14262" y="6056"/>
                  </a:lnTo>
                  <a:lnTo>
                    <a:pt x="13428" y="6538"/>
                  </a:lnTo>
                  <a:lnTo>
                    <a:pt x="12594" y="6977"/>
                  </a:lnTo>
                  <a:lnTo>
                    <a:pt x="11673" y="7416"/>
                  </a:lnTo>
                  <a:lnTo>
                    <a:pt x="10751" y="7855"/>
                  </a:lnTo>
                  <a:lnTo>
                    <a:pt x="8820" y="8689"/>
                  </a:lnTo>
                  <a:lnTo>
                    <a:pt x="6846" y="9478"/>
                  </a:lnTo>
                  <a:lnTo>
                    <a:pt x="4827" y="10180"/>
                  </a:lnTo>
                  <a:lnTo>
                    <a:pt x="1054" y="11497"/>
                  </a:lnTo>
                  <a:lnTo>
                    <a:pt x="176" y="11760"/>
                  </a:lnTo>
                  <a:lnTo>
                    <a:pt x="88" y="11848"/>
                  </a:lnTo>
                  <a:lnTo>
                    <a:pt x="0" y="11936"/>
                  </a:lnTo>
                  <a:lnTo>
                    <a:pt x="0" y="11980"/>
                  </a:lnTo>
                  <a:lnTo>
                    <a:pt x="0" y="12067"/>
                  </a:lnTo>
                  <a:lnTo>
                    <a:pt x="0" y="12111"/>
                  </a:lnTo>
                  <a:lnTo>
                    <a:pt x="44" y="12155"/>
                  </a:lnTo>
                  <a:lnTo>
                    <a:pt x="176" y="12199"/>
                  </a:lnTo>
                  <a:lnTo>
                    <a:pt x="220" y="12155"/>
                  </a:lnTo>
                  <a:lnTo>
                    <a:pt x="308" y="12111"/>
                  </a:lnTo>
                  <a:lnTo>
                    <a:pt x="1141" y="11804"/>
                  </a:lnTo>
                  <a:lnTo>
                    <a:pt x="4959" y="10532"/>
                  </a:lnTo>
                  <a:lnTo>
                    <a:pt x="6977" y="9786"/>
                  </a:lnTo>
                  <a:lnTo>
                    <a:pt x="8996" y="8996"/>
                  </a:lnTo>
                  <a:lnTo>
                    <a:pt x="10927" y="8162"/>
                  </a:lnTo>
                  <a:lnTo>
                    <a:pt x="11892" y="7723"/>
                  </a:lnTo>
                  <a:lnTo>
                    <a:pt x="12770" y="7284"/>
                  </a:lnTo>
                  <a:lnTo>
                    <a:pt x="13647" y="6802"/>
                  </a:lnTo>
                  <a:lnTo>
                    <a:pt x="14437" y="6319"/>
                  </a:lnTo>
                  <a:lnTo>
                    <a:pt x="15227" y="5836"/>
                  </a:lnTo>
                  <a:lnTo>
                    <a:pt x="15885" y="5354"/>
                  </a:lnTo>
                  <a:lnTo>
                    <a:pt x="15929" y="5310"/>
                  </a:lnTo>
                  <a:lnTo>
                    <a:pt x="18255" y="3028"/>
                  </a:lnTo>
                  <a:lnTo>
                    <a:pt x="19878" y="2677"/>
                  </a:lnTo>
                  <a:lnTo>
                    <a:pt x="24530" y="2063"/>
                  </a:lnTo>
                  <a:lnTo>
                    <a:pt x="24574" y="2063"/>
                  </a:lnTo>
                  <a:lnTo>
                    <a:pt x="26548" y="1361"/>
                  </a:lnTo>
                  <a:lnTo>
                    <a:pt x="29927" y="1141"/>
                  </a:lnTo>
                  <a:lnTo>
                    <a:pt x="35631" y="351"/>
                  </a:lnTo>
                  <a:lnTo>
                    <a:pt x="37387" y="439"/>
                  </a:lnTo>
                  <a:lnTo>
                    <a:pt x="38264" y="878"/>
                  </a:lnTo>
                  <a:lnTo>
                    <a:pt x="38308" y="1536"/>
                  </a:lnTo>
                  <a:lnTo>
                    <a:pt x="38396" y="4520"/>
                  </a:lnTo>
                  <a:lnTo>
                    <a:pt x="38396" y="4564"/>
                  </a:lnTo>
                  <a:lnTo>
                    <a:pt x="38703" y="6538"/>
                  </a:lnTo>
                  <a:lnTo>
                    <a:pt x="39361" y="9873"/>
                  </a:lnTo>
                  <a:lnTo>
                    <a:pt x="39449" y="10137"/>
                  </a:lnTo>
                  <a:lnTo>
                    <a:pt x="39449" y="10180"/>
                  </a:lnTo>
                  <a:lnTo>
                    <a:pt x="39493" y="10224"/>
                  </a:lnTo>
                  <a:lnTo>
                    <a:pt x="39581" y="10268"/>
                  </a:lnTo>
                  <a:lnTo>
                    <a:pt x="39625" y="10268"/>
                  </a:lnTo>
                  <a:lnTo>
                    <a:pt x="39712" y="10224"/>
                  </a:lnTo>
                  <a:lnTo>
                    <a:pt x="39756" y="10180"/>
                  </a:lnTo>
                  <a:lnTo>
                    <a:pt x="39756" y="10093"/>
                  </a:lnTo>
                  <a:lnTo>
                    <a:pt x="39756" y="10049"/>
                  </a:lnTo>
                  <a:lnTo>
                    <a:pt x="39054" y="6451"/>
                  </a:lnTo>
                  <a:lnTo>
                    <a:pt x="38747" y="4520"/>
                  </a:lnTo>
                  <a:lnTo>
                    <a:pt x="38659" y="1492"/>
                  </a:lnTo>
                  <a:lnTo>
                    <a:pt x="38571" y="746"/>
                  </a:lnTo>
                  <a:lnTo>
                    <a:pt x="38571" y="658"/>
                  </a:lnTo>
                  <a:lnTo>
                    <a:pt x="38484" y="571"/>
                  </a:lnTo>
                  <a:lnTo>
                    <a:pt x="37518" y="132"/>
                  </a:lnTo>
                  <a:lnTo>
                    <a:pt x="37474" y="88"/>
                  </a:lnTo>
                  <a:lnTo>
                    <a:pt x="3563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47"/>
            <p:cNvSpPr/>
            <p:nvPr/>
          </p:nvSpPr>
          <p:spPr>
            <a:xfrm>
              <a:off x="4156650" y="690350"/>
              <a:ext cx="140425" cy="190900"/>
            </a:xfrm>
            <a:custGeom>
              <a:avLst/>
              <a:gdLst/>
              <a:ahLst/>
              <a:cxnLst/>
              <a:rect l="l" t="t" r="r" b="b"/>
              <a:pathLst>
                <a:path w="5617" h="7636" extrusionOk="0">
                  <a:moveTo>
                    <a:pt x="5398" y="0"/>
                  </a:moveTo>
                  <a:lnTo>
                    <a:pt x="5354" y="44"/>
                  </a:lnTo>
                  <a:lnTo>
                    <a:pt x="5310" y="88"/>
                  </a:lnTo>
                  <a:lnTo>
                    <a:pt x="4959" y="615"/>
                  </a:lnTo>
                  <a:lnTo>
                    <a:pt x="3204" y="3642"/>
                  </a:lnTo>
                  <a:lnTo>
                    <a:pt x="44" y="7372"/>
                  </a:lnTo>
                  <a:lnTo>
                    <a:pt x="0" y="7416"/>
                  </a:lnTo>
                  <a:lnTo>
                    <a:pt x="0" y="7504"/>
                  </a:lnTo>
                  <a:lnTo>
                    <a:pt x="44" y="7548"/>
                  </a:lnTo>
                  <a:lnTo>
                    <a:pt x="44" y="7592"/>
                  </a:lnTo>
                  <a:lnTo>
                    <a:pt x="176" y="7636"/>
                  </a:lnTo>
                  <a:lnTo>
                    <a:pt x="264" y="7636"/>
                  </a:lnTo>
                  <a:lnTo>
                    <a:pt x="307" y="7592"/>
                  </a:lnTo>
                  <a:lnTo>
                    <a:pt x="3467" y="3862"/>
                  </a:lnTo>
                  <a:lnTo>
                    <a:pt x="3511" y="3818"/>
                  </a:lnTo>
                  <a:lnTo>
                    <a:pt x="5266" y="790"/>
                  </a:lnTo>
                  <a:lnTo>
                    <a:pt x="5617" y="264"/>
                  </a:lnTo>
                  <a:lnTo>
                    <a:pt x="5617" y="176"/>
                  </a:lnTo>
                  <a:lnTo>
                    <a:pt x="5617" y="132"/>
                  </a:lnTo>
                  <a:lnTo>
                    <a:pt x="5617" y="88"/>
                  </a:lnTo>
                  <a:lnTo>
                    <a:pt x="552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47"/>
            <p:cNvSpPr/>
            <p:nvPr/>
          </p:nvSpPr>
          <p:spPr>
            <a:xfrm>
              <a:off x="3612525" y="2067100"/>
              <a:ext cx="822775" cy="311575"/>
            </a:xfrm>
            <a:custGeom>
              <a:avLst/>
              <a:gdLst/>
              <a:ahLst/>
              <a:cxnLst/>
              <a:rect l="l" t="t" r="r" b="b"/>
              <a:pathLst>
                <a:path w="32911" h="12463" extrusionOk="0">
                  <a:moveTo>
                    <a:pt x="32648" y="0"/>
                  </a:moveTo>
                  <a:lnTo>
                    <a:pt x="32121" y="395"/>
                  </a:lnTo>
                  <a:lnTo>
                    <a:pt x="32077" y="395"/>
                  </a:lnTo>
                  <a:lnTo>
                    <a:pt x="30541" y="2019"/>
                  </a:lnTo>
                  <a:lnTo>
                    <a:pt x="28260" y="3291"/>
                  </a:lnTo>
                  <a:lnTo>
                    <a:pt x="27163" y="3642"/>
                  </a:lnTo>
                  <a:lnTo>
                    <a:pt x="22862" y="2721"/>
                  </a:lnTo>
                  <a:lnTo>
                    <a:pt x="18386" y="1053"/>
                  </a:lnTo>
                  <a:lnTo>
                    <a:pt x="18343" y="1053"/>
                  </a:lnTo>
                  <a:lnTo>
                    <a:pt x="17640" y="966"/>
                  </a:lnTo>
                  <a:lnTo>
                    <a:pt x="17553" y="966"/>
                  </a:lnTo>
                  <a:lnTo>
                    <a:pt x="17509" y="1009"/>
                  </a:lnTo>
                  <a:lnTo>
                    <a:pt x="17158" y="1317"/>
                  </a:lnTo>
                  <a:lnTo>
                    <a:pt x="17114" y="1448"/>
                  </a:lnTo>
                  <a:lnTo>
                    <a:pt x="17026" y="2809"/>
                  </a:lnTo>
                  <a:lnTo>
                    <a:pt x="16368" y="5485"/>
                  </a:lnTo>
                  <a:lnTo>
                    <a:pt x="15929" y="8557"/>
                  </a:lnTo>
                  <a:lnTo>
                    <a:pt x="15578" y="11541"/>
                  </a:lnTo>
                  <a:lnTo>
                    <a:pt x="15446" y="11936"/>
                  </a:lnTo>
                  <a:lnTo>
                    <a:pt x="13428" y="11716"/>
                  </a:lnTo>
                  <a:lnTo>
                    <a:pt x="10269" y="11760"/>
                  </a:lnTo>
                  <a:lnTo>
                    <a:pt x="5837" y="12067"/>
                  </a:lnTo>
                  <a:lnTo>
                    <a:pt x="2238" y="12111"/>
                  </a:lnTo>
                  <a:lnTo>
                    <a:pt x="176" y="11936"/>
                  </a:lnTo>
                  <a:lnTo>
                    <a:pt x="132" y="11980"/>
                  </a:lnTo>
                  <a:lnTo>
                    <a:pt x="44" y="11980"/>
                  </a:lnTo>
                  <a:lnTo>
                    <a:pt x="1" y="12067"/>
                  </a:lnTo>
                  <a:lnTo>
                    <a:pt x="1" y="12111"/>
                  </a:lnTo>
                  <a:lnTo>
                    <a:pt x="1" y="12199"/>
                  </a:lnTo>
                  <a:lnTo>
                    <a:pt x="44" y="12243"/>
                  </a:lnTo>
                  <a:lnTo>
                    <a:pt x="88" y="12287"/>
                  </a:lnTo>
                  <a:lnTo>
                    <a:pt x="176" y="12287"/>
                  </a:lnTo>
                  <a:lnTo>
                    <a:pt x="2238" y="12462"/>
                  </a:lnTo>
                  <a:lnTo>
                    <a:pt x="5837" y="12418"/>
                  </a:lnTo>
                  <a:lnTo>
                    <a:pt x="10269" y="12111"/>
                  </a:lnTo>
                  <a:lnTo>
                    <a:pt x="13428" y="12067"/>
                  </a:lnTo>
                  <a:lnTo>
                    <a:pt x="15534" y="12287"/>
                  </a:lnTo>
                  <a:lnTo>
                    <a:pt x="15622" y="12287"/>
                  </a:lnTo>
                  <a:lnTo>
                    <a:pt x="15710" y="12199"/>
                  </a:lnTo>
                  <a:lnTo>
                    <a:pt x="15929" y="11672"/>
                  </a:lnTo>
                  <a:lnTo>
                    <a:pt x="15929" y="11629"/>
                  </a:lnTo>
                  <a:lnTo>
                    <a:pt x="16280" y="8601"/>
                  </a:lnTo>
                  <a:lnTo>
                    <a:pt x="16719" y="5573"/>
                  </a:lnTo>
                  <a:lnTo>
                    <a:pt x="17377" y="2896"/>
                  </a:lnTo>
                  <a:lnTo>
                    <a:pt x="17377" y="2852"/>
                  </a:lnTo>
                  <a:lnTo>
                    <a:pt x="17465" y="1536"/>
                  </a:lnTo>
                  <a:lnTo>
                    <a:pt x="17684" y="1317"/>
                  </a:lnTo>
                  <a:lnTo>
                    <a:pt x="18299" y="1404"/>
                  </a:lnTo>
                  <a:lnTo>
                    <a:pt x="22731" y="3072"/>
                  </a:lnTo>
                  <a:lnTo>
                    <a:pt x="22775" y="3072"/>
                  </a:lnTo>
                  <a:lnTo>
                    <a:pt x="27119" y="3993"/>
                  </a:lnTo>
                  <a:lnTo>
                    <a:pt x="27206" y="3949"/>
                  </a:lnTo>
                  <a:lnTo>
                    <a:pt x="28391" y="3642"/>
                  </a:lnTo>
                  <a:lnTo>
                    <a:pt x="28435" y="3598"/>
                  </a:lnTo>
                  <a:lnTo>
                    <a:pt x="30717" y="2326"/>
                  </a:lnTo>
                  <a:lnTo>
                    <a:pt x="30761" y="2282"/>
                  </a:lnTo>
                  <a:lnTo>
                    <a:pt x="32340" y="658"/>
                  </a:lnTo>
                  <a:lnTo>
                    <a:pt x="32867" y="307"/>
                  </a:lnTo>
                  <a:lnTo>
                    <a:pt x="32911" y="264"/>
                  </a:lnTo>
                  <a:lnTo>
                    <a:pt x="32911" y="176"/>
                  </a:lnTo>
                  <a:lnTo>
                    <a:pt x="32911" y="132"/>
                  </a:lnTo>
                  <a:lnTo>
                    <a:pt x="32911" y="44"/>
                  </a:lnTo>
                  <a:lnTo>
                    <a:pt x="328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47"/>
            <p:cNvSpPr/>
            <p:nvPr/>
          </p:nvSpPr>
          <p:spPr>
            <a:xfrm>
              <a:off x="3644350" y="658525"/>
              <a:ext cx="620925" cy="835950"/>
            </a:xfrm>
            <a:custGeom>
              <a:avLst/>
              <a:gdLst/>
              <a:ahLst/>
              <a:cxnLst/>
              <a:rect l="l" t="t" r="r" b="b"/>
              <a:pathLst>
                <a:path w="24837" h="33438" extrusionOk="0">
                  <a:moveTo>
                    <a:pt x="24573" y="1"/>
                  </a:moveTo>
                  <a:lnTo>
                    <a:pt x="23344" y="703"/>
                  </a:lnTo>
                  <a:lnTo>
                    <a:pt x="20887" y="2283"/>
                  </a:lnTo>
                  <a:lnTo>
                    <a:pt x="16982" y="5223"/>
                  </a:lnTo>
                  <a:lnTo>
                    <a:pt x="16938" y="5267"/>
                  </a:lnTo>
                  <a:lnTo>
                    <a:pt x="15402" y="7768"/>
                  </a:lnTo>
                  <a:lnTo>
                    <a:pt x="13735" y="10269"/>
                  </a:lnTo>
                  <a:lnTo>
                    <a:pt x="11760" y="12770"/>
                  </a:lnTo>
                  <a:lnTo>
                    <a:pt x="9961" y="14964"/>
                  </a:lnTo>
                  <a:lnTo>
                    <a:pt x="7635" y="17860"/>
                  </a:lnTo>
                  <a:lnTo>
                    <a:pt x="5485" y="21063"/>
                  </a:lnTo>
                  <a:lnTo>
                    <a:pt x="5485" y="21107"/>
                  </a:lnTo>
                  <a:lnTo>
                    <a:pt x="4827" y="22555"/>
                  </a:lnTo>
                  <a:lnTo>
                    <a:pt x="4344" y="24354"/>
                  </a:lnTo>
                  <a:lnTo>
                    <a:pt x="3598" y="25803"/>
                  </a:lnTo>
                  <a:lnTo>
                    <a:pt x="2150" y="27514"/>
                  </a:lnTo>
                  <a:lnTo>
                    <a:pt x="2106" y="27558"/>
                  </a:lnTo>
                  <a:lnTo>
                    <a:pt x="1053" y="29840"/>
                  </a:lnTo>
                  <a:lnTo>
                    <a:pt x="0" y="33218"/>
                  </a:lnTo>
                  <a:lnTo>
                    <a:pt x="0" y="33306"/>
                  </a:lnTo>
                  <a:lnTo>
                    <a:pt x="0" y="33350"/>
                  </a:lnTo>
                  <a:lnTo>
                    <a:pt x="44" y="33394"/>
                  </a:lnTo>
                  <a:lnTo>
                    <a:pt x="88" y="33438"/>
                  </a:lnTo>
                  <a:lnTo>
                    <a:pt x="176" y="33438"/>
                  </a:lnTo>
                  <a:lnTo>
                    <a:pt x="263" y="33394"/>
                  </a:lnTo>
                  <a:lnTo>
                    <a:pt x="307" y="33306"/>
                  </a:lnTo>
                  <a:lnTo>
                    <a:pt x="1360" y="29971"/>
                  </a:lnTo>
                  <a:lnTo>
                    <a:pt x="2413" y="27733"/>
                  </a:lnTo>
                  <a:lnTo>
                    <a:pt x="3905" y="26022"/>
                  </a:lnTo>
                  <a:lnTo>
                    <a:pt x="3905" y="25978"/>
                  </a:lnTo>
                  <a:lnTo>
                    <a:pt x="4651" y="24486"/>
                  </a:lnTo>
                  <a:lnTo>
                    <a:pt x="4695" y="24486"/>
                  </a:lnTo>
                  <a:lnTo>
                    <a:pt x="5178" y="22687"/>
                  </a:lnTo>
                  <a:lnTo>
                    <a:pt x="5792" y="21239"/>
                  </a:lnTo>
                  <a:lnTo>
                    <a:pt x="7899" y="18036"/>
                  </a:lnTo>
                  <a:lnTo>
                    <a:pt x="10224" y="15183"/>
                  </a:lnTo>
                  <a:lnTo>
                    <a:pt x="12023" y="12989"/>
                  </a:lnTo>
                  <a:lnTo>
                    <a:pt x="14042" y="10488"/>
                  </a:lnTo>
                  <a:lnTo>
                    <a:pt x="15709" y="7943"/>
                  </a:lnTo>
                  <a:lnTo>
                    <a:pt x="17245" y="5486"/>
                  </a:lnTo>
                  <a:lnTo>
                    <a:pt x="21107" y="2546"/>
                  </a:lnTo>
                  <a:lnTo>
                    <a:pt x="23520" y="1010"/>
                  </a:lnTo>
                  <a:lnTo>
                    <a:pt x="24749" y="308"/>
                  </a:lnTo>
                  <a:lnTo>
                    <a:pt x="24793" y="264"/>
                  </a:lnTo>
                  <a:lnTo>
                    <a:pt x="24793" y="220"/>
                  </a:lnTo>
                  <a:lnTo>
                    <a:pt x="24836" y="133"/>
                  </a:lnTo>
                  <a:lnTo>
                    <a:pt x="24793" y="89"/>
                  </a:lnTo>
                  <a:lnTo>
                    <a:pt x="24749" y="45"/>
                  </a:lnTo>
                  <a:lnTo>
                    <a:pt x="247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47"/>
            <p:cNvSpPr/>
            <p:nvPr/>
          </p:nvSpPr>
          <p:spPr>
            <a:xfrm>
              <a:off x="3615825" y="2072575"/>
              <a:ext cx="833750" cy="351075"/>
            </a:xfrm>
            <a:custGeom>
              <a:avLst/>
              <a:gdLst/>
              <a:ahLst/>
              <a:cxnLst/>
              <a:rect l="l" t="t" r="r" b="b"/>
              <a:pathLst>
                <a:path w="33350" h="14043" extrusionOk="0">
                  <a:moveTo>
                    <a:pt x="33086" y="1"/>
                  </a:moveTo>
                  <a:lnTo>
                    <a:pt x="33042" y="45"/>
                  </a:lnTo>
                  <a:lnTo>
                    <a:pt x="32252" y="1098"/>
                  </a:lnTo>
                  <a:lnTo>
                    <a:pt x="31243" y="1931"/>
                  </a:lnTo>
                  <a:lnTo>
                    <a:pt x="28084" y="3730"/>
                  </a:lnTo>
                  <a:lnTo>
                    <a:pt x="26855" y="4169"/>
                  </a:lnTo>
                  <a:lnTo>
                    <a:pt x="22028" y="3028"/>
                  </a:lnTo>
                  <a:lnTo>
                    <a:pt x="19088" y="1800"/>
                  </a:lnTo>
                  <a:lnTo>
                    <a:pt x="19044" y="1800"/>
                  </a:lnTo>
                  <a:lnTo>
                    <a:pt x="18123" y="1580"/>
                  </a:lnTo>
                  <a:lnTo>
                    <a:pt x="17991" y="1580"/>
                  </a:lnTo>
                  <a:lnTo>
                    <a:pt x="17947" y="1624"/>
                  </a:lnTo>
                  <a:lnTo>
                    <a:pt x="17903" y="1712"/>
                  </a:lnTo>
                  <a:lnTo>
                    <a:pt x="17333" y="4213"/>
                  </a:lnTo>
                  <a:lnTo>
                    <a:pt x="16982" y="7285"/>
                  </a:lnTo>
                  <a:lnTo>
                    <a:pt x="16236" y="12814"/>
                  </a:lnTo>
                  <a:lnTo>
                    <a:pt x="16192" y="13472"/>
                  </a:lnTo>
                  <a:lnTo>
                    <a:pt x="16017" y="13647"/>
                  </a:lnTo>
                  <a:lnTo>
                    <a:pt x="12155" y="12594"/>
                  </a:lnTo>
                  <a:lnTo>
                    <a:pt x="12111" y="12594"/>
                  </a:lnTo>
                  <a:lnTo>
                    <a:pt x="5749" y="12858"/>
                  </a:lnTo>
                  <a:lnTo>
                    <a:pt x="2633" y="12858"/>
                  </a:lnTo>
                  <a:lnTo>
                    <a:pt x="176" y="12638"/>
                  </a:lnTo>
                  <a:lnTo>
                    <a:pt x="132" y="12638"/>
                  </a:lnTo>
                  <a:lnTo>
                    <a:pt x="44" y="12682"/>
                  </a:lnTo>
                  <a:lnTo>
                    <a:pt x="0" y="12726"/>
                  </a:lnTo>
                  <a:lnTo>
                    <a:pt x="0" y="12814"/>
                  </a:lnTo>
                  <a:lnTo>
                    <a:pt x="0" y="12858"/>
                  </a:lnTo>
                  <a:lnTo>
                    <a:pt x="44" y="12945"/>
                  </a:lnTo>
                  <a:lnTo>
                    <a:pt x="88" y="12989"/>
                  </a:lnTo>
                  <a:lnTo>
                    <a:pt x="132" y="12989"/>
                  </a:lnTo>
                  <a:lnTo>
                    <a:pt x="2633" y="13209"/>
                  </a:lnTo>
                  <a:lnTo>
                    <a:pt x="5792" y="13209"/>
                  </a:lnTo>
                  <a:lnTo>
                    <a:pt x="12111" y="12945"/>
                  </a:lnTo>
                  <a:lnTo>
                    <a:pt x="16017" y="14042"/>
                  </a:lnTo>
                  <a:lnTo>
                    <a:pt x="16060" y="14042"/>
                  </a:lnTo>
                  <a:lnTo>
                    <a:pt x="16148" y="13998"/>
                  </a:lnTo>
                  <a:lnTo>
                    <a:pt x="16192" y="13955"/>
                  </a:lnTo>
                  <a:lnTo>
                    <a:pt x="16499" y="13647"/>
                  </a:lnTo>
                  <a:lnTo>
                    <a:pt x="16543" y="13560"/>
                  </a:lnTo>
                  <a:lnTo>
                    <a:pt x="16587" y="12858"/>
                  </a:lnTo>
                  <a:lnTo>
                    <a:pt x="17333" y="7329"/>
                  </a:lnTo>
                  <a:lnTo>
                    <a:pt x="17684" y="4301"/>
                  </a:lnTo>
                  <a:lnTo>
                    <a:pt x="18211" y="1975"/>
                  </a:lnTo>
                  <a:lnTo>
                    <a:pt x="18957" y="2151"/>
                  </a:lnTo>
                  <a:lnTo>
                    <a:pt x="21897" y="3379"/>
                  </a:lnTo>
                  <a:lnTo>
                    <a:pt x="21940" y="3379"/>
                  </a:lnTo>
                  <a:lnTo>
                    <a:pt x="26811" y="4520"/>
                  </a:lnTo>
                  <a:lnTo>
                    <a:pt x="26943" y="4476"/>
                  </a:lnTo>
                  <a:lnTo>
                    <a:pt x="28215" y="4038"/>
                  </a:lnTo>
                  <a:lnTo>
                    <a:pt x="28259" y="4038"/>
                  </a:lnTo>
                  <a:lnTo>
                    <a:pt x="31419" y="2195"/>
                  </a:lnTo>
                  <a:lnTo>
                    <a:pt x="31462" y="2195"/>
                  </a:lnTo>
                  <a:lnTo>
                    <a:pt x="32516" y="1361"/>
                  </a:lnTo>
                  <a:lnTo>
                    <a:pt x="32516" y="1317"/>
                  </a:lnTo>
                  <a:lnTo>
                    <a:pt x="33305" y="264"/>
                  </a:lnTo>
                  <a:lnTo>
                    <a:pt x="33349" y="220"/>
                  </a:lnTo>
                  <a:lnTo>
                    <a:pt x="33349" y="132"/>
                  </a:lnTo>
                  <a:lnTo>
                    <a:pt x="33305" y="88"/>
                  </a:lnTo>
                  <a:lnTo>
                    <a:pt x="33262" y="45"/>
                  </a:lnTo>
                  <a:lnTo>
                    <a:pt x="3321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47"/>
            <p:cNvSpPr/>
            <p:nvPr/>
          </p:nvSpPr>
          <p:spPr>
            <a:xfrm>
              <a:off x="3615825" y="642075"/>
              <a:ext cx="642875" cy="845825"/>
            </a:xfrm>
            <a:custGeom>
              <a:avLst/>
              <a:gdLst/>
              <a:ahLst/>
              <a:cxnLst/>
              <a:rect l="l" t="t" r="r" b="b"/>
              <a:pathLst>
                <a:path w="25715" h="33833" extrusionOk="0">
                  <a:moveTo>
                    <a:pt x="25495" y="1"/>
                  </a:moveTo>
                  <a:lnTo>
                    <a:pt x="24134" y="483"/>
                  </a:lnTo>
                  <a:lnTo>
                    <a:pt x="24091" y="483"/>
                  </a:lnTo>
                  <a:lnTo>
                    <a:pt x="22862" y="1229"/>
                  </a:lnTo>
                  <a:lnTo>
                    <a:pt x="20273" y="3028"/>
                  </a:lnTo>
                  <a:lnTo>
                    <a:pt x="16982" y="5530"/>
                  </a:lnTo>
                  <a:lnTo>
                    <a:pt x="16938" y="5573"/>
                  </a:lnTo>
                  <a:lnTo>
                    <a:pt x="16236" y="6451"/>
                  </a:lnTo>
                  <a:lnTo>
                    <a:pt x="16236" y="6495"/>
                  </a:lnTo>
                  <a:lnTo>
                    <a:pt x="15007" y="8645"/>
                  </a:lnTo>
                  <a:lnTo>
                    <a:pt x="13559" y="10839"/>
                  </a:lnTo>
                  <a:lnTo>
                    <a:pt x="9742" y="15490"/>
                  </a:lnTo>
                  <a:lnTo>
                    <a:pt x="8162" y="17509"/>
                  </a:lnTo>
                  <a:lnTo>
                    <a:pt x="5836" y="21019"/>
                  </a:lnTo>
                  <a:lnTo>
                    <a:pt x="5792" y="21063"/>
                  </a:lnTo>
                  <a:lnTo>
                    <a:pt x="4476" y="24267"/>
                  </a:lnTo>
                  <a:lnTo>
                    <a:pt x="2414" y="27645"/>
                  </a:lnTo>
                  <a:lnTo>
                    <a:pt x="1360" y="29927"/>
                  </a:lnTo>
                  <a:lnTo>
                    <a:pt x="0" y="33569"/>
                  </a:lnTo>
                  <a:lnTo>
                    <a:pt x="0" y="33657"/>
                  </a:lnTo>
                  <a:lnTo>
                    <a:pt x="0" y="33701"/>
                  </a:lnTo>
                  <a:lnTo>
                    <a:pt x="44" y="33789"/>
                  </a:lnTo>
                  <a:lnTo>
                    <a:pt x="88" y="33832"/>
                  </a:lnTo>
                  <a:lnTo>
                    <a:pt x="176" y="33832"/>
                  </a:lnTo>
                  <a:lnTo>
                    <a:pt x="263" y="33789"/>
                  </a:lnTo>
                  <a:lnTo>
                    <a:pt x="307" y="33701"/>
                  </a:lnTo>
                  <a:lnTo>
                    <a:pt x="1668" y="30103"/>
                  </a:lnTo>
                  <a:lnTo>
                    <a:pt x="2721" y="27821"/>
                  </a:lnTo>
                  <a:lnTo>
                    <a:pt x="4783" y="24442"/>
                  </a:lnTo>
                  <a:lnTo>
                    <a:pt x="4783" y="24398"/>
                  </a:lnTo>
                  <a:lnTo>
                    <a:pt x="6143" y="21195"/>
                  </a:lnTo>
                  <a:lnTo>
                    <a:pt x="8469" y="17728"/>
                  </a:lnTo>
                  <a:lnTo>
                    <a:pt x="10005" y="15710"/>
                  </a:lnTo>
                  <a:lnTo>
                    <a:pt x="13823" y="11015"/>
                  </a:lnTo>
                  <a:lnTo>
                    <a:pt x="15314" y="8821"/>
                  </a:lnTo>
                  <a:lnTo>
                    <a:pt x="16499" y="6671"/>
                  </a:lnTo>
                  <a:lnTo>
                    <a:pt x="17201" y="5793"/>
                  </a:lnTo>
                  <a:lnTo>
                    <a:pt x="20492" y="3292"/>
                  </a:lnTo>
                  <a:lnTo>
                    <a:pt x="23037" y="1537"/>
                  </a:lnTo>
                  <a:lnTo>
                    <a:pt x="24266" y="791"/>
                  </a:lnTo>
                  <a:lnTo>
                    <a:pt x="25626" y="352"/>
                  </a:lnTo>
                  <a:lnTo>
                    <a:pt x="25670" y="308"/>
                  </a:lnTo>
                  <a:lnTo>
                    <a:pt x="25714" y="264"/>
                  </a:lnTo>
                  <a:lnTo>
                    <a:pt x="25714" y="176"/>
                  </a:lnTo>
                  <a:lnTo>
                    <a:pt x="25714" y="132"/>
                  </a:lnTo>
                  <a:lnTo>
                    <a:pt x="25670" y="45"/>
                  </a:lnTo>
                  <a:lnTo>
                    <a:pt x="2562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47"/>
            <p:cNvSpPr/>
            <p:nvPr/>
          </p:nvSpPr>
          <p:spPr>
            <a:xfrm>
              <a:off x="3589500" y="2073675"/>
              <a:ext cx="884200" cy="377400"/>
            </a:xfrm>
            <a:custGeom>
              <a:avLst/>
              <a:gdLst/>
              <a:ahLst/>
              <a:cxnLst/>
              <a:rect l="l" t="t" r="r" b="b"/>
              <a:pathLst>
                <a:path w="35368" h="15096" extrusionOk="0">
                  <a:moveTo>
                    <a:pt x="35192" y="1"/>
                  </a:moveTo>
                  <a:lnTo>
                    <a:pt x="35104" y="44"/>
                  </a:lnTo>
                  <a:lnTo>
                    <a:pt x="35061" y="88"/>
                  </a:lnTo>
                  <a:lnTo>
                    <a:pt x="34315" y="1141"/>
                  </a:lnTo>
                  <a:lnTo>
                    <a:pt x="31901" y="2721"/>
                  </a:lnTo>
                  <a:lnTo>
                    <a:pt x="29137" y="4301"/>
                  </a:lnTo>
                  <a:lnTo>
                    <a:pt x="27733" y="4871"/>
                  </a:lnTo>
                  <a:lnTo>
                    <a:pt x="22379" y="3511"/>
                  </a:lnTo>
                  <a:lnTo>
                    <a:pt x="19966" y="2414"/>
                  </a:lnTo>
                  <a:lnTo>
                    <a:pt x="19834" y="2414"/>
                  </a:lnTo>
                  <a:lnTo>
                    <a:pt x="19790" y="2502"/>
                  </a:lnTo>
                  <a:lnTo>
                    <a:pt x="19746" y="2546"/>
                  </a:lnTo>
                  <a:lnTo>
                    <a:pt x="19264" y="5486"/>
                  </a:lnTo>
                  <a:lnTo>
                    <a:pt x="18737" y="8996"/>
                  </a:lnTo>
                  <a:lnTo>
                    <a:pt x="18342" y="12024"/>
                  </a:lnTo>
                  <a:lnTo>
                    <a:pt x="18079" y="13340"/>
                  </a:lnTo>
                  <a:lnTo>
                    <a:pt x="17508" y="14305"/>
                  </a:lnTo>
                  <a:lnTo>
                    <a:pt x="17026" y="14613"/>
                  </a:lnTo>
                  <a:lnTo>
                    <a:pt x="16367" y="14744"/>
                  </a:lnTo>
                  <a:lnTo>
                    <a:pt x="15578" y="14613"/>
                  </a:lnTo>
                  <a:lnTo>
                    <a:pt x="11979" y="13647"/>
                  </a:lnTo>
                  <a:lnTo>
                    <a:pt x="11936" y="13647"/>
                  </a:lnTo>
                  <a:lnTo>
                    <a:pt x="8996" y="13691"/>
                  </a:lnTo>
                  <a:lnTo>
                    <a:pt x="5529" y="13867"/>
                  </a:lnTo>
                  <a:lnTo>
                    <a:pt x="2808" y="13691"/>
                  </a:lnTo>
                  <a:lnTo>
                    <a:pt x="176" y="13296"/>
                  </a:lnTo>
                  <a:lnTo>
                    <a:pt x="132" y="13296"/>
                  </a:lnTo>
                  <a:lnTo>
                    <a:pt x="44" y="13340"/>
                  </a:lnTo>
                  <a:lnTo>
                    <a:pt x="0" y="13384"/>
                  </a:lnTo>
                  <a:lnTo>
                    <a:pt x="0" y="13472"/>
                  </a:lnTo>
                  <a:lnTo>
                    <a:pt x="0" y="13516"/>
                  </a:lnTo>
                  <a:lnTo>
                    <a:pt x="44" y="13603"/>
                  </a:lnTo>
                  <a:lnTo>
                    <a:pt x="88" y="13647"/>
                  </a:lnTo>
                  <a:lnTo>
                    <a:pt x="132" y="13647"/>
                  </a:lnTo>
                  <a:lnTo>
                    <a:pt x="2764" y="14042"/>
                  </a:lnTo>
                  <a:lnTo>
                    <a:pt x="5529" y="14174"/>
                  </a:lnTo>
                  <a:lnTo>
                    <a:pt x="8996" y="14042"/>
                  </a:lnTo>
                  <a:lnTo>
                    <a:pt x="11892" y="13998"/>
                  </a:lnTo>
                  <a:lnTo>
                    <a:pt x="15490" y="14964"/>
                  </a:lnTo>
                  <a:lnTo>
                    <a:pt x="16324" y="15095"/>
                  </a:lnTo>
                  <a:lnTo>
                    <a:pt x="16411" y="15095"/>
                  </a:lnTo>
                  <a:lnTo>
                    <a:pt x="17113" y="14964"/>
                  </a:lnTo>
                  <a:lnTo>
                    <a:pt x="17201" y="14920"/>
                  </a:lnTo>
                  <a:lnTo>
                    <a:pt x="17728" y="14569"/>
                  </a:lnTo>
                  <a:lnTo>
                    <a:pt x="17816" y="14525"/>
                  </a:lnTo>
                  <a:lnTo>
                    <a:pt x="18386" y="13472"/>
                  </a:lnTo>
                  <a:lnTo>
                    <a:pt x="18430" y="13428"/>
                  </a:lnTo>
                  <a:lnTo>
                    <a:pt x="18693" y="12068"/>
                  </a:lnTo>
                  <a:lnTo>
                    <a:pt x="19088" y="9040"/>
                  </a:lnTo>
                  <a:lnTo>
                    <a:pt x="19615" y="5529"/>
                  </a:lnTo>
                  <a:lnTo>
                    <a:pt x="20053" y="2853"/>
                  </a:lnTo>
                  <a:lnTo>
                    <a:pt x="22247" y="3862"/>
                  </a:lnTo>
                  <a:lnTo>
                    <a:pt x="22291" y="3862"/>
                  </a:lnTo>
                  <a:lnTo>
                    <a:pt x="27689" y="5222"/>
                  </a:lnTo>
                  <a:lnTo>
                    <a:pt x="27820" y="5222"/>
                  </a:lnTo>
                  <a:lnTo>
                    <a:pt x="29268" y="4608"/>
                  </a:lnTo>
                  <a:lnTo>
                    <a:pt x="32121" y="3028"/>
                  </a:lnTo>
                  <a:lnTo>
                    <a:pt x="34534" y="1405"/>
                  </a:lnTo>
                  <a:lnTo>
                    <a:pt x="34578" y="1361"/>
                  </a:lnTo>
                  <a:lnTo>
                    <a:pt x="35324" y="308"/>
                  </a:lnTo>
                  <a:lnTo>
                    <a:pt x="35368" y="220"/>
                  </a:lnTo>
                  <a:lnTo>
                    <a:pt x="35368" y="176"/>
                  </a:lnTo>
                  <a:lnTo>
                    <a:pt x="35368" y="88"/>
                  </a:lnTo>
                  <a:lnTo>
                    <a:pt x="35324" y="44"/>
                  </a:lnTo>
                  <a:lnTo>
                    <a:pt x="3523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47"/>
            <p:cNvSpPr/>
            <p:nvPr/>
          </p:nvSpPr>
          <p:spPr>
            <a:xfrm>
              <a:off x="3598275" y="630025"/>
              <a:ext cx="656025" cy="832650"/>
            </a:xfrm>
            <a:custGeom>
              <a:avLst/>
              <a:gdLst/>
              <a:ahLst/>
              <a:cxnLst/>
              <a:rect l="l" t="t" r="r" b="b"/>
              <a:pathLst>
                <a:path w="26241" h="33306" extrusionOk="0">
                  <a:moveTo>
                    <a:pt x="26021" y="0"/>
                  </a:moveTo>
                  <a:lnTo>
                    <a:pt x="25626" y="132"/>
                  </a:lnTo>
                  <a:lnTo>
                    <a:pt x="24090" y="263"/>
                  </a:lnTo>
                  <a:lnTo>
                    <a:pt x="24003" y="263"/>
                  </a:lnTo>
                  <a:lnTo>
                    <a:pt x="20141" y="2984"/>
                  </a:lnTo>
                  <a:lnTo>
                    <a:pt x="17377" y="5310"/>
                  </a:lnTo>
                  <a:lnTo>
                    <a:pt x="14832" y="7811"/>
                  </a:lnTo>
                  <a:lnTo>
                    <a:pt x="13691" y="9303"/>
                  </a:lnTo>
                  <a:lnTo>
                    <a:pt x="13647" y="9390"/>
                  </a:lnTo>
                  <a:lnTo>
                    <a:pt x="13384" y="10619"/>
                  </a:lnTo>
                  <a:lnTo>
                    <a:pt x="11672" y="12725"/>
                  </a:lnTo>
                  <a:lnTo>
                    <a:pt x="10839" y="13735"/>
                  </a:lnTo>
                  <a:lnTo>
                    <a:pt x="9961" y="14744"/>
                  </a:lnTo>
                  <a:lnTo>
                    <a:pt x="9127" y="15841"/>
                  </a:lnTo>
                  <a:lnTo>
                    <a:pt x="8293" y="17026"/>
                  </a:lnTo>
                  <a:lnTo>
                    <a:pt x="7460" y="18210"/>
                  </a:lnTo>
                  <a:lnTo>
                    <a:pt x="6626" y="19483"/>
                  </a:lnTo>
                  <a:lnTo>
                    <a:pt x="5836" y="20755"/>
                  </a:lnTo>
                  <a:lnTo>
                    <a:pt x="5090" y="22072"/>
                  </a:lnTo>
                  <a:lnTo>
                    <a:pt x="4344" y="23388"/>
                  </a:lnTo>
                  <a:lnTo>
                    <a:pt x="3598" y="24749"/>
                  </a:lnTo>
                  <a:lnTo>
                    <a:pt x="2896" y="26153"/>
                  </a:lnTo>
                  <a:lnTo>
                    <a:pt x="2238" y="27513"/>
                  </a:lnTo>
                  <a:lnTo>
                    <a:pt x="1624" y="28917"/>
                  </a:lnTo>
                  <a:lnTo>
                    <a:pt x="1053" y="30321"/>
                  </a:lnTo>
                  <a:lnTo>
                    <a:pt x="483" y="31682"/>
                  </a:lnTo>
                  <a:lnTo>
                    <a:pt x="0" y="33086"/>
                  </a:lnTo>
                  <a:lnTo>
                    <a:pt x="0" y="33130"/>
                  </a:lnTo>
                  <a:lnTo>
                    <a:pt x="0" y="33217"/>
                  </a:lnTo>
                  <a:lnTo>
                    <a:pt x="44" y="33261"/>
                  </a:lnTo>
                  <a:lnTo>
                    <a:pt x="132" y="33305"/>
                  </a:lnTo>
                  <a:lnTo>
                    <a:pt x="176" y="33305"/>
                  </a:lnTo>
                  <a:lnTo>
                    <a:pt x="263" y="33261"/>
                  </a:lnTo>
                  <a:lnTo>
                    <a:pt x="351" y="33217"/>
                  </a:lnTo>
                  <a:lnTo>
                    <a:pt x="834" y="31813"/>
                  </a:lnTo>
                  <a:lnTo>
                    <a:pt x="1360" y="30453"/>
                  </a:lnTo>
                  <a:lnTo>
                    <a:pt x="1931" y="29049"/>
                  </a:lnTo>
                  <a:lnTo>
                    <a:pt x="2589" y="27688"/>
                  </a:lnTo>
                  <a:lnTo>
                    <a:pt x="3247" y="26284"/>
                  </a:lnTo>
                  <a:lnTo>
                    <a:pt x="3905" y="24924"/>
                  </a:lnTo>
                  <a:lnTo>
                    <a:pt x="4651" y="23564"/>
                  </a:lnTo>
                  <a:lnTo>
                    <a:pt x="5397" y="22247"/>
                  </a:lnTo>
                  <a:lnTo>
                    <a:pt x="6143" y="20931"/>
                  </a:lnTo>
                  <a:lnTo>
                    <a:pt x="6933" y="19658"/>
                  </a:lnTo>
                  <a:lnTo>
                    <a:pt x="7767" y="18430"/>
                  </a:lnTo>
                  <a:lnTo>
                    <a:pt x="8557" y="17201"/>
                  </a:lnTo>
                  <a:lnTo>
                    <a:pt x="9390" y="16060"/>
                  </a:lnTo>
                  <a:lnTo>
                    <a:pt x="10268" y="14963"/>
                  </a:lnTo>
                  <a:lnTo>
                    <a:pt x="11102" y="13954"/>
                  </a:lnTo>
                  <a:lnTo>
                    <a:pt x="11936" y="12945"/>
                  </a:lnTo>
                  <a:lnTo>
                    <a:pt x="13691" y="10795"/>
                  </a:lnTo>
                  <a:lnTo>
                    <a:pt x="13735" y="10751"/>
                  </a:lnTo>
                  <a:lnTo>
                    <a:pt x="13998" y="9478"/>
                  </a:lnTo>
                  <a:lnTo>
                    <a:pt x="15095" y="8030"/>
                  </a:lnTo>
                  <a:lnTo>
                    <a:pt x="17596" y="5573"/>
                  </a:lnTo>
                  <a:lnTo>
                    <a:pt x="20361" y="3291"/>
                  </a:lnTo>
                  <a:lnTo>
                    <a:pt x="24134" y="614"/>
                  </a:lnTo>
                  <a:lnTo>
                    <a:pt x="25670" y="483"/>
                  </a:lnTo>
                  <a:lnTo>
                    <a:pt x="26109" y="351"/>
                  </a:lnTo>
                  <a:lnTo>
                    <a:pt x="26153" y="307"/>
                  </a:lnTo>
                  <a:lnTo>
                    <a:pt x="26197" y="263"/>
                  </a:lnTo>
                  <a:lnTo>
                    <a:pt x="26241" y="176"/>
                  </a:lnTo>
                  <a:lnTo>
                    <a:pt x="26241" y="132"/>
                  </a:lnTo>
                  <a:lnTo>
                    <a:pt x="26197" y="88"/>
                  </a:lnTo>
                  <a:lnTo>
                    <a:pt x="26153" y="44"/>
                  </a:lnTo>
                  <a:lnTo>
                    <a:pt x="260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47"/>
            <p:cNvSpPr/>
            <p:nvPr/>
          </p:nvSpPr>
          <p:spPr>
            <a:xfrm>
              <a:off x="3611425" y="1686425"/>
              <a:ext cx="2121650" cy="846925"/>
            </a:xfrm>
            <a:custGeom>
              <a:avLst/>
              <a:gdLst/>
              <a:ahLst/>
              <a:cxnLst/>
              <a:rect l="l" t="t" r="r" b="b"/>
              <a:pathLst>
                <a:path w="84866" h="33877" extrusionOk="0">
                  <a:moveTo>
                    <a:pt x="80478" y="1"/>
                  </a:moveTo>
                  <a:lnTo>
                    <a:pt x="76923" y="483"/>
                  </a:lnTo>
                  <a:lnTo>
                    <a:pt x="73632" y="834"/>
                  </a:lnTo>
                  <a:lnTo>
                    <a:pt x="70824" y="1098"/>
                  </a:lnTo>
                  <a:lnTo>
                    <a:pt x="68849" y="1405"/>
                  </a:lnTo>
                  <a:lnTo>
                    <a:pt x="68805" y="1405"/>
                  </a:lnTo>
                  <a:lnTo>
                    <a:pt x="67533" y="1888"/>
                  </a:lnTo>
                  <a:lnTo>
                    <a:pt x="67489" y="1931"/>
                  </a:lnTo>
                  <a:lnTo>
                    <a:pt x="65558" y="3731"/>
                  </a:lnTo>
                  <a:lnTo>
                    <a:pt x="63145" y="5266"/>
                  </a:lnTo>
                  <a:lnTo>
                    <a:pt x="59239" y="6934"/>
                  </a:lnTo>
                  <a:lnTo>
                    <a:pt x="54939" y="8514"/>
                  </a:lnTo>
                  <a:lnTo>
                    <a:pt x="51824" y="9611"/>
                  </a:lnTo>
                  <a:lnTo>
                    <a:pt x="48752" y="10269"/>
                  </a:lnTo>
                  <a:lnTo>
                    <a:pt x="48708" y="10313"/>
                  </a:lnTo>
                  <a:lnTo>
                    <a:pt x="41292" y="13999"/>
                  </a:lnTo>
                  <a:lnTo>
                    <a:pt x="41248" y="14042"/>
                  </a:lnTo>
                  <a:lnTo>
                    <a:pt x="37475" y="16456"/>
                  </a:lnTo>
                  <a:lnTo>
                    <a:pt x="35105" y="17816"/>
                  </a:lnTo>
                  <a:lnTo>
                    <a:pt x="32999" y="18387"/>
                  </a:lnTo>
                  <a:lnTo>
                    <a:pt x="32955" y="18387"/>
                  </a:lnTo>
                  <a:lnTo>
                    <a:pt x="29181" y="20537"/>
                  </a:lnTo>
                  <a:lnTo>
                    <a:pt x="26987" y="21722"/>
                  </a:lnTo>
                  <a:lnTo>
                    <a:pt x="26153" y="21853"/>
                  </a:lnTo>
                  <a:lnTo>
                    <a:pt x="23170" y="21063"/>
                  </a:lnTo>
                  <a:lnTo>
                    <a:pt x="21634" y="20756"/>
                  </a:lnTo>
                  <a:lnTo>
                    <a:pt x="21546" y="20800"/>
                  </a:lnTo>
                  <a:lnTo>
                    <a:pt x="20888" y="21107"/>
                  </a:lnTo>
                  <a:lnTo>
                    <a:pt x="20800" y="21151"/>
                  </a:lnTo>
                  <a:lnTo>
                    <a:pt x="20273" y="21941"/>
                  </a:lnTo>
                  <a:lnTo>
                    <a:pt x="20273" y="21985"/>
                  </a:lnTo>
                  <a:lnTo>
                    <a:pt x="19747" y="24047"/>
                  </a:lnTo>
                  <a:lnTo>
                    <a:pt x="19747" y="24091"/>
                  </a:lnTo>
                  <a:lnTo>
                    <a:pt x="19308" y="27382"/>
                  </a:lnTo>
                  <a:lnTo>
                    <a:pt x="18430" y="30234"/>
                  </a:lnTo>
                  <a:lnTo>
                    <a:pt x="18036" y="32955"/>
                  </a:lnTo>
                  <a:lnTo>
                    <a:pt x="17816" y="33438"/>
                  </a:lnTo>
                  <a:lnTo>
                    <a:pt x="17553" y="33525"/>
                  </a:lnTo>
                  <a:lnTo>
                    <a:pt x="14788" y="32955"/>
                  </a:lnTo>
                  <a:lnTo>
                    <a:pt x="11848" y="32121"/>
                  </a:lnTo>
                  <a:lnTo>
                    <a:pt x="9172" y="31419"/>
                  </a:lnTo>
                  <a:lnTo>
                    <a:pt x="9128" y="31419"/>
                  </a:lnTo>
                  <a:lnTo>
                    <a:pt x="6144" y="31331"/>
                  </a:lnTo>
                  <a:lnTo>
                    <a:pt x="2897" y="31068"/>
                  </a:lnTo>
                  <a:lnTo>
                    <a:pt x="220" y="30629"/>
                  </a:lnTo>
                  <a:lnTo>
                    <a:pt x="132" y="30629"/>
                  </a:lnTo>
                  <a:lnTo>
                    <a:pt x="88" y="30673"/>
                  </a:lnTo>
                  <a:lnTo>
                    <a:pt x="45" y="30717"/>
                  </a:lnTo>
                  <a:lnTo>
                    <a:pt x="1" y="30761"/>
                  </a:lnTo>
                  <a:lnTo>
                    <a:pt x="1" y="30849"/>
                  </a:lnTo>
                  <a:lnTo>
                    <a:pt x="45" y="30893"/>
                  </a:lnTo>
                  <a:lnTo>
                    <a:pt x="88" y="30980"/>
                  </a:lnTo>
                  <a:lnTo>
                    <a:pt x="132" y="30980"/>
                  </a:lnTo>
                  <a:lnTo>
                    <a:pt x="2853" y="31419"/>
                  </a:lnTo>
                  <a:lnTo>
                    <a:pt x="6144" y="31682"/>
                  </a:lnTo>
                  <a:lnTo>
                    <a:pt x="9128" y="31770"/>
                  </a:lnTo>
                  <a:lnTo>
                    <a:pt x="11761" y="32472"/>
                  </a:lnTo>
                  <a:lnTo>
                    <a:pt x="14701" y="33306"/>
                  </a:lnTo>
                  <a:lnTo>
                    <a:pt x="17553" y="33876"/>
                  </a:lnTo>
                  <a:lnTo>
                    <a:pt x="17641" y="33876"/>
                  </a:lnTo>
                  <a:lnTo>
                    <a:pt x="18036" y="33701"/>
                  </a:lnTo>
                  <a:lnTo>
                    <a:pt x="18123" y="33613"/>
                  </a:lnTo>
                  <a:lnTo>
                    <a:pt x="18387" y="33043"/>
                  </a:lnTo>
                  <a:lnTo>
                    <a:pt x="18387" y="32999"/>
                  </a:lnTo>
                  <a:lnTo>
                    <a:pt x="18781" y="30322"/>
                  </a:lnTo>
                  <a:lnTo>
                    <a:pt x="19659" y="27470"/>
                  </a:lnTo>
                  <a:lnTo>
                    <a:pt x="20098" y="24135"/>
                  </a:lnTo>
                  <a:lnTo>
                    <a:pt x="20624" y="22116"/>
                  </a:lnTo>
                  <a:lnTo>
                    <a:pt x="21063" y="21414"/>
                  </a:lnTo>
                  <a:lnTo>
                    <a:pt x="21634" y="21107"/>
                  </a:lnTo>
                  <a:lnTo>
                    <a:pt x="23082" y="21414"/>
                  </a:lnTo>
                  <a:lnTo>
                    <a:pt x="26110" y="22204"/>
                  </a:lnTo>
                  <a:lnTo>
                    <a:pt x="26197" y="22204"/>
                  </a:lnTo>
                  <a:lnTo>
                    <a:pt x="27031" y="22073"/>
                  </a:lnTo>
                  <a:lnTo>
                    <a:pt x="27119" y="22029"/>
                  </a:lnTo>
                  <a:lnTo>
                    <a:pt x="29357" y="20844"/>
                  </a:lnTo>
                  <a:lnTo>
                    <a:pt x="33130" y="18738"/>
                  </a:lnTo>
                  <a:lnTo>
                    <a:pt x="35193" y="18123"/>
                  </a:lnTo>
                  <a:lnTo>
                    <a:pt x="35237" y="18123"/>
                  </a:lnTo>
                  <a:lnTo>
                    <a:pt x="37650" y="16763"/>
                  </a:lnTo>
                  <a:lnTo>
                    <a:pt x="41424" y="14306"/>
                  </a:lnTo>
                  <a:lnTo>
                    <a:pt x="48840" y="10620"/>
                  </a:lnTo>
                  <a:lnTo>
                    <a:pt x="51911" y="9918"/>
                  </a:lnTo>
                  <a:lnTo>
                    <a:pt x="55071" y="8821"/>
                  </a:lnTo>
                  <a:lnTo>
                    <a:pt x="59371" y="7241"/>
                  </a:lnTo>
                  <a:lnTo>
                    <a:pt x="63276" y="5574"/>
                  </a:lnTo>
                  <a:lnTo>
                    <a:pt x="63320" y="5574"/>
                  </a:lnTo>
                  <a:lnTo>
                    <a:pt x="65778" y="4038"/>
                  </a:lnTo>
                  <a:lnTo>
                    <a:pt x="65778" y="3994"/>
                  </a:lnTo>
                  <a:lnTo>
                    <a:pt x="67708" y="2195"/>
                  </a:lnTo>
                  <a:lnTo>
                    <a:pt x="68893" y="1756"/>
                  </a:lnTo>
                  <a:lnTo>
                    <a:pt x="70868" y="1405"/>
                  </a:lnTo>
                  <a:lnTo>
                    <a:pt x="73676" y="1186"/>
                  </a:lnTo>
                  <a:lnTo>
                    <a:pt x="76967" y="834"/>
                  </a:lnTo>
                  <a:lnTo>
                    <a:pt x="80478" y="352"/>
                  </a:lnTo>
                  <a:lnTo>
                    <a:pt x="81882" y="571"/>
                  </a:lnTo>
                  <a:lnTo>
                    <a:pt x="82233" y="834"/>
                  </a:lnTo>
                  <a:lnTo>
                    <a:pt x="82672" y="2458"/>
                  </a:lnTo>
                  <a:lnTo>
                    <a:pt x="83461" y="6144"/>
                  </a:lnTo>
                  <a:lnTo>
                    <a:pt x="84558" y="11059"/>
                  </a:lnTo>
                  <a:lnTo>
                    <a:pt x="84558" y="11146"/>
                  </a:lnTo>
                  <a:lnTo>
                    <a:pt x="84602" y="11190"/>
                  </a:lnTo>
                  <a:lnTo>
                    <a:pt x="84822" y="11190"/>
                  </a:lnTo>
                  <a:lnTo>
                    <a:pt x="84866" y="11146"/>
                  </a:lnTo>
                  <a:lnTo>
                    <a:pt x="84866" y="11059"/>
                  </a:lnTo>
                  <a:lnTo>
                    <a:pt x="84866" y="11015"/>
                  </a:lnTo>
                  <a:lnTo>
                    <a:pt x="83812" y="6056"/>
                  </a:lnTo>
                  <a:lnTo>
                    <a:pt x="82979" y="2370"/>
                  </a:lnTo>
                  <a:lnTo>
                    <a:pt x="82540" y="703"/>
                  </a:lnTo>
                  <a:lnTo>
                    <a:pt x="82496" y="615"/>
                  </a:lnTo>
                  <a:lnTo>
                    <a:pt x="82101" y="264"/>
                  </a:lnTo>
                  <a:lnTo>
                    <a:pt x="82013" y="220"/>
                  </a:lnTo>
                  <a:lnTo>
                    <a:pt x="805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47"/>
            <p:cNvSpPr/>
            <p:nvPr/>
          </p:nvSpPr>
          <p:spPr>
            <a:xfrm>
              <a:off x="3555475" y="722150"/>
              <a:ext cx="443225" cy="703225"/>
            </a:xfrm>
            <a:custGeom>
              <a:avLst/>
              <a:gdLst/>
              <a:ahLst/>
              <a:cxnLst/>
              <a:rect l="l" t="t" r="r" b="b"/>
              <a:pathLst>
                <a:path w="17729" h="28129" extrusionOk="0">
                  <a:moveTo>
                    <a:pt x="17509" y="1"/>
                  </a:moveTo>
                  <a:lnTo>
                    <a:pt x="17465" y="45"/>
                  </a:lnTo>
                  <a:lnTo>
                    <a:pt x="14174" y="3248"/>
                  </a:lnTo>
                  <a:lnTo>
                    <a:pt x="14130" y="3248"/>
                  </a:lnTo>
                  <a:lnTo>
                    <a:pt x="9742" y="10225"/>
                  </a:lnTo>
                  <a:lnTo>
                    <a:pt x="7680" y="13121"/>
                  </a:lnTo>
                  <a:lnTo>
                    <a:pt x="7636" y="13121"/>
                  </a:lnTo>
                  <a:lnTo>
                    <a:pt x="6363" y="15710"/>
                  </a:lnTo>
                  <a:lnTo>
                    <a:pt x="4608" y="18913"/>
                  </a:lnTo>
                  <a:lnTo>
                    <a:pt x="3028" y="22073"/>
                  </a:lnTo>
                  <a:lnTo>
                    <a:pt x="1361" y="24969"/>
                  </a:lnTo>
                  <a:lnTo>
                    <a:pt x="1" y="27909"/>
                  </a:lnTo>
                  <a:lnTo>
                    <a:pt x="1" y="27953"/>
                  </a:lnTo>
                  <a:lnTo>
                    <a:pt x="1" y="28040"/>
                  </a:lnTo>
                  <a:lnTo>
                    <a:pt x="45" y="28084"/>
                  </a:lnTo>
                  <a:lnTo>
                    <a:pt x="88" y="28128"/>
                  </a:lnTo>
                  <a:lnTo>
                    <a:pt x="264" y="28128"/>
                  </a:lnTo>
                  <a:lnTo>
                    <a:pt x="352" y="28040"/>
                  </a:lnTo>
                  <a:lnTo>
                    <a:pt x="1668" y="25144"/>
                  </a:lnTo>
                  <a:lnTo>
                    <a:pt x="3336" y="22204"/>
                  </a:lnTo>
                  <a:lnTo>
                    <a:pt x="4915" y="19089"/>
                  </a:lnTo>
                  <a:lnTo>
                    <a:pt x="6671" y="15886"/>
                  </a:lnTo>
                  <a:lnTo>
                    <a:pt x="7943" y="13297"/>
                  </a:lnTo>
                  <a:lnTo>
                    <a:pt x="10005" y="10401"/>
                  </a:lnTo>
                  <a:lnTo>
                    <a:pt x="14437" y="3468"/>
                  </a:lnTo>
                  <a:lnTo>
                    <a:pt x="17685" y="308"/>
                  </a:lnTo>
                  <a:lnTo>
                    <a:pt x="17728" y="264"/>
                  </a:lnTo>
                  <a:lnTo>
                    <a:pt x="17728" y="176"/>
                  </a:lnTo>
                  <a:lnTo>
                    <a:pt x="17728" y="133"/>
                  </a:lnTo>
                  <a:lnTo>
                    <a:pt x="17685" y="45"/>
                  </a:lnTo>
                  <a:lnTo>
                    <a:pt x="1764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47"/>
            <p:cNvSpPr/>
            <p:nvPr/>
          </p:nvSpPr>
          <p:spPr>
            <a:xfrm>
              <a:off x="3597175" y="1741275"/>
              <a:ext cx="2098600" cy="818400"/>
            </a:xfrm>
            <a:custGeom>
              <a:avLst/>
              <a:gdLst/>
              <a:ahLst/>
              <a:cxnLst/>
              <a:rect l="l" t="t" r="r" b="b"/>
              <a:pathLst>
                <a:path w="83944" h="32736" extrusionOk="0">
                  <a:moveTo>
                    <a:pt x="77976" y="1"/>
                  </a:moveTo>
                  <a:lnTo>
                    <a:pt x="74773" y="264"/>
                  </a:lnTo>
                  <a:lnTo>
                    <a:pt x="72052" y="571"/>
                  </a:lnTo>
                  <a:lnTo>
                    <a:pt x="70121" y="1054"/>
                  </a:lnTo>
                  <a:lnTo>
                    <a:pt x="70077" y="1054"/>
                  </a:lnTo>
                  <a:lnTo>
                    <a:pt x="69068" y="1537"/>
                  </a:lnTo>
                  <a:lnTo>
                    <a:pt x="69024" y="1537"/>
                  </a:lnTo>
                  <a:lnTo>
                    <a:pt x="66742" y="3599"/>
                  </a:lnTo>
                  <a:lnTo>
                    <a:pt x="63934" y="5003"/>
                  </a:lnTo>
                  <a:lnTo>
                    <a:pt x="59371" y="6671"/>
                  </a:lnTo>
                  <a:lnTo>
                    <a:pt x="54719" y="8338"/>
                  </a:lnTo>
                  <a:lnTo>
                    <a:pt x="52306" y="9172"/>
                  </a:lnTo>
                  <a:lnTo>
                    <a:pt x="49410" y="9654"/>
                  </a:lnTo>
                  <a:lnTo>
                    <a:pt x="49322" y="9654"/>
                  </a:lnTo>
                  <a:lnTo>
                    <a:pt x="43486" y="12682"/>
                  </a:lnTo>
                  <a:lnTo>
                    <a:pt x="40283" y="14569"/>
                  </a:lnTo>
                  <a:lnTo>
                    <a:pt x="37430" y="16236"/>
                  </a:lnTo>
                  <a:lnTo>
                    <a:pt x="36202" y="16675"/>
                  </a:lnTo>
                  <a:lnTo>
                    <a:pt x="33174" y="17334"/>
                  </a:lnTo>
                  <a:lnTo>
                    <a:pt x="33130" y="17377"/>
                  </a:lnTo>
                  <a:lnTo>
                    <a:pt x="30453" y="18562"/>
                  </a:lnTo>
                  <a:lnTo>
                    <a:pt x="27996" y="19922"/>
                  </a:lnTo>
                  <a:lnTo>
                    <a:pt x="26899" y="20449"/>
                  </a:lnTo>
                  <a:lnTo>
                    <a:pt x="23696" y="19615"/>
                  </a:lnTo>
                  <a:lnTo>
                    <a:pt x="22599" y="19440"/>
                  </a:lnTo>
                  <a:lnTo>
                    <a:pt x="22467" y="19440"/>
                  </a:lnTo>
                  <a:lnTo>
                    <a:pt x="22028" y="19659"/>
                  </a:lnTo>
                  <a:lnTo>
                    <a:pt x="21940" y="19703"/>
                  </a:lnTo>
                  <a:lnTo>
                    <a:pt x="21633" y="20186"/>
                  </a:lnTo>
                  <a:lnTo>
                    <a:pt x="21589" y="20273"/>
                  </a:lnTo>
                  <a:lnTo>
                    <a:pt x="20712" y="25539"/>
                  </a:lnTo>
                  <a:lnTo>
                    <a:pt x="20010" y="28040"/>
                  </a:lnTo>
                  <a:lnTo>
                    <a:pt x="20010" y="28084"/>
                  </a:lnTo>
                  <a:lnTo>
                    <a:pt x="19571" y="31419"/>
                  </a:lnTo>
                  <a:lnTo>
                    <a:pt x="19176" y="32077"/>
                  </a:lnTo>
                  <a:lnTo>
                    <a:pt x="18123" y="32384"/>
                  </a:lnTo>
                  <a:lnTo>
                    <a:pt x="16236" y="32253"/>
                  </a:lnTo>
                  <a:lnTo>
                    <a:pt x="11848" y="31200"/>
                  </a:lnTo>
                  <a:lnTo>
                    <a:pt x="9303" y="30498"/>
                  </a:lnTo>
                  <a:lnTo>
                    <a:pt x="9303" y="30454"/>
                  </a:lnTo>
                  <a:lnTo>
                    <a:pt x="6319" y="30147"/>
                  </a:lnTo>
                  <a:lnTo>
                    <a:pt x="2282" y="29576"/>
                  </a:lnTo>
                  <a:lnTo>
                    <a:pt x="220" y="29225"/>
                  </a:lnTo>
                  <a:lnTo>
                    <a:pt x="132" y="29225"/>
                  </a:lnTo>
                  <a:lnTo>
                    <a:pt x="88" y="29269"/>
                  </a:lnTo>
                  <a:lnTo>
                    <a:pt x="44" y="29313"/>
                  </a:lnTo>
                  <a:lnTo>
                    <a:pt x="0" y="29357"/>
                  </a:lnTo>
                  <a:lnTo>
                    <a:pt x="0" y="29444"/>
                  </a:lnTo>
                  <a:lnTo>
                    <a:pt x="44" y="29488"/>
                  </a:lnTo>
                  <a:lnTo>
                    <a:pt x="88" y="29532"/>
                  </a:lnTo>
                  <a:lnTo>
                    <a:pt x="132" y="29576"/>
                  </a:lnTo>
                  <a:lnTo>
                    <a:pt x="2238" y="29883"/>
                  </a:lnTo>
                  <a:lnTo>
                    <a:pt x="6275" y="30498"/>
                  </a:lnTo>
                  <a:lnTo>
                    <a:pt x="9259" y="30805"/>
                  </a:lnTo>
                  <a:lnTo>
                    <a:pt x="11760" y="31507"/>
                  </a:lnTo>
                  <a:lnTo>
                    <a:pt x="16148" y="32604"/>
                  </a:lnTo>
                  <a:lnTo>
                    <a:pt x="16192" y="32604"/>
                  </a:lnTo>
                  <a:lnTo>
                    <a:pt x="18167" y="32735"/>
                  </a:lnTo>
                  <a:lnTo>
                    <a:pt x="18211" y="32735"/>
                  </a:lnTo>
                  <a:lnTo>
                    <a:pt x="19308" y="32384"/>
                  </a:lnTo>
                  <a:lnTo>
                    <a:pt x="19395" y="32341"/>
                  </a:lnTo>
                  <a:lnTo>
                    <a:pt x="19878" y="31595"/>
                  </a:lnTo>
                  <a:lnTo>
                    <a:pt x="19922" y="31507"/>
                  </a:lnTo>
                  <a:lnTo>
                    <a:pt x="20317" y="28128"/>
                  </a:lnTo>
                  <a:lnTo>
                    <a:pt x="21063" y="25627"/>
                  </a:lnTo>
                  <a:lnTo>
                    <a:pt x="21940" y="20361"/>
                  </a:lnTo>
                  <a:lnTo>
                    <a:pt x="22204" y="19922"/>
                  </a:lnTo>
                  <a:lnTo>
                    <a:pt x="22555" y="19791"/>
                  </a:lnTo>
                  <a:lnTo>
                    <a:pt x="23608" y="19966"/>
                  </a:lnTo>
                  <a:lnTo>
                    <a:pt x="26899" y="20800"/>
                  </a:lnTo>
                  <a:lnTo>
                    <a:pt x="26987" y="20756"/>
                  </a:lnTo>
                  <a:lnTo>
                    <a:pt x="28171" y="20230"/>
                  </a:lnTo>
                  <a:lnTo>
                    <a:pt x="30629" y="18869"/>
                  </a:lnTo>
                  <a:lnTo>
                    <a:pt x="33262" y="17685"/>
                  </a:lnTo>
                  <a:lnTo>
                    <a:pt x="36289" y="17026"/>
                  </a:lnTo>
                  <a:lnTo>
                    <a:pt x="37562" y="16544"/>
                  </a:lnTo>
                  <a:lnTo>
                    <a:pt x="37606" y="16544"/>
                  </a:lnTo>
                  <a:lnTo>
                    <a:pt x="40458" y="14876"/>
                  </a:lnTo>
                  <a:lnTo>
                    <a:pt x="43661" y="12989"/>
                  </a:lnTo>
                  <a:lnTo>
                    <a:pt x="49454" y="10005"/>
                  </a:lnTo>
                  <a:lnTo>
                    <a:pt x="52350" y="9523"/>
                  </a:lnTo>
                  <a:lnTo>
                    <a:pt x="52394" y="9523"/>
                  </a:lnTo>
                  <a:lnTo>
                    <a:pt x="54851" y="8689"/>
                  </a:lnTo>
                  <a:lnTo>
                    <a:pt x="59502" y="7022"/>
                  </a:lnTo>
                  <a:lnTo>
                    <a:pt x="64066" y="5310"/>
                  </a:lnTo>
                  <a:lnTo>
                    <a:pt x="66918" y="3906"/>
                  </a:lnTo>
                  <a:lnTo>
                    <a:pt x="66962" y="3906"/>
                  </a:lnTo>
                  <a:lnTo>
                    <a:pt x="69200" y="1844"/>
                  </a:lnTo>
                  <a:lnTo>
                    <a:pt x="70209" y="1405"/>
                  </a:lnTo>
                  <a:lnTo>
                    <a:pt x="72140" y="922"/>
                  </a:lnTo>
                  <a:lnTo>
                    <a:pt x="74773" y="571"/>
                  </a:lnTo>
                  <a:lnTo>
                    <a:pt x="78020" y="352"/>
                  </a:lnTo>
                  <a:lnTo>
                    <a:pt x="79556" y="571"/>
                  </a:lnTo>
                  <a:lnTo>
                    <a:pt x="80828" y="1537"/>
                  </a:lnTo>
                  <a:lnTo>
                    <a:pt x="81837" y="3423"/>
                  </a:lnTo>
                  <a:lnTo>
                    <a:pt x="82583" y="5925"/>
                  </a:lnTo>
                  <a:lnTo>
                    <a:pt x="83505" y="10795"/>
                  </a:lnTo>
                  <a:lnTo>
                    <a:pt x="83593" y="11410"/>
                  </a:lnTo>
                  <a:lnTo>
                    <a:pt x="83636" y="11454"/>
                  </a:lnTo>
                  <a:lnTo>
                    <a:pt x="83680" y="11497"/>
                  </a:lnTo>
                  <a:lnTo>
                    <a:pt x="83768" y="11541"/>
                  </a:lnTo>
                  <a:lnTo>
                    <a:pt x="83812" y="11541"/>
                  </a:lnTo>
                  <a:lnTo>
                    <a:pt x="83900" y="11497"/>
                  </a:lnTo>
                  <a:lnTo>
                    <a:pt x="83944" y="11454"/>
                  </a:lnTo>
                  <a:lnTo>
                    <a:pt x="83944" y="11410"/>
                  </a:lnTo>
                  <a:lnTo>
                    <a:pt x="83944" y="11322"/>
                  </a:lnTo>
                  <a:lnTo>
                    <a:pt x="83856" y="10708"/>
                  </a:lnTo>
                  <a:lnTo>
                    <a:pt x="82891" y="5837"/>
                  </a:lnTo>
                  <a:lnTo>
                    <a:pt x="82145" y="3292"/>
                  </a:lnTo>
                  <a:lnTo>
                    <a:pt x="82145" y="3248"/>
                  </a:lnTo>
                  <a:lnTo>
                    <a:pt x="81135" y="1317"/>
                  </a:lnTo>
                  <a:lnTo>
                    <a:pt x="81091" y="1273"/>
                  </a:lnTo>
                  <a:lnTo>
                    <a:pt x="79731" y="264"/>
                  </a:lnTo>
                  <a:lnTo>
                    <a:pt x="79643" y="220"/>
                  </a:lnTo>
                  <a:lnTo>
                    <a:pt x="780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47"/>
            <p:cNvSpPr/>
            <p:nvPr/>
          </p:nvSpPr>
          <p:spPr>
            <a:xfrm>
              <a:off x="3524775" y="759450"/>
              <a:ext cx="388350" cy="654950"/>
            </a:xfrm>
            <a:custGeom>
              <a:avLst/>
              <a:gdLst/>
              <a:ahLst/>
              <a:cxnLst/>
              <a:rect l="l" t="t" r="r" b="b"/>
              <a:pathLst>
                <a:path w="15534" h="26198" extrusionOk="0">
                  <a:moveTo>
                    <a:pt x="15358" y="1"/>
                  </a:moveTo>
                  <a:lnTo>
                    <a:pt x="15270" y="45"/>
                  </a:lnTo>
                  <a:lnTo>
                    <a:pt x="15227" y="89"/>
                  </a:lnTo>
                  <a:lnTo>
                    <a:pt x="11672" y="5442"/>
                  </a:lnTo>
                  <a:lnTo>
                    <a:pt x="10005" y="8250"/>
                  </a:lnTo>
                  <a:lnTo>
                    <a:pt x="7899" y="11278"/>
                  </a:lnTo>
                  <a:lnTo>
                    <a:pt x="7855" y="11278"/>
                  </a:lnTo>
                  <a:lnTo>
                    <a:pt x="6407" y="14613"/>
                  </a:lnTo>
                  <a:lnTo>
                    <a:pt x="4871" y="17685"/>
                  </a:lnTo>
                  <a:lnTo>
                    <a:pt x="2501" y="22204"/>
                  </a:lnTo>
                  <a:lnTo>
                    <a:pt x="0" y="25934"/>
                  </a:lnTo>
                  <a:lnTo>
                    <a:pt x="0" y="26022"/>
                  </a:lnTo>
                  <a:lnTo>
                    <a:pt x="0" y="26066"/>
                  </a:lnTo>
                  <a:lnTo>
                    <a:pt x="0" y="26154"/>
                  </a:lnTo>
                  <a:lnTo>
                    <a:pt x="88" y="26197"/>
                  </a:lnTo>
                  <a:lnTo>
                    <a:pt x="263" y="26197"/>
                  </a:lnTo>
                  <a:lnTo>
                    <a:pt x="307" y="26154"/>
                  </a:lnTo>
                  <a:lnTo>
                    <a:pt x="2808" y="22380"/>
                  </a:lnTo>
                  <a:lnTo>
                    <a:pt x="5178" y="17816"/>
                  </a:lnTo>
                  <a:lnTo>
                    <a:pt x="6714" y="14789"/>
                  </a:lnTo>
                  <a:lnTo>
                    <a:pt x="8206" y="11454"/>
                  </a:lnTo>
                  <a:lnTo>
                    <a:pt x="10268" y="8426"/>
                  </a:lnTo>
                  <a:lnTo>
                    <a:pt x="11936" y="5618"/>
                  </a:lnTo>
                  <a:lnTo>
                    <a:pt x="15534" y="264"/>
                  </a:lnTo>
                  <a:lnTo>
                    <a:pt x="15534" y="220"/>
                  </a:lnTo>
                  <a:lnTo>
                    <a:pt x="15534" y="133"/>
                  </a:lnTo>
                  <a:lnTo>
                    <a:pt x="15534" y="89"/>
                  </a:lnTo>
                  <a:lnTo>
                    <a:pt x="15490" y="45"/>
                  </a:lnTo>
                  <a:lnTo>
                    <a:pt x="154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47"/>
            <p:cNvSpPr/>
            <p:nvPr/>
          </p:nvSpPr>
          <p:spPr>
            <a:xfrm>
              <a:off x="3586200" y="1781875"/>
              <a:ext cx="2077775" cy="817300"/>
            </a:xfrm>
            <a:custGeom>
              <a:avLst/>
              <a:gdLst/>
              <a:ahLst/>
              <a:cxnLst/>
              <a:rect l="l" t="t" r="r" b="b"/>
              <a:pathLst>
                <a:path w="83111" h="32692" extrusionOk="0">
                  <a:moveTo>
                    <a:pt x="79907" y="0"/>
                  </a:moveTo>
                  <a:lnTo>
                    <a:pt x="74246" y="483"/>
                  </a:lnTo>
                  <a:lnTo>
                    <a:pt x="74202" y="483"/>
                  </a:lnTo>
                  <a:lnTo>
                    <a:pt x="72008" y="1053"/>
                  </a:lnTo>
                  <a:lnTo>
                    <a:pt x="71964" y="1053"/>
                  </a:lnTo>
                  <a:lnTo>
                    <a:pt x="70780" y="1580"/>
                  </a:lnTo>
                  <a:lnTo>
                    <a:pt x="70736" y="1624"/>
                  </a:lnTo>
                  <a:lnTo>
                    <a:pt x="68761" y="3335"/>
                  </a:lnTo>
                  <a:lnTo>
                    <a:pt x="66392" y="4476"/>
                  </a:lnTo>
                  <a:lnTo>
                    <a:pt x="61565" y="6231"/>
                  </a:lnTo>
                  <a:lnTo>
                    <a:pt x="58669" y="7284"/>
                  </a:lnTo>
                  <a:lnTo>
                    <a:pt x="53579" y="9040"/>
                  </a:lnTo>
                  <a:lnTo>
                    <a:pt x="50902" y="9303"/>
                  </a:lnTo>
                  <a:lnTo>
                    <a:pt x="49849" y="9654"/>
                  </a:lnTo>
                  <a:lnTo>
                    <a:pt x="46865" y="11234"/>
                  </a:lnTo>
                  <a:lnTo>
                    <a:pt x="41511" y="14174"/>
                  </a:lnTo>
                  <a:lnTo>
                    <a:pt x="38703" y="15666"/>
                  </a:lnTo>
                  <a:lnTo>
                    <a:pt x="35719" y="16499"/>
                  </a:lnTo>
                  <a:lnTo>
                    <a:pt x="33218" y="16982"/>
                  </a:lnTo>
                  <a:lnTo>
                    <a:pt x="31199" y="17509"/>
                  </a:lnTo>
                  <a:lnTo>
                    <a:pt x="31156" y="17552"/>
                  </a:lnTo>
                  <a:lnTo>
                    <a:pt x="27996" y="19176"/>
                  </a:lnTo>
                  <a:lnTo>
                    <a:pt x="27162" y="19571"/>
                  </a:lnTo>
                  <a:lnTo>
                    <a:pt x="23652" y="18649"/>
                  </a:lnTo>
                  <a:lnTo>
                    <a:pt x="23608" y="18649"/>
                  </a:lnTo>
                  <a:lnTo>
                    <a:pt x="23082" y="18737"/>
                  </a:lnTo>
                  <a:lnTo>
                    <a:pt x="22994" y="18781"/>
                  </a:lnTo>
                  <a:lnTo>
                    <a:pt x="22950" y="18825"/>
                  </a:lnTo>
                  <a:lnTo>
                    <a:pt x="22643" y="19922"/>
                  </a:lnTo>
                  <a:lnTo>
                    <a:pt x="22599" y="19922"/>
                  </a:lnTo>
                  <a:lnTo>
                    <a:pt x="22160" y="23476"/>
                  </a:lnTo>
                  <a:lnTo>
                    <a:pt x="21282" y="27952"/>
                  </a:lnTo>
                  <a:lnTo>
                    <a:pt x="21282" y="27996"/>
                  </a:lnTo>
                  <a:lnTo>
                    <a:pt x="20975" y="31199"/>
                  </a:lnTo>
                  <a:lnTo>
                    <a:pt x="20931" y="31857"/>
                  </a:lnTo>
                  <a:lnTo>
                    <a:pt x="20668" y="32340"/>
                  </a:lnTo>
                  <a:lnTo>
                    <a:pt x="18913" y="32340"/>
                  </a:lnTo>
                  <a:lnTo>
                    <a:pt x="13823" y="31155"/>
                  </a:lnTo>
                  <a:lnTo>
                    <a:pt x="8382" y="29795"/>
                  </a:lnTo>
                  <a:lnTo>
                    <a:pt x="5047" y="29181"/>
                  </a:lnTo>
                  <a:lnTo>
                    <a:pt x="1273" y="28566"/>
                  </a:lnTo>
                  <a:lnTo>
                    <a:pt x="220" y="28391"/>
                  </a:lnTo>
                  <a:lnTo>
                    <a:pt x="132" y="28391"/>
                  </a:lnTo>
                  <a:lnTo>
                    <a:pt x="88" y="28435"/>
                  </a:lnTo>
                  <a:lnTo>
                    <a:pt x="44" y="28479"/>
                  </a:lnTo>
                  <a:lnTo>
                    <a:pt x="0" y="28566"/>
                  </a:lnTo>
                  <a:lnTo>
                    <a:pt x="0" y="28610"/>
                  </a:lnTo>
                  <a:lnTo>
                    <a:pt x="44" y="28698"/>
                  </a:lnTo>
                  <a:lnTo>
                    <a:pt x="88" y="28742"/>
                  </a:lnTo>
                  <a:lnTo>
                    <a:pt x="132" y="28742"/>
                  </a:lnTo>
                  <a:lnTo>
                    <a:pt x="1229" y="28917"/>
                  </a:lnTo>
                  <a:lnTo>
                    <a:pt x="4959" y="29532"/>
                  </a:lnTo>
                  <a:lnTo>
                    <a:pt x="8294" y="30146"/>
                  </a:lnTo>
                  <a:lnTo>
                    <a:pt x="13735" y="31506"/>
                  </a:lnTo>
                  <a:lnTo>
                    <a:pt x="18825" y="32647"/>
                  </a:lnTo>
                  <a:lnTo>
                    <a:pt x="18869" y="32691"/>
                  </a:lnTo>
                  <a:lnTo>
                    <a:pt x="20756" y="32691"/>
                  </a:lnTo>
                  <a:lnTo>
                    <a:pt x="20844" y="32647"/>
                  </a:lnTo>
                  <a:lnTo>
                    <a:pt x="20931" y="32603"/>
                  </a:lnTo>
                  <a:lnTo>
                    <a:pt x="21239" y="32033"/>
                  </a:lnTo>
                  <a:lnTo>
                    <a:pt x="21239" y="31945"/>
                  </a:lnTo>
                  <a:lnTo>
                    <a:pt x="21326" y="31243"/>
                  </a:lnTo>
                  <a:lnTo>
                    <a:pt x="21633" y="28040"/>
                  </a:lnTo>
                  <a:lnTo>
                    <a:pt x="22467" y="23564"/>
                  </a:lnTo>
                  <a:lnTo>
                    <a:pt x="22950" y="20010"/>
                  </a:lnTo>
                  <a:lnTo>
                    <a:pt x="23257" y="19044"/>
                  </a:lnTo>
                  <a:lnTo>
                    <a:pt x="23608" y="19001"/>
                  </a:lnTo>
                  <a:lnTo>
                    <a:pt x="27119" y="19966"/>
                  </a:lnTo>
                  <a:lnTo>
                    <a:pt x="27250" y="19922"/>
                  </a:lnTo>
                  <a:lnTo>
                    <a:pt x="28172" y="19527"/>
                  </a:lnTo>
                  <a:lnTo>
                    <a:pt x="31287" y="17860"/>
                  </a:lnTo>
                  <a:lnTo>
                    <a:pt x="33306" y="17333"/>
                  </a:lnTo>
                  <a:lnTo>
                    <a:pt x="35807" y="16850"/>
                  </a:lnTo>
                  <a:lnTo>
                    <a:pt x="38791" y="15973"/>
                  </a:lnTo>
                  <a:lnTo>
                    <a:pt x="38835" y="15973"/>
                  </a:lnTo>
                  <a:lnTo>
                    <a:pt x="41643" y="14481"/>
                  </a:lnTo>
                  <a:lnTo>
                    <a:pt x="46996" y="11541"/>
                  </a:lnTo>
                  <a:lnTo>
                    <a:pt x="49980" y="10005"/>
                  </a:lnTo>
                  <a:lnTo>
                    <a:pt x="50990" y="9654"/>
                  </a:lnTo>
                  <a:lnTo>
                    <a:pt x="53622" y="9347"/>
                  </a:lnTo>
                  <a:lnTo>
                    <a:pt x="53666" y="9347"/>
                  </a:lnTo>
                  <a:lnTo>
                    <a:pt x="58800" y="7592"/>
                  </a:lnTo>
                  <a:lnTo>
                    <a:pt x="61696" y="6539"/>
                  </a:lnTo>
                  <a:lnTo>
                    <a:pt x="66523" y="4783"/>
                  </a:lnTo>
                  <a:lnTo>
                    <a:pt x="68937" y="3642"/>
                  </a:lnTo>
                  <a:lnTo>
                    <a:pt x="68981" y="3642"/>
                  </a:lnTo>
                  <a:lnTo>
                    <a:pt x="70911" y="1887"/>
                  </a:lnTo>
                  <a:lnTo>
                    <a:pt x="72096" y="1361"/>
                  </a:lnTo>
                  <a:lnTo>
                    <a:pt x="74290" y="834"/>
                  </a:lnTo>
                  <a:lnTo>
                    <a:pt x="79863" y="351"/>
                  </a:lnTo>
                  <a:lnTo>
                    <a:pt x="80126" y="527"/>
                  </a:lnTo>
                  <a:lnTo>
                    <a:pt x="80390" y="1010"/>
                  </a:lnTo>
                  <a:lnTo>
                    <a:pt x="80872" y="3247"/>
                  </a:lnTo>
                  <a:lnTo>
                    <a:pt x="82276" y="10137"/>
                  </a:lnTo>
                  <a:lnTo>
                    <a:pt x="82759" y="12375"/>
                  </a:lnTo>
                  <a:lnTo>
                    <a:pt x="82803" y="12462"/>
                  </a:lnTo>
                  <a:lnTo>
                    <a:pt x="82847" y="12506"/>
                  </a:lnTo>
                  <a:lnTo>
                    <a:pt x="83066" y="12506"/>
                  </a:lnTo>
                  <a:lnTo>
                    <a:pt x="83110" y="12462"/>
                  </a:lnTo>
                  <a:lnTo>
                    <a:pt x="83110" y="12375"/>
                  </a:lnTo>
                  <a:lnTo>
                    <a:pt x="83110" y="12331"/>
                  </a:lnTo>
                  <a:lnTo>
                    <a:pt x="82584" y="10049"/>
                  </a:lnTo>
                  <a:lnTo>
                    <a:pt x="81223" y="3160"/>
                  </a:lnTo>
                  <a:lnTo>
                    <a:pt x="80741" y="922"/>
                  </a:lnTo>
                  <a:lnTo>
                    <a:pt x="80697" y="878"/>
                  </a:lnTo>
                  <a:lnTo>
                    <a:pt x="80433" y="351"/>
                  </a:lnTo>
                  <a:lnTo>
                    <a:pt x="80390" y="264"/>
                  </a:lnTo>
                  <a:lnTo>
                    <a:pt x="8003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47"/>
            <p:cNvSpPr/>
            <p:nvPr/>
          </p:nvSpPr>
          <p:spPr>
            <a:xfrm>
              <a:off x="3491850" y="750675"/>
              <a:ext cx="392750" cy="747100"/>
            </a:xfrm>
            <a:custGeom>
              <a:avLst/>
              <a:gdLst/>
              <a:ahLst/>
              <a:cxnLst/>
              <a:rect l="l" t="t" r="r" b="b"/>
              <a:pathLst>
                <a:path w="15710" h="29884" extrusionOk="0">
                  <a:moveTo>
                    <a:pt x="15490" y="1"/>
                  </a:moveTo>
                  <a:lnTo>
                    <a:pt x="15447" y="45"/>
                  </a:lnTo>
                  <a:lnTo>
                    <a:pt x="15403" y="89"/>
                  </a:lnTo>
                  <a:lnTo>
                    <a:pt x="13165" y="3380"/>
                  </a:lnTo>
                  <a:lnTo>
                    <a:pt x="10356" y="8119"/>
                  </a:lnTo>
                  <a:lnTo>
                    <a:pt x="8996" y="10006"/>
                  </a:lnTo>
                  <a:lnTo>
                    <a:pt x="8996" y="10049"/>
                  </a:lnTo>
                  <a:lnTo>
                    <a:pt x="7636" y="12682"/>
                  </a:lnTo>
                  <a:lnTo>
                    <a:pt x="6100" y="16456"/>
                  </a:lnTo>
                  <a:lnTo>
                    <a:pt x="3072" y="22160"/>
                  </a:lnTo>
                  <a:lnTo>
                    <a:pt x="878" y="25232"/>
                  </a:lnTo>
                  <a:lnTo>
                    <a:pt x="352" y="25846"/>
                  </a:lnTo>
                  <a:lnTo>
                    <a:pt x="88" y="26197"/>
                  </a:lnTo>
                  <a:lnTo>
                    <a:pt x="1" y="26373"/>
                  </a:lnTo>
                  <a:lnTo>
                    <a:pt x="1" y="26461"/>
                  </a:lnTo>
                  <a:lnTo>
                    <a:pt x="264" y="27865"/>
                  </a:lnTo>
                  <a:lnTo>
                    <a:pt x="308" y="27953"/>
                  </a:lnTo>
                  <a:lnTo>
                    <a:pt x="2370" y="29839"/>
                  </a:lnTo>
                  <a:lnTo>
                    <a:pt x="2458" y="29883"/>
                  </a:lnTo>
                  <a:lnTo>
                    <a:pt x="2546" y="29883"/>
                  </a:lnTo>
                  <a:lnTo>
                    <a:pt x="2590" y="29839"/>
                  </a:lnTo>
                  <a:lnTo>
                    <a:pt x="2633" y="29752"/>
                  </a:lnTo>
                  <a:lnTo>
                    <a:pt x="2633" y="29708"/>
                  </a:lnTo>
                  <a:lnTo>
                    <a:pt x="2633" y="29620"/>
                  </a:lnTo>
                  <a:lnTo>
                    <a:pt x="2590" y="29576"/>
                  </a:lnTo>
                  <a:lnTo>
                    <a:pt x="615" y="27733"/>
                  </a:lnTo>
                  <a:lnTo>
                    <a:pt x="352" y="26461"/>
                  </a:lnTo>
                  <a:lnTo>
                    <a:pt x="659" y="26022"/>
                  </a:lnTo>
                  <a:lnTo>
                    <a:pt x="1142" y="25408"/>
                  </a:lnTo>
                  <a:lnTo>
                    <a:pt x="3379" y="22380"/>
                  </a:lnTo>
                  <a:lnTo>
                    <a:pt x="3379" y="22336"/>
                  </a:lnTo>
                  <a:lnTo>
                    <a:pt x="6407" y="16631"/>
                  </a:lnTo>
                  <a:lnTo>
                    <a:pt x="6451" y="16588"/>
                  </a:lnTo>
                  <a:lnTo>
                    <a:pt x="7943" y="12814"/>
                  </a:lnTo>
                  <a:lnTo>
                    <a:pt x="9303" y="10225"/>
                  </a:lnTo>
                  <a:lnTo>
                    <a:pt x="10664" y="8294"/>
                  </a:lnTo>
                  <a:lnTo>
                    <a:pt x="13472" y="3555"/>
                  </a:lnTo>
                  <a:lnTo>
                    <a:pt x="15666" y="264"/>
                  </a:lnTo>
                  <a:lnTo>
                    <a:pt x="15710" y="220"/>
                  </a:lnTo>
                  <a:lnTo>
                    <a:pt x="15710" y="132"/>
                  </a:lnTo>
                  <a:lnTo>
                    <a:pt x="15666" y="89"/>
                  </a:lnTo>
                  <a:lnTo>
                    <a:pt x="15622" y="45"/>
                  </a:lnTo>
                  <a:lnTo>
                    <a:pt x="155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47"/>
            <p:cNvSpPr/>
            <p:nvPr/>
          </p:nvSpPr>
          <p:spPr>
            <a:xfrm>
              <a:off x="3630075" y="1825750"/>
              <a:ext cx="1999875" cy="810725"/>
            </a:xfrm>
            <a:custGeom>
              <a:avLst/>
              <a:gdLst/>
              <a:ahLst/>
              <a:cxnLst/>
              <a:rect l="l" t="t" r="r" b="b"/>
              <a:pathLst>
                <a:path w="79995" h="32429" extrusionOk="0">
                  <a:moveTo>
                    <a:pt x="76484" y="1"/>
                  </a:moveTo>
                  <a:lnTo>
                    <a:pt x="73676" y="264"/>
                  </a:lnTo>
                  <a:lnTo>
                    <a:pt x="73632" y="264"/>
                  </a:lnTo>
                  <a:lnTo>
                    <a:pt x="70824" y="1185"/>
                  </a:lnTo>
                  <a:lnTo>
                    <a:pt x="70780" y="1229"/>
                  </a:lnTo>
                  <a:lnTo>
                    <a:pt x="68586" y="2897"/>
                  </a:lnTo>
                  <a:lnTo>
                    <a:pt x="61565" y="5661"/>
                  </a:lnTo>
                  <a:lnTo>
                    <a:pt x="58274" y="6802"/>
                  </a:lnTo>
                  <a:lnTo>
                    <a:pt x="55422" y="7855"/>
                  </a:lnTo>
                  <a:lnTo>
                    <a:pt x="52613" y="8777"/>
                  </a:lnTo>
                  <a:lnTo>
                    <a:pt x="49235" y="9084"/>
                  </a:lnTo>
                  <a:lnTo>
                    <a:pt x="49191" y="9084"/>
                  </a:lnTo>
                  <a:lnTo>
                    <a:pt x="46075" y="10663"/>
                  </a:lnTo>
                  <a:lnTo>
                    <a:pt x="43311" y="12112"/>
                  </a:lnTo>
                  <a:lnTo>
                    <a:pt x="40546" y="13647"/>
                  </a:lnTo>
                  <a:lnTo>
                    <a:pt x="37738" y="15052"/>
                  </a:lnTo>
                  <a:lnTo>
                    <a:pt x="32604" y="16149"/>
                  </a:lnTo>
                  <a:lnTo>
                    <a:pt x="28435" y="16982"/>
                  </a:lnTo>
                  <a:lnTo>
                    <a:pt x="28391" y="17026"/>
                  </a:lnTo>
                  <a:lnTo>
                    <a:pt x="25846" y="18299"/>
                  </a:lnTo>
                  <a:lnTo>
                    <a:pt x="25188" y="18562"/>
                  </a:lnTo>
                  <a:lnTo>
                    <a:pt x="22906" y="18211"/>
                  </a:lnTo>
                  <a:lnTo>
                    <a:pt x="22775" y="18255"/>
                  </a:lnTo>
                  <a:lnTo>
                    <a:pt x="22204" y="18562"/>
                  </a:lnTo>
                  <a:lnTo>
                    <a:pt x="22160" y="18606"/>
                  </a:lnTo>
                  <a:lnTo>
                    <a:pt x="21809" y="19396"/>
                  </a:lnTo>
                  <a:lnTo>
                    <a:pt x="21809" y="19440"/>
                  </a:lnTo>
                  <a:lnTo>
                    <a:pt x="21546" y="20405"/>
                  </a:lnTo>
                  <a:lnTo>
                    <a:pt x="20624" y="25671"/>
                  </a:lnTo>
                  <a:lnTo>
                    <a:pt x="20317" y="28830"/>
                  </a:lnTo>
                  <a:lnTo>
                    <a:pt x="19352" y="31551"/>
                  </a:lnTo>
                  <a:lnTo>
                    <a:pt x="18913" y="32033"/>
                  </a:lnTo>
                  <a:lnTo>
                    <a:pt x="13911" y="30980"/>
                  </a:lnTo>
                  <a:lnTo>
                    <a:pt x="10576" y="30190"/>
                  </a:lnTo>
                  <a:lnTo>
                    <a:pt x="7504" y="29576"/>
                  </a:lnTo>
                  <a:lnTo>
                    <a:pt x="5442" y="29269"/>
                  </a:lnTo>
                  <a:lnTo>
                    <a:pt x="3687" y="29313"/>
                  </a:lnTo>
                  <a:lnTo>
                    <a:pt x="220" y="28172"/>
                  </a:lnTo>
                  <a:lnTo>
                    <a:pt x="88" y="28172"/>
                  </a:lnTo>
                  <a:lnTo>
                    <a:pt x="44" y="28216"/>
                  </a:lnTo>
                  <a:lnTo>
                    <a:pt x="1" y="28259"/>
                  </a:lnTo>
                  <a:lnTo>
                    <a:pt x="1" y="28347"/>
                  </a:lnTo>
                  <a:lnTo>
                    <a:pt x="1" y="28391"/>
                  </a:lnTo>
                  <a:lnTo>
                    <a:pt x="44" y="28479"/>
                  </a:lnTo>
                  <a:lnTo>
                    <a:pt x="88" y="28479"/>
                  </a:lnTo>
                  <a:lnTo>
                    <a:pt x="3643" y="29664"/>
                  </a:lnTo>
                  <a:lnTo>
                    <a:pt x="3687" y="29664"/>
                  </a:lnTo>
                  <a:lnTo>
                    <a:pt x="5442" y="29620"/>
                  </a:lnTo>
                  <a:lnTo>
                    <a:pt x="7460" y="29927"/>
                  </a:lnTo>
                  <a:lnTo>
                    <a:pt x="10488" y="30541"/>
                  </a:lnTo>
                  <a:lnTo>
                    <a:pt x="13823" y="31331"/>
                  </a:lnTo>
                  <a:lnTo>
                    <a:pt x="18913" y="32428"/>
                  </a:lnTo>
                  <a:lnTo>
                    <a:pt x="18957" y="32428"/>
                  </a:lnTo>
                  <a:lnTo>
                    <a:pt x="19045" y="32384"/>
                  </a:lnTo>
                  <a:lnTo>
                    <a:pt x="19089" y="32340"/>
                  </a:lnTo>
                  <a:lnTo>
                    <a:pt x="19659" y="31726"/>
                  </a:lnTo>
                  <a:lnTo>
                    <a:pt x="19703" y="31682"/>
                  </a:lnTo>
                  <a:lnTo>
                    <a:pt x="20668" y="28918"/>
                  </a:lnTo>
                  <a:lnTo>
                    <a:pt x="20668" y="28874"/>
                  </a:lnTo>
                  <a:lnTo>
                    <a:pt x="20975" y="25714"/>
                  </a:lnTo>
                  <a:lnTo>
                    <a:pt x="21897" y="20493"/>
                  </a:lnTo>
                  <a:lnTo>
                    <a:pt x="22116" y="19527"/>
                  </a:lnTo>
                  <a:lnTo>
                    <a:pt x="22467" y="18825"/>
                  </a:lnTo>
                  <a:lnTo>
                    <a:pt x="22906" y="18562"/>
                  </a:lnTo>
                  <a:lnTo>
                    <a:pt x="25188" y="18913"/>
                  </a:lnTo>
                  <a:lnTo>
                    <a:pt x="25276" y="18913"/>
                  </a:lnTo>
                  <a:lnTo>
                    <a:pt x="25978" y="18606"/>
                  </a:lnTo>
                  <a:lnTo>
                    <a:pt x="28523" y="17333"/>
                  </a:lnTo>
                  <a:lnTo>
                    <a:pt x="32692" y="16500"/>
                  </a:lnTo>
                  <a:lnTo>
                    <a:pt x="37826" y="15359"/>
                  </a:lnTo>
                  <a:lnTo>
                    <a:pt x="37869" y="15359"/>
                  </a:lnTo>
                  <a:lnTo>
                    <a:pt x="40678" y="13955"/>
                  </a:lnTo>
                  <a:lnTo>
                    <a:pt x="43442" y="12419"/>
                  </a:lnTo>
                  <a:lnTo>
                    <a:pt x="46251" y="10971"/>
                  </a:lnTo>
                  <a:lnTo>
                    <a:pt x="49322" y="9435"/>
                  </a:lnTo>
                  <a:lnTo>
                    <a:pt x="52657" y="9128"/>
                  </a:lnTo>
                  <a:lnTo>
                    <a:pt x="52701" y="9128"/>
                  </a:lnTo>
                  <a:lnTo>
                    <a:pt x="55553" y="8206"/>
                  </a:lnTo>
                  <a:lnTo>
                    <a:pt x="58362" y="7153"/>
                  </a:lnTo>
                  <a:lnTo>
                    <a:pt x="61697" y="5968"/>
                  </a:lnTo>
                  <a:lnTo>
                    <a:pt x="68761" y="3248"/>
                  </a:lnTo>
                  <a:lnTo>
                    <a:pt x="68805" y="3204"/>
                  </a:lnTo>
                  <a:lnTo>
                    <a:pt x="70999" y="1536"/>
                  </a:lnTo>
                  <a:lnTo>
                    <a:pt x="73764" y="615"/>
                  </a:lnTo>
                  <a:lnTo>
                    <a:pt x="76440" y="352"/>
                  </a:lnTo>
                  <a:lnTo>
                    <a:pt x="76660" y="527"/>
                  </a:lnTo>
                  <a:lnTo>
                    <a:pt x="77143" y="2019"/>
                  </a:lnTo>
                  <a:lnTo>
                    <a:pt x="78108" y="6144"/>
                  </a:lnTo>
                  <a:lnTo>
                    <a:pt x="79688" y="12331"/>
                  </a:lnTo>
                  <a:lnTo>
                    <a:pt x="79688" y="12375"/>
                  </a:lnTo>
                  <a:lnTo>
                    <a:pt x="79732" y="12419"/>
                  </a:lnTo>
                  <a:lnTo>
                    <a:pt x="79819" y="12463"/>
                  </a:lnTo>
                  <a:lnTo>
                    <a:pt x="79907" y="12463"/>
                  </a:lnTo>
                  <a:lnTo>
                    <a:pt x="79951" y="12419"/>
                  </a:lnTo>
                  <a:lnTo>
                    <a:pt x="79995" y="12375"/>
                  </a:lnTo>
                  <a:lnTo>
                    <a:pt x="79995" y="12287"/>
                  </a:lnTo>
                  <a:lnTo>
                    <a:pt x="79995" y="12243"/>
                  </a:lnTo>
                  <a:lnTo>
                    <a:pt x="78459" y="6056"/>
                  </a:lnTo>
                  <a:lnTo>
                    <a:pt x="77494" y="1931"/>
                  </a:lnTo>
                  <a:lnTo>
                    <a:pt x="76967" y="352"/>
                  </a:lnTo>
                  <a:lnTo>
                    <a:pt x="76923" y="264"/>
                  </a:lnTo>
                  <a:lnTo>
                    <a:pt x="76616" y="44"/>
                  </a:lnTo>
                  <a:lnTo>
                    <a:pt x="7648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47"/>
            <p:cNvSpPr/>
            <p:nvPr/>
          </p:nvSpPr>
          <p:spPr>
            <a:xfrm>
              <a:off x="3466625" y="829675"/>
              <a:ext cx="329125" cy="579250"/>
            </a:xfrm>
            <a:custGeom>
              <a:avLst/>
              <a:gdLst/>
              <a:ahLst/>
              <a:cxnLst/>
              <a:rect l="l" t="t" r="r" b="b"/>
              <a:pathLst>
                <a:path w="13165" h="23170" extrusionOk="0">
                  <a:moveTo>
                    <a:pt x="12901" y="0"/>
                  </a:moveTo>
                  <a:lnTo>
                    <a:pt x="12857" y="88"/>
                  </a:lnTo>
                  <a:lnTo>
                    <a:pt x="11014" y="3467"/>
                  </a:lnTo>
                  <a:lnTo>
                    <a:pt x="9786" y="5310"/>
                  </a:lnTo>
                  <a:lnTo>
                    <a:pt x="8338" y="7767"/>
                  </a:lnTo>
                  <a:lnTo>
                    <a:pt x="6977" y="11102"/>
                  </a:lnTo>
                  <a:lnTo>
                    <a:pt x="5573" y="14568"/>
                  </a:lnTo>
                  <a:lnTo>
                    <a:pt x="3467" y="18562"/>
                  </a:lnTo>
                  <a:lnTo>
                    <a:pt x="1624" y="21107"/>
                  </a:lnTo>
                  <a:lnTo>
                    <a:pt x="44" y="22862"/>
                  </a:lnTo>
                  <a:lnTo>
                    <a:pt x="44" y="22950"/>
                  </a:lnTo>
                  <a:lnTo>
                    <a:pt x="0" y="22994"/>
                  </a:lnTo>
                  <a:lnTo>
                    <a:pt x="44" y="23081"/>
                  </a:lnTo>
                  <a:lnTo>
                    <a:pt x="88" y="23125"/>
                  </a:lnTo>
                  <a:lnTo>
                    <a:pt x="176" y="23169"/>
                  </a:lnTo>
                  <a:lnTo>
                    <a:pt x="264" y="23125"/>
                  </a:lnTo>
                  <a:lnTo>
                    <a:pt x="308" y="23081"/>
                  </a:lnTo>
                  <a:lnTo>
                    <a:pt x="1887" y="21326"/>
                  </a:lnTo>
                  <a:lnTo>
                    <a:pt x="3730" y="18737"/>
                  </a:lnTo>
                  <a:lnTo>
                    <a:pt x="3774" y="18737"/>
                  </a:lnTo>
                  <a:lnTo>
                    <a:pt x="5880" y="14700"/>
                  </a:lnTo>
                  <a:lnTo>
                    <a:pt x="7328" y="11234"/>
                  </a:lnTo>
                  <a:lnTo>
                    <a:pt x="8645" y="7943"/>
                  </a:lnTo>
                  <a:lnTo>
                    <a:pt x="10093" y="5485"/>
                  </a:lnTo>
                  <a:lnTo>
                    <a:pt x="11322" y="3642"/>
                  </a:lnTo>
                  <a:lnTo>
                    <a:pt x="13165" y="220"/>
                  </a:lnTo>
                  <a:lnTo>
                    <a:pt x="13165" y="176"/>
                  </a:lnTo>
                  <a:lnTo>
                    <a:pt x="13165" y="88"/>
                  </a:lnTo>
                  <a:lnTo>
                    <a:pt x="13165" y="44"/>
                  </a:lnTo>
                  <a:lnTo>
                    <a:pt x="1307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47"/>
            <p:cNvSpPr/>
            <p:nvPr/>
          </p:nvSpPr>
          <p:spPr>
            <a:xfrm>
              <a:off x="3663000" y="692550"/>
              <a:ext cx="735000" cy="1528150"/>
            </a:xfrm>
            <a:custGeom>
              <a:avLst/>
              <a:gdLst/>
              <a:ahLst/>
              <a:cxnLst/>
              <a:rect l="l" t="t" r="r" b="b"/>
              <a:pathLst>
                <a:path w="29400" h="61126" extrusionOk="0">
                  <a:moveTo>
                    <a:pt x="25977" y="0"/>
                  </a:moveTo>
                  <a:lnTo>
                    <a:pt x="25933" y="44"/>
                  </a:lnTo>
                  <a:lnTo>
                    <a:pt x="25890" y="88"/>
                  </a:lnTo>
                  <a:lnTo>
                    <a:pt x="25275" y="1492"/>
                  </a:lnTo>
                  <a:lnTo>
                    <a:pt x="24880" y="2896"/>
                  </a:lnTo>
                  <a:lnTo>
                    <a:pt x="23476" y="4959"/>
                  </a:lnTo>
                  <a:lnTo>
                    <a:pt x="23476" y="5003"/>
                  </a:lnTo>
                  <a:lnTo>
                    <a:pt x="21501" y="8776"/>
                  </a:lnTo>
                  <a:lnTo>
                    <a:pt x="18737" y="12682"/>
                  </a:lnTo>
                  <a:lnTo>
                    <a:pt x="15709" y="16324"/>
                  </a:lnTo>
                  <a:lnTo>
                    <a:pt x="12067" y="20317"/>
                  </a:lnTo>
                  <a:lnTo>
                    <a:pt x="9741" y="23169"/>
                  </a:lnTo>
                  <a:lnTo>
                    <a:pt x="9741" y="23257"/>
                  </a:lnTo>
                  <a:lnTo>
                    <a:pt x="9434" y="24529"/>
                  </a:lnTo>
                  <a:lnTo>
                    <a:pt x="9434" y="24617"/>
                  </a:lnTo>
                  <a:lnTo>
                    <a:pt x="9873" y="27162"/>
                  </a:lnTo>
                  <a:lnTo>
                    <a:pt x="9741" y="27776"/>
                  </a:lnTo>
                  <a:lnTo>
                    <a:pt x="6933" y="29137"/>
                  </a:lnTo>
                  <a:lnTo>
                    <a:pt x="6889" y="29137"/>
                  </a:lnTo>
                  <a:lnTo>
                    <a:pt x="6099" y="29795"/>
                  </a:lnTo>
                  <a:lnTo>
                    <a:pt x="6012" y="29883"/>
                  </a:lnTo>
                  <a:lnTo>
                    <a:pt x="5441" y="31418"/>
                  </a:lnTo>
                  <a:lnTo>
                    <a:pt x="5441" y="31462"/>
                  </a:lnTo>
                  <a:lnTo>
                    <a:pt x="4607" y="34753"/>
                  </a:lnTo>
                  <a:lnTo>
                    <a:pt x="4344" y="36684"/>
                  </a:lnTo>
                  <a:lnTo>
                    <a:pt x="4344" y="36728"/>
                  </a:lnTo>
                  <a:lnTo>
                    <a:pt x="4520" y="39975"/>
                  </a:lnTo>
                  <a:lnTo>
                    <a:pt x="4388" y="41028"/>
                  </a:lnTo>
                  <a:lnTo>
                    <a:pt x="4081" y="41950"/>
                  </a:lnTo>
                  <a:lnTo>
                    <a:pt x="3554" y="42520"/>
                  </a:lnTo>
                  <a:lnTo>
                    <a:pt x="2808" y="42784"/>
                  </a:lnTo>
                  <a:lnTo>
                    <a:pt x="658" y="43003"/>
                  </a:lnTo>
                  <a:lnTo>
                    <a:pt x="614" y="43003"/>
                  </a:lnTo>
                  <a:lnTo>
                    <a:pt x="527" y="43047"/>
                  </a:lnTo>
                  <a:lnTo>
                    <a:pt x="527" y="43135"/>
                  </a:lnTo>
                  <a:lnTo>
                    <a:pt x="527" y="43222"/>
                  </a:lnTo>
                  <a:lnTo>
                    <a:pt x="1053" y="46996"/>
                  </a:lnTo>
                  <a:lnTo>
                    <a:pt x="702" y="49453"/>
                  </a:lnTo>
                  <a:lnTo>
                    <a:pt x="0" y="52262"/>
                  </a:lnTo>
                  <a:lnTo>
                    <a:pt x="0" y="52393"/>
                  </a:lnTo>
                  <a:lnTo>
                    <a:pt x="219" y="52964"/>
                  </a:lnTo>
                  <a:lnTo>
                    <a:pt x="219" y="53008"/>
                  </a:lnTo>
                  <a:lnTo>
                    <a:pt x="1536" y="54938"/>
                  </a:lnTo>
                  <a:lnTo>
                    <a:pt x="1580" y="54982"/>
                  </a:lnTo>
                  <a:lnTo>
                    <a:pt x="5485" y="58098"/>
                  </a:lnTo>
                  <a:lnTo>
                    <a:pt x="8030" y="61082"/>
                  </a:lnTo>
                  <a:lnTo>
                    <a:pt x="8074" y="61125"/>
                  </a:lnTo>
                  <a:lnTo>
                    <a:pt x="8206" y="61125"/>
                  </a:lnTo>
                  <a:lnTo>
                    <a:pt x="9610" y="60643"/>
                  </a:lnTo>
                  <a:lnTo>
                    <a:pt x="9654" y="60599"/>
                  </a:lnTo>
                  <a:lnTo>
                    <a:pt x="10268" y="60116"/>
                  </a:lnTo>
                  <a:lnTo>
                    <a:pt x="10268" y="60072"/>
                  </a:lnTo>
                  <a:lnTo>
                    <a:pt x="11190" y="58449"/>
                  </a:lnTo>
                  <a:lnTo>
                    <a:pt x="11190" y="58405"/>
                  </a:lnTo>
                  <a:lnTo>
                    <a:pt x="11453" y="57045"/>
                  </a:lnTo>
                  <a:lnTo>
                    <a:pt x="11453" y="57001"/>
                  </a:lnTo>
                  <a:lnTo>
                    <a:pt x="11233" y="54061"/>
                  </a:lnTo>
                  <a:lnTo>
                    <a:pt x="11233" y="53973"/>
                  </a:lnTo>
                  <a:lnTo>
                    <a:pt x="9829" y="51033"/>
                  </a:lnTo>
                  <a:lnTo>
                    <a:pt x="9610" y="49673"/>
                  </a:lnTo>
                  <a:lnTo>
                    <a:pt x="9785" y="49058"/>
                  </a:lnTo>
                  <a:lnTo>
                    <a:pt x="10049" y="48488"/>
                  </a:lnTo>
                  <a:lnTo>
                    <a:pt x="10531" y="48137"/>
                  </a:lnTo>
                  <a:lnTo>
                    <a:pt x="11058" y="48005"/>
                  </a:lnTo>
                  <a:lnTo>
                    <a:pt x="13822" y="49146"/>
                  </a:lnTo>
                  <a:lnTo>
                    <a:pt x="15314" y="49629"/>
                  </a:lnTo>
                  <a:lnTo>
                    <a:pt x="17508" y="50989"/>
                  </a:lnTo>
                  <a:lnTo>
                    <a:pt x="21107" y="52876"/>
                  </a:lnTo>
                  <a:lnTo>
                    <a:pt x="21150" y="52876"/>
                  </a:lnTo>
                  <a:lnTo>
                    <a:pt x="22862" y="53490"/>
                  </a:lnTo>
                  <a:lnTo>
                    <a:pt x="22950" y="53490"/>
                  </a:lnTo>
                  <a:lnTo>
                    <a:pt x="24047" y="53446"/>
                  </a:lnTo>
                  <a:lnTo>
                    <a:pt x="24090" y="53446"/>
                  </a:lnTo>
                  <a:lnTo>
                    <a:pt x="27689" y="52700"/>
                  </a:lnTo>
                  <a:lnTo>
                    <a:pt x="29268" y="52525"/>
                  </a:lnTo>
                  <a:lnTo>
                    <a:pt x="29312" y="52525"/>
                  </a:lnTo>
                  <a:lnTo>
                    <a:pt x="29356" y="52481"/>
                  </a:lnTo>
                  <a:lnTo>
                    <a:pt x="29400" y="52393"/>
                  </a:lnTo>
                  <a:lnTo>
                    <a:pt x="29400" y="52349"/>
                  </a:lnTo>
                  <a:lnTo>
                    <a:pt x="29400" y="52262"/>
                  </a:lnTo>
                  <a:lnTo>
                    <a:pt x="29356" y="52218"/>
                  </a:lnTo>
                  <a:lnTo>
                    <a:pt x="29268" y="52174"/>
                  </a:lnTo>
                  <a:lnTo>
                    <a:pt x="29224" y="52174"/>
                  </a:lnTo>
                  <a:lnTo>
                    <a:pt x="27645" y="52349"/>
                  </a:lnTo>
                  <a:lnTo>
                    <a:pt x="27601" y="52349"/>
                  </a:lnTo>
                  <a:lnTo>
                    <a:pt x="24047" y="53095"/>
                  </a:lnTo>
                  <a:lnTo>
                    <a:pt x="22950" y="53139"/>
                  </a:lnTo>
                  <a:lnTo>
                    <a:pt x="21282" y="52525"/>
                  </a:lnTo>
                  <a:lnTo>
                    <a:pt x="17684" y="50682"/>
                  </a:lnTo>
                  <a:lnTo>
                    <a:pt x="15490" y="49322"/>
                  </a:lnTo>
                  <a:lnTo>
                    <a:pt x="15446" y="49278"/>
                  </a:lnTo>
                  <a:lnTo>
                    <a:pt x="13910" y="48795"/>
                  </a:lnTo>
                  <a:lnTo>
                    <a:pt x="11146" y="47654"/>
                  </a:lnTo>
                  <a:lnTo>
                    <a:pt x="11014" y="47654"/>
                  </a:lnTo>
                  <a:lnTo>
                    <a:pt x="10400" y="47786"/>
                  </a:lnTo>
                  <a:lnTo>
                    <a:pt x="10356" y="47830"/>
                  </a:lnTo>
                  <a:lnTo>
                    <a:pt x="9829" y="48269"/>
                  </a:lnTo>
                  <a:lnTo>
                    <a:pt x="9785" y="48312"/>
                  </a:lnTo>
                  <a:lnTo>
                    <a:pt x="9434" y="48883"/>
                  </a:lnTo>
                  <a:lnTo>
                    <a:pt x="9434" y="48927"/>
                  </a:lnTo>
                  <a:lnTo>
                    <a:pt x="9259" y="49629"/>
                  </a:lnTo>
                  <a:lnTo>
                    <a:pt x="9259" y="49673"/>
                  </a:lnTo>
                  <a:lnTo>
                    <a:pt x="9478" y="51121"/>
                  </a:lnTo>
                  <a:lnTo>
                    <a:pt x="9478" y="51165"/>
                  </a:lnTo>
                  <a:lnTo>
                    <a:pt x="10882" y="54105"/>
                  </a:lnTo>
                  <a:lnTo>
                    <a:pt x="11102" y="57001"/>
                  </a:lnTo>
                  <a:lnTo>
                    <a:pt x="10839" y="58317"/>
                  </a:lnTo>
                  <a:lnTo>
                    <a:pt x="10005" y="59853"/>
                  </a:lnTo>
                  <a:lnTo>
                    <a:pt x="9478" y="60336"/>
                  </a:lnTo>
                  <a:lnTo>
                    <a:pt x="8206" y="60774"/>
                  </a:lnTo>
                  <a:lnTo>
                    <a:pt x="5748" y="57878"/>
                  </a:lnTo>
                  <a:lnTo>
                    <a:pt x="5704" y="57834"/>
                  </a:lnTo>
                  <a:lnTo>
                    <a:pt x="1799" y="54719"/>
                  </a:lnTo>
                  <a:lnTo>
                    <a:pt x="527" y="52832"/>
                  </a:lnTo>
                  <a:lnTo>
                    <a:pt x="351" y="52306"/>
                  </a:lnTo>
                  <a:lnTo>
                    <a:pt x="1009" y="49541"/>
                  </a:lnTo>
                  <a:lnTo>
                    <a:pt x="1404" y="47040"/>
                  </a:lnTo>
                  <a:lnTo>
                    <a:pt x="1404" y="46996"/>
                  </a:lnTo>
                  <a:lnTo>
                    <a:pt x="878" y="43354"/>
                  </a:lnTo>
                  <a:lnTo>
                    <a:pt x="2852" y="43135"/>
                  </a:lnTo>
                  <a:lnTo>
                    <a:pt x="2896" y="43135"/>
                  </a:lnTo>
                  <a:lnTo>
                    <a:pt x="3730" y="42827"/>
                  </a:lnTo>
                  <a:lnTo>
                    <a:pt x="3774" y="42784"/>
                  </a:lnTo>
                  <a:lnTo>
                    <a:pt x="4388" y="42125"/>
                  </a:lnTo>
                  <a:lnTo>
                    <a:pt x="4388" y="42081"/>
                  </a:lnTo>
                  <a:lnTo>
                    <a:pt x="4739" y="41116"/>
                  </a:lnTo>
                  <a:lnTo>
                    <a:pt x="4739" y="41072"/>
                  </a:lnTo>
                  <a:lnTo>
                    <a:pt x="4871" y="39975"/>
                  </a:lnTo>
                  <a:lnTo>
                    <a:pt x="4695" y="36728"/>
                  </a:lnTo>
                  <a:lnTo>
                    <a:pt x="4959" y="34841"/>
                  </a:lnTo>
                  <a:lnTo>
                    <a:pt x="5792" y="31550"/>
                  </a:lnTo>
                  <a:lnTo>
                    <a:pt x="6319" y="30058"/>
                  </a:lnTo>
                  <a:lnTo>
                    <a:pt x="7109" y="29444"/>
                  </a:lnTo>
                  <a:lnTo>
                    <a:pt x="10005" y="28040"/>
                  </a:lnTo>
                  <a:lnTo>
                    <a:pt x="10049" y="27996"/>
                  </a:lnTo>
                  <a:lnTo>
                    <a:pt x="10093" y="27908"/>
                  </a:lnTo>
                  <a:lnTo>
                    <a:pt x="10224" y="27162"/>
                  </a:lnTo>
                  <a:lnTo>
                    <a:pt x="10224" y="27118"/>
                  </a:lnTo>
                  <a:lnTo>
                    <a:pt x="9785" y="24573"/>
                  </a:lnTo>
                  <a:lnTo>
                    <a:pt x="10049" y="23388"/>
                  </a:lnTo>
                  <a:lnTo>
                    <a:pt x="12330" y="20536"/>
                  </a:lnTo>
                  <a:lnTo>
                    <a:pt x="15973" y="16543"/>
                  </a:lnTo>
                  <a:lnTo>
                    <a:pt x="19000" y="12901"/>
                  </a:lnTo>
                  <a:lnTo>
                    <a:pt x="21809" y="8996"/>
                  </a:lnTo>
                  <a:lnTo>
                    <a:pt x="21809" y="8952"/>
                  </a:lnTo>
                  <a:lnTo>
                    <a:pt x="23783" y="5178"/>
                  </a:lnTo>
                  <a:lnTo>
                    <a:pt x="25187" y="3072"/>
                  </a:lnTo>
                  <a:lnTo>
                    <a:pt x="25231" y="3028"/>
                  </a:lnTo>
                  <a:lnTo>
                    <a:pt x="25582" y="1624"/>
                  </a:lnTo>
                  <a:lnTo>
                    <a:pt x="26241" y="220"/>
                  </a:lnTo>
                  <a:lnTo>
                    <a:pt x="26241" y="176"/>
                  </a:lnTo>
                  <a:lnTo>
                    <a:pt x="26241" y="88"/>
                  </a:lnTo>
                  <a:lnTo>
                    <a:pt x="26197" y="44"/>
                  </a:lnTo>
                  <a:lnTo>
                    <a:pt x="2615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47"/>
            <p:cNvSpPr/>
            <p:nvPr/>
          </p:nvSpPr>
          <p:spPr>
            <a:xfrm>
              <a:off x="3625700" y="691450"/>
              <a:ext cx="766825" cy="1557775"/>
            </a:xfrm>
            <a:custGeom>
              <a:avLst/>
              <a:gdLst/>
              <a:ahLst/>
              <a:cxnLst/>
              <a:rect l="l" t="t" r="r" b="b"/>
              <a:pathLst>
                <a:path w="30673" h="62311" extrusionOk="0">
                  <a:moveTo>
                    <a:pt x="27030" y="0"/>
                  </a:moveTo>
                  <a:lnTo>
                    <a:pt x="26987" y="44"/>
                  </a:lnTo>
                  <a:lnTo>
                    <a:pt x="26943" y="88"/>
                  </a:lnTo>
                  <a:lnTo>
                    <a:pt x="26416" y="922"/>
                  </a:lnTo>
                  <a:lnTo>
                    <a:pt x="26416" y="966"/>
                  </a:lnTo>
                  <a:lnTo>
                    <a:pt x="25626" y="3028"/>
                  </a:lnTo>
                  <a:lnTo>
                    <a:pt x="23081" y="6846"/>
                  </a:lnTo>
                  <a:lnTo>
                    <a:pt x="21502" y="8952"/>
                  </a:lnTo>
                  <a:lnTo>
                    <a:pt x="19615" y="11629"/>
                  </a:lnTo>
                  <a:lnTo>
                    <a:pt x="17772" y="13998"/>
                  </a:lnTo>
                  <a:lnTo>
                    <a:pt x="14481" y="17684"/>
                  </a:lnTo>
                  <a:lnTo>
                    <a:pt x="10531" y="22511"/>
                  </a:lnTo>
                  <a:lnTo>
                    <a:pt x="10531" y="22555"/>
                  </a:lnTo>
                  <a:lnTo>
                    <a:pt x="10049" y="23915"/>
                  </a:lnTo>
                  <a:lnTo>
                    <a:pt x="10049" y="23959"/>
                  </a:lnTo>
                  <a:lnTo>
                    <a:pt x="10136" y="27162"/>
                  </a:lnTo>
                  <a:lnTo>
                    <a:pt x="7065" y="28961"/>
                  </a:lnTo>
                  <a:lnTo>
                    <a:pt x="6977" y="29005"/>
                  </a:lnTo>
                  <a:lnTo>
                    <a:pt x="6451" y="29971"/>
                  </a:lnTo>
                  <a:lnTo>
                    <a:pt x="6407" y="30014"/>
                  </a:lnTo>
                  <a:lnTo>
                    <a:pt x="5310" y="33393"/>
                  </a:lnTo>
                  <a:lnTo>
                    <a:pt x="4608" y="36377"/>
                  </a:lnTo>
                  <a:lnTo>
                    <a:pt x="3905" y="40239"/>
                  </a:lnTo>
                  <a:lnTo>
                    <a:pt x="3554" y="40414"/>
                  </a:lnTo>
                  <a:lnTo>
                    <a:pt x="1009" y="40941"/>
                  </a:lnTo>
                  <a:lnTo>
                    <a:pt x="878" y="41028"/>
                  </a:lnTo>
                  <a:lnTo>
                    <a:pt x="527" y="41467"/>
                  </a:lnTo>
                  <a:lnTo>
                    <a:pt x="483" y="41555"/>
                  </a:lnTo>
                  <a:lnTo>
                    <a:pt x="395" y="43003"/>
                  </a:lnTo>
                  <a:lnTo>
                    <a:pt x="395" y="43091"/>
                  </a:lnTo>
                  <a:lnTo>
                    <a:pt x="1316" y="45241"/>
                  </a:lnTo>
                  <a:lnTo>
                    <a:pt x="1360" y="46689"/>
                  </a:lnTo>
                  <a:lnTo>
                    <a:pt x="527" y="51998"/>
                  </a:lnTo>
                  <a:lnTo>
                    <a:pt x="0" y="53798"/>
                  </a:lnTo>
                  <a:lnTo>
                    <a:pt x="0" y="53841"/>
                  </a:lnTo>
                  <a:lnTo>
                    <a:pt x="219" y="56518"/>
                  </a:lnTo>
                  <a:lnTo>
                    <a:pt x="307" y="56650"/>
                  </a:lnTo>
                  <a:lnTo>
                    <a:pt x="1843" y="58054"/>
                  </a:lnTo>
                  <a:lnTo>
                    <a:pt x="4608" y="60424"/>
                  </a:lnTo>
                  <a:lnTo>
                    <a:pt x="5354" y="61521"/>
                  </a:lnTo>
                  <a:lnTo>
                    <a:pt x="5397" y="61564"/>
                  </a:lnTo>
                  <a:lnTo>
                    <a:pt x="6451" y="62179"/>
                  </a:lnTo>
                  <a:lnTo>
                    <a:pt x="6494" y="62179"/>
                  </a:lnTo>
                  <a:lnTo>
                    <a:pt x="8118" y="62310"/>
                  </a:lnTo>
                  <a:lnTo>
                    <a:pt x="9127" y="62310"/>
                  </a:lnTo>
                  <a:lnTo>
                    <a:pt x="9742" y="62223"/>
                  </a:lnTo>
                  <a:lnTo>
                    <a:pt x="10268" y="62135"/>
                  </a:lnTo>
                  <a:lnTo>
                    <a:pt x="10707" y="62003"/>
                  </a:lnTo>
                  <a:lnTo>
                    <a:pt x="11146" y="61828"/>
                  </a:lnTo>
                  <a:lnTo>
                    <a:pt x="11497" y="61608"/>
                  </a:lnTo>
                  <a:lnTo>
                    <a:pt x="11848" y="61389"/>
                  </a:lnTo>
                  <a:lnTo>
                    <a:pt x="12155" y="61082"/>
                  </a:lnTo>
                  <a:lnTo>
                    <a:pt x="12418" y="60731"/>
                  </a:lnTo>
                  <a:lnTo>
                    <a:pt x="12638" y="60336"/>
                  </a:lnTo>
                  <a:lnTo>
                    <a:pt x="12813" y="59897"/>
                  </a:lnTo>
                  <a:lnTo>
                    <a:pt x="13033" y="59458"/>
                  </a:lnTo>
                  <a:lnTo>
                    <a:pt x="13164" y="58932"/>
                  </a:lnTo>
                  <a:lnTo>
                    <a:pt x="13296" y="58361"/>
                  </a:lnTo>
                  <a:lnTo>
                    <a:pt x="13559" y="57089"/>
                  </a:lnTo>
                  <a:lnTo>
                    <a:pt x="13559" y="57045"/>
                  </a:lnTo>
                  <a:lnTo>
                    <a:pt x="13428" y="54456"/>
                  </a:lnTo>
                  <a:lnTo>
                    <a:pt x="13384" y="54368"/>
                  </a:lnTo>
                  <a:lnTo>
                    <a:pt x="11936" y="50901"/>
                  </a:lnTo>
                  <a:lnTo>
                    <a:pt x="12023" y="50068"/>
                  </a:lnTo>
                  <a:lnTo>
                    <a:pt x="12462" y="49497"/>
                  </a:lnTo>
                  <a:lnTo>
                    <a:pt x="12769" y="49453"/>
                  </a:lnTo>
                  <a:lnTo>
                    <a:pt x="15007" y="50199"/>
                  </a:lnTo>
                  <a:lnTo>
                    <a:pt x="16587" y="50682"/>
                  </a:lnTo>
                  <a:lnTo>
                    <a:pt x="18913" y="52042"/>
                  </a:lnTo>
                  <a:lnTo>
                    <a:pt x="22511" y="53973"/>
                  </a:lnTo>
                  <a:lnTo>
                    <a:pt x="22555" y="53973"/>
                  </a:lnTo>
                  <a:lnTo>
                    <a:pt x="23871" y="54456"/>
                  </a:lnTo>
                  <a:lnTo>
                    <a:pt x="23959" y="54500"/>
                  </a:lnTo>
                  <a:lnTo>
                    <a:pt x="25144" y="54412"/>
                  </a:lnTo>
                  <a:lnTo>
                    <a:pt x="29663" y="53578"/>
                  </a:lnTo>
                  <a:lnTo>
                    <a:pt x="30365" y="53534"/>
                  </a:lnTo>
                  <a:lnTo>
                    <a:pt x="30409" y="53534"/>
                  </a:lnTo>
                  <a:lnTo>
                    <a:pt x="30541" y="53490"/>
                  </a:lnTo>
                  <a:lnTo>
                    <a:pt x="30629" y="53447"/>
                  </a:lnTo>
                  <a:lnTo>
                    <a:pt x="30629" y="53403"/>
                  </a:lnTo>
                  <a:lnTo>
                    <a:pt x="30673" y="53315"/>
                  </a:lnTo>
                  <a:lnTo>
                    <a:pt x="30673" y="53271"/>
                  </a:lnTo>
                  <a:lnTo>
                    <a:pt x="30629" y="53183"/>
                  </a:lnTo>
                  <a:lnTo>
                    <a:pt x="30541" y="53139"/>
                  </a:lnTo>
                  <a:lnTo>
                    <a:pt x="30409" y="53139"/>
                  </a:lnTo>
                  <a:lnTo>
                    <a:pt x="30322" y="53183"/>
                  </a:lnTo>
                  <a:lnTo>
                    <a:pt x="29663" y="53227"/>
                  </a:lnTo>
                  <a:lnTo>
                    <a:pt x="29619" y="53227"/>
                  </a:lnTo>
                  <a:lnTo>
                    <a:pt x="25100" y="54061"/>
                  </a:lnTo>
                  <a:lnTo>
                    <a:pt x="23959" y="54149"/>
                  </a:lnTo>
                  <a:lnTo>
                    <a:pt x="22686" y="53666"/>
                  </a:lnTo>
                  <a:lnTo>
                    <a:pt x="19088" y="51735"/>
                  </a:lnTo>
                  <a:lnTo>
                    <a:pt x="16719" y="50375"/>
                  </a:lnTo>
                  <a:lnTo>
                    <a:pt x="16719" y="50331"/>
                  </a:lnTo>
                  <a:lnTo>
                    <a:pt x="15095" y="49892"/>
                  </a:lnTo>
                  <a:lnTo>
                    <a:pt x="12813" y="49102"/>
                  </a:lnTo>
                  <a:lnTo>
                    <a:pt x="12725" y="49102"/>
                  </a:lnTo>
                  <a:lnTo>
                    <a:pt x="12331" y="49190"/>
                  </a:lnTo>
                  <a:lnTo>
                    <a:pt x="12243" y="49234"/>
                  </a:lnTo>
                  <a:lnTo>
                    <a:pt x="11716" y="49892"/>
                  </a:lnTo>
                  <a:lnTo>
                    <a:pt x="11672" y="49980"/>
                  </a:lnTo>
                  <a:lnTo>
                    <a:pt x="11585" y="50901"/>
                  </a:lnTo>
                  <a:lnTo>
                    <a:pt x="11628" y="50989"/>
                  </a:lnTo>
                  <a:lnTo>
                    <a:pt x="13076" y="54500"/>
                  </a:lnTo>
                  <a:lnTo>
                    <a:pt x="13208" y="57045"/>
                  </a:lnTo>
                  <a:lnTo>
                    <a:pt x="12989" y="58273"/>
                  </a:lnTo>
                  <a:lnTo>
                    <a:pt x="12857" y="58800"/>
                  </a:lnTo>
                  <a:lnTo>
                    <a:pt x="12725" y="59327"/>
                  </a:lnTo>
                  <a:lnTo>
                    <a:pt x="12550" y="59765"/>
                  </a:lnTo>
                  <a:lnTo>
                    <a:pt x="12331" y="60160"/>
                  </a:lnTo>
                  <a:lnTo>
                    <a:pt x="12111" y="60555"/>
                  </a:lnTo>
                  <a:lnTo>
                    <a:pt x="11892" y="60862"/>
                  </a:lnTo>
                  <a:lnTo>
                    <a:pt x="11585" y="61126"/>
                  </a:lnTo>
                  <a:lnTo>
                    <a:pt x="11277" y="61389"/>
                  </a:lnTo>
                  <a:lnTo>
                    <a:pt x="10882" y="61564"/>
                  </a:lnTo>
                  <a:lnTo>
                    <a:pt x="10444" y="61740"/>
                  </a:lnTo>
                  <a:lnTo>
                    <a:pt x="9961" y="61828"/>
                  </a:lnTo>
                  <a:lnTo>
                    <a:pt x="9434" y="61915"/>
                  </a:lnTo>
                  <a:lnTo>
                    <a:pt x="8820" y="61959"/>
                  </a:lnTo>
                  <a:lnTo>
                    <a:pt x="8118" y="61959"/>
                  </a:lnTo>
                  <a:lnTo>
                    <a:pt x="6582" y="61828"/>
                  </a:lnTo>
                  <a:lnTo>
                    <a:pt x="5617" y="61301"/>
                  </a:lnTo>
                  <a:lnTo>
                    <a:pt x="4871" y="60204"/>
                  </a:lnTo>
                  <a:lnTo>
                    <a:pt x="4827" y="60160"/>
                  </a:lnTo>
                  <a:lnTo>
                    <a:pt x="2062" y="57791"/>
                  </a:lnTo>
                  <a:lnTo>
                    <a:pt x="571" y="56430"/>
                  </a:lnTo>
                  <a:lnTo>
                    <a:pt x="351" y="53841"/>
                  </a:lnTo>
                  <a:lnTo>
                    <a:pt x="878" y="52086"/>
                  </a:lnTo>
                  <a:lnTo>
                    <a:pt x="1711" y="46733"/>
                  </a:lnTo>
                  <a:lnTo>
                    <a:pt x="1668" y="45197"/>
                  </a:lnTo>
                  <a:lnTo>
                    <a:pt x="1624" y="45153"/>
                  </a:lnTo>
                  <a:lnTo>
                    <a:pt x="746" y="43003"/>
                  </a:lnTo>
                  <a:lnTo>
                    <a:pt x="834" y="41643"/>
                  </a:lnTo>
                  <a:lnTo>
                    <a:pt x="1141" y="41292"/>
                  </a:lnTo>
                  <a:lnTo>
                    <a:pt x="3642" y="40765"/>
                  </a:lnTo>
                  <a:lnTo>
                    <a:pt x="3686" y="40721"/>
                  </a:lnTo>
                  <a:lnTo>
                    <a:pt x="4125" y="40502"/>
                  </a:lnTo>
                  <a:lnTo>
                    <a:pt x="4169" y="40458"/>
                  </a:lnTo>
                  <a:lnTo>
                    <a:pt x="4213" y="40370"/>
                  </a:lnTo>
                  <a:lnTo>
                    <a:pt x="4959" y="36465"/>
                  </a:lnTo>
                  <a:lnTo>
                    <a:pt x="5661" y="33525"/>
                  </a:lnTo>
                  <a:lnTo>
                    <a:pt x="6758" y="30146"/>
                  </a:lnTo>
                  <a:lnTo>
                    <a:pt x="7284" y="29225"/>
                  </a:lnTo>
                  <a:lnTo>
                    <a:pt x="10444" y="27382"/>
                  </a:lnTo>
                  <a:lnTo>
                    <a:pt x="10488" y="27338"/>
                  </a:lnTo>
                  <a:lnTo>
                    <a:pt x="10531" y="27250"/>
                  </a:lnTo>
                  <a:lnTo>
                    <a:pt x="10400" y="24003"/>
                  </a:lnTo>
                  <a:lnTo>
                    <a:pt x="10839" y="22686"/>
                  </a:lnTo>
                  <a:lnTo>
                    <a:pt x="14744" y="17903"/>
                  </a:lnTo>
                  <a:lnTo>
                    <a:pt x="18035" y="14218"/>
                  </a:lnTo>
                  <a:lnTo>
                    <a:pt x="19922" y="11804"/>
                  </a:lnTo>
                  <a:lnTo>
                    <a:pt x="21765" y="9171"/>
                  </a:lnTo>
                  <a:lnTo>
                    <a:pt x="23388" y="7065"/>
                  </a:lnTo>
                  <a:lnTo>
                    <a:pt x="25933" y="3204"/>
                  </a:lnTo>
                  <a:lnTo>
                    <a:pt x="25933" y="3160"/>
                  </a:lnTo>
                  <a:lnTo>
                    <a:pt x="26723" y="1097"/>
                  </a:lnTo>
                  <a:lnTo>
                    <a:pt x="27250" y="264"/>
                  </a:lnTo>
                  <a:lnTo>
                    <a:pt x="27250" y="220"/>
                  </a:lnTo>
                  <a:lnTo>
                    <a:pt x="27250" y="132"/>
                  </a:lnTo>
                  <a:lnTo>
                    <a:pt x="27206" y="88"/>
                  </a:lnTo>
                  <a:lnTo>
                    <a:pt x="27162" y="44"/>
                  </a:lnTo>
                  <a:lnTo>
                    <a:pt x="2711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47"/>
            <p:cNvSpPr/>
            <p:nvPr/>
          </p:nvSpPr>
          <p:spPr>
            <a:xfrm>
              <a:off x="3681625" y="1993600"/>
              <a:ext cx="702125" cy="310475"/>
            </a:xfrm>
            <a:custGeom>
              <a:avLst/>
              <a:gdLst/>
              <a:ahLst/>
              <a:cxnLst/>
              <a:rect l="l" t="t" r="r" b="b"/>
              <a:pathLst>
                <a:path w="28085" h="12419" extrusionOk="0">
                  <a:moveTo>
                    <a:pt x="12288" y="0"/>
                  </a:moveTo>
                  <a:lnTo>
                    <a:pt x="12200" y="44"/>
                  </a:lnTo>
                  <a:lnTo>
                    <a:pt x="11717" y="307"/>
                  </a:lnTo>
                  <a:lnTo>
                    <a:pt x="11673" y="351"/>
                  </a:lnTo>
                  <a:lnTo>
                    <a:pt x="11629" y="395"/>
                  </a:lnTo>
                  <a:lnTo>
                    <a:pt x="11542" y="922"/>
                  </a:lnTo>
                  <a:lnTo>
                    <a:pt x="11542" y="1009"/>
                  </a:lnTo>
                  <a:lnTo>
                    <a:pt x="12200" y="4169"/>
                  </a:lnTo>
                  <a:lnTo>
                    <a:pt x="12068" y="6056"/>
                  </a:lnTo>
                  <a:lnTo>
                    <a:pt x="11191" y="9127"/>
                  </a:lnTo>
                  <a:lnTo>
                    <a:pt x="10313" y="11102"/>
                  </a:lnTo>
                  <a:lnTo>
                    <a:pt x="10050" y="11409"/>
                  </a:lnTo>
                  <a:lnTo>
                    <a:pt x="5267" y="11892"/>
                  </a:lnTo>
                  <a:lnTo>
                    <a:pt x="133" y="12067"/>
                  </a:lnTo>
                  <a:lnTo>
                    <a:pt x="89" y="12067"/>
                  </a:lnTo>
                  <a:lnTo>
                    <a:pt x="45" y="12111"/>
                  </a:lnTo>
                  <a:lnTo>
                    <a:pt x="1" y="12155"/>
                  </a:lnTo>
                  <a:lnTo>
                    <a:pt x="1" y="12243"/>
                  </a:lnTo>
                  <a:lnTo>
                    <a:pt x="1" y="12287"/>
                  </a:lnTo>
                  <a:lnTo>
                    <a:pt x="45" y="12375"/>
                  </a:lnTo>
                  <a:lnTo>
                    <a:pt x="89" y="12418"/>
                  </a:lnTo>
                  <a:lnTo>
                    <a:pt x="177" y="12418"/>
                  </a:lnTo>
                  <a:lnTo>
                    <a:pt x="5311" y="12243"/>
                  </a:lnTo>
                  <a:lnTo>
                    <a:pt x="10137" y="11716"/>
                  </a:lnTo>
                  <a:lnTo>
                    <a:pt x="10225" y="11672"/>
                  </a:lnTo>
                  <a:lnTo>
                    <a:pt x="10576" y="11365"/>
                  </a:lnTo>
                  <a:lnTo>
                    <a:pt x="10620" y="11277"/>
                  </a:lnTo>
                  <a:lnTo>
                    <a:pt x="11498" y="9259"/>
                  </a:lnTo>
                  <a:lnTo>
                    <a:pt x="12419" y="6143"/>
                  </a:lnTo>
                  <a:lnTo>
                    <a:pt x="12419" y="6100"/>
                  </a:lnTo>
                  <a:lnTo>
                    <a:pt x="12551" y="4169"/>
                  </a:lnTo>
                  <a:lnTo>
                    <a:pt x="12507" y="4125"/>
                  </a:lnTo>
                  <a:lnTo>
                    <a:pt x="11893" y="966"/>
                  </a:lnTo>
                  <a:lnTo>
                    <a:pt x="11980" y="571"/>
                  </a:lnTo>
                  <a:lnTo>
                    <a:pt x="12288" y="351"/>
                  </a:lnTo>
                  <a:lnTo>
                    <a:pt x="13516" y="483"/>
                  </a:lnTo>
                  <a:lnTo>
                    <a:pt x="14306" y="790"/>
                  </a:lnTo>
                  <a:lnTo>
                    <a:pt x="16281" y="1931"/>
                  </a:lnTo>
                  <a:lnTo>
                    <a:pt x="20054" y="3993"/>
                  </a:lnTo>
                  <a:lnTo>
                    <a:pt x="20098" y="4037"/>
                  </a:lnTo>
                  <a:lnTo>
                    <a:pt x="21371" y="4432"/>
                  </a:lnTo>
                  <a:lnTo>
                    <a:pt x="21415" y="4432"/>
                  </a:lnTo>
                  <a:lnTo>
                    <a:pt x="22205" y="4476"/>
                  </a:lnTo>
                  <a:lnTo>
                    <a:pt x="22292" y="4432"/>
                  </a:lnTo>
                  <a:lnTo>
                    <a:pt x="23082" y="4169"/>
                  </a:lnTo>
                  <a:lnTo>
                    <a:pt x="27821" y="3028"/>
                  </a:lnTo>
                  <a:lnTo>
                    <a:pt x="27865" y="2984"/>
                  </a:lnTo>
                  <a:lnTo>
                    <a:pt x="27997" y="2896"/>
                  </a:lnTo>
                  <a:lnTo>
                    <a:pt x="28041" y="2852"/>
                  </a:lnTo>
                  <a:lnTo>
                    <a:pt x="28085" y="2809"/>
                  </a:lnTo>
                  <a:lnTo>
                    <a:pt x="28085" y="2721"/>
                  </a:lnTo>
                  <a:lnTo>
                    <a:pt x="28041" y="2677"/>
                  </a:lnTo>
                  <a:lnTo>
                    <a:pt x="27997" y="2633"/>
                  </a:lnTo>
                  <a:lnTo>
                    <a:pt x="27909" y="2589"/>
                  </a:lnTo>
                  <a:lnTo>
                    <a:pt x="27865" y="2589"/>
                  </a:lnTo>
                  <a:lnTo>
                    <a:pt x="27777" y="2633"/>
                  </a:lnTo>
                  <a:lnTo>
                    <a:pt x="27690" y="2677"/>
                  </a:lnTo>
                  <a:lnTo>
                    <a:pt x="22994" y="3818"/>
                  </a:lnTo>
                  <a:lnTo>
                    <a:pt x="22951" y="3818"/>
                  </a:lnTo>
                  <a:lnTo>
                    <a:pt x="22205" y="4125"/>
                  </a:lnTo>
                  <a:lnTo>
                    <a:pt x="21459" y="4081"/>
                  </a:lnTo>
                  <a:lnTo>
                    <a:pt x="20230" y="3686"/>
                  </a:lnTo>
                  <a:lnTo>
                    <a:pt x="16456" y="1624"/>
                  </a:lnTo>
                  <a:lnTo>
                    <a:pt x="14482" y="483"/>
                  </a:lnTo>
                  <a:lnTo>
                    <a:pt x="14438" y="483"/>
                  </a:lnTo>
                  <a:lnTo>
                    <a:pt x="13604" y="132"/>
                  </a:lnTo>
                  <a:lnTo>
                    <a:pt x="13560" y="132"/>
                  </a:lnTo>
                  <a:lnTo>
                    <a:pt x="122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 name="Google Shape;231;p47"/>
            <p:cNvSpPr/>
            <p:nvPr/>
          </p:nvSpPr>
          <p:spPr>
            <a:xfrm>
              <a:off x="3646525" y="689250"/>
              <a:ext cx="639600" cy="988425"/>
            </a:xfrm>
            <a:custGeom>
              <a:avLst/>
              <a:gdLst/>
              <a:ahLst/>
              <a:cxnLst/>
              <a:rect l="l" t="t" r="r" b="b"/>
              <a:pathLst>
                <a:path w="25584" h="39537" extrusionOk="0">
                  <a:moveTo>
                    <a:pt x="25320" y="1"/>
                  </a:moveTo>
                  <a:lnTo>
                    <a:pt x="25276" y="44"/>
                  </a:lnTo>
                  <a:lnTo>
                    <a:pt x="23828" y="2326"/>
                  </a:lnTo>
                  <a:lnTo>
                    <a:pt x="22687" y="3248"/>
                  </a:lnTo>
                  <a:lnTo>
                    <a:pt x="20317" y="5529"/>
                  </a:lnTo>
                  <a:lnTo>
                    <a:pt x="20274" y="5573"/>
                  </a:lnTo>
                  <a:lnTo>
                    <a:pt x="18782" y="7767"/>
                  </a:lnTo>
                  <a:lnTo>
                    <a:pt x="15359" y="12375"/>
                  </a:lnTo>
                  <a:lnTo>
                    <a:pt x="13428" y="14744"/>
                  </a:lnTo>
                  <a:lnTo>
                    <a:pt x="10927" y="17553"/>
                  </a:lnTo>
                  <a:lnTo>
                    <a:pt x="8733" y="20273"/>
                  </a:lnTo>
                  <a:lnTo>
                    <a:pt x="8689" y="20317"/>
                  </a:lnTo>
                  <a:lnTo>
                    <a:pt x="7768" y="21853"/>
                  </a:lnTo>
                  <a:lnTo>
                    <a:pt x="7768" y="21941"/>
                  </a:lnTo>
                  <a:lnTo>
                    <a:pt x="7460" y="23433"/>
                  </a:lnTo>
                  <a:lnTo>
                    <a:pt x="7460" y="23477"/>
                  </a:lnTo>
                  <a:lnTo>
                    <a:pt x="7417" y="25451"/>
                  </a:lnTo>
                  <a:lnTo>
                    <a:pt x="6758" y="26285"/>
                  </a:lnTo>
                  <a:lnTo>
                    <a:pt x="4564" y="27952"/>
                  </a:lnTo>
                  <a:lnTo>
                    <a:pt x="4477" y="28040"/>
                  </a:lnTo>
                  <a:lnTo>
                    <a:pt x="3731" y="29488"/>
                  </a:lnTo>
                  <a:lnTo>
                    <a:pt x="2809" y="32165"/>
                  </a:lnTo>
                  <a:lnTo>
                    <a:pt x="966" y="38703"/>
                  </a:lnTo>
                  <a:lnTo>
                    <a:pt x="440" y="39186"/>
                  </a:lnTo>
                  <a:lnTo>
                    <a:pt x="220" y="39142"/>
                  </a:lnTo>
                  <a:lnTo>
                    <a:pt x="89" y="39142"/>
                  </a:lnTo>
                  <a:lnTo>
                    <a:pt x="45" y="39230"/>
                  </a:lnTo>
                  <a:lnTo>
                    <a:pt x="1" y="39273"/>
                  </a:lnTo>
                  <a:lnTo>
                    <a:pt x="1" y="39361"/>
                  </a:lnTo>
                  <a:lnTo>
                    <a:pt x="45" y="39405"/>
                  </a:lnTo>
                  <a:lnTo>
                    <a:pt x="89" y="39449"/>
                  </a:lnTo>
                  <a:lnTo>
                    <a:pt x="132" y="39493"/>
                  </a:lnTo>
                  <a:lnTo>
                    <a:pt x="440" y="39537"/>
                  </a:lnTo>
                  <a:lnTo>
                    <a:pt x="483" y="39537"/>
                  </a:lnTo>
                  <a:lnTo>
                    <a:pt x="571" y="39493"/>
                  </a:lnTo>
                  <a:lnTo>
                    <a:pt x="1229" y="38966"/>
                  </a:lnTo>
                  <a:lnTo>
                    <a:pt x="1317" y="38835"/>
                  </a:lnTo>
                  <a:lnTo>
                    <a:pt x="3116" y="32253"/>
                  </a:lnTo>
                  <a:lnTo>
                    <a:pt x="4082" y="29620"/>
                  </a:lnTo>
                  <a:lnTo>
                    <a:pt x="4784" y="28216"/>
                  </a:lnTo>
                  <a:lnTo>
                    <a:pt x="7022" y="26548"/>
                  </a:lnTo>
                  <a:lnTo>
                    <a:pt x="7066" y="26548"/>
                  </a:lnTo>
                  <a:lnTo>
                    <a:pt x="7724" y="25627"/>
                  </a:lnTo>
                  <a:lnTo>
                    <a:pt x="7768" y="25495"/>
                  </a:lnTo>
                  <a:lnTo>
                    <a:pt x="7812" y="23520"/>
                  </a:lnTo>
                  <a:lnTo>
                    <a:pt x="8119" y="22028"/>
                  </a:lnTo>
                  <a:lnTo>
                    <a:pt x="8996" y="20493"/>
                  </a:lnTo>
                  <a:lnTo>
                    <a:pt x="11190" y="17772"/>
                  </a:lnTo>
                  <a:lnTo>
                    <a:pt x="13692" y="14964"/>
                  </a:lnTo>
                  <a:lnTo>
                    <a:pt x="15622" y="12594"/>
                  </a:lnTo>
                  <a:lnTo>
                    <a:pt x="19045" y="7987"/>
                  </a:lnTo>
                  <a:lnTo>
                    <a:pt x="20537" y="5749"/>
                  </a:lnTo>
                  <a:lnTo>
                    <a:pt x="22906" y="3511"/>
                  </a:lnTo>
                  <a:lnTo>
                    <a:pt x="24047" y="2589"/>
                  </a:lnTo>
                  <a:lnTo>
                    <a:pt x="24091" y="2546"/>
                  </a:lnTo>
                  <a:lnTo>
                    <a:pt x="25539" y="264"/>
                  </a:lnTo>
                  <a:lnTo>
                    <a:pt x="25583" y="176"/>
                  </a:lnTo>
                  <a:lnTo>
                    <a:pt x="25583" y="132"/>
                  </a:lnTo>
                  <a:lnTo>
                    <a:pt x="25539" y="44"/>
                  </a:lnTo>
                  <a:lnTo>
                    <a:pt x="2549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 name="Google Shape;232;p47"/>
            <p:cNvSpPr/>
            <p:nvPr/>
          </p:nvSpPr>
          <p:spPr>
            <a:xfrm>
              <a:off x="3650925" y="2049550"/>
              <a:ext cx="763550" cy="304975"/>
            </a:xfrm>
            <a:custGeom>
              <a:avLst/>
              <a:gdLst/>
              <a:ahLst/>
              <a:cxnLst/>
              <a:rect l="l" t="t" r="r" b="b"/>
              <a:pathLst>
                <a:path w="30542" h="12199" extrusionOk="0">
                  <a:moveTo>
                    <a:pt x="14569" y="0"/>
                  </a:moveTo>
                  <a:lnTo>
                    <a:pt x="14481" y="44"/>
                  </a:lnTo>
                  <a:lnTo>
                    <a:pt x="14437" y="88"/>
                  </a:lnTo>
                  <a:lnTo>
                    <a:pt x="14437" y="176"/>
                  </a:lnTo>
                  <a:lnTo>
                    <a:pt x="14656" y="1668"/>
                  </a:lnTo>
                  <a:lnTo>
                    <a:pt x="14700" y="3598"/>
                  </a:lnTo>
                  <a:lnTo>
                    <a:pt x="13735" y="7240"/>
                  </a:lnTo>
                  <a:lnTo>
                    <a:pt x="13121" y="10444"/>
                  </a:lnTo>
                  <a:lnTo>
                    <a:pt x="12813" y="10926"/>
                  </a:lnTo>
                  <a:lnTo>
                    <a:pt x="12287" y="11190"/>
                  </a:lnTo>
                  <a:lnTo>
                    <a:pt x="7987" y="11541"/>
                  </a:lnTo>
                  <a:lnTo>
                    <a:pt x="4213" y="11760"/>
                  </a:lnTo>
                  <a:lnTo>
                    <a:pt x="176" y="11848"/>
                  </a:lnTo>
                  <a:lnTo>
                    <a:pt x="132" y="11848"/>
                  </a:lnTo>
                  <a:lnTo>
                    <a:pt x="44" y="11892"/>
                  </a:lnTo>
                  <a:lnTo>
                    <a:pt x="44" y="11936"/>
                  </a:lnTo>
                  <a:lnTo>
                    <a:pt x="0" y="12023"/>
                  </a:lnTo>
                  <a:lnTo>
                    <a:pt x="44" y="12067"/>
                  </a:lnTo>
                  <a:lnTo>
                    <a:pt x="88" y="12155"/>
                  </a:lnTo>
                  <a:lnTo>
                    <a:pt x="132" y="12155"/>
                  </a:lnTo>
                  <a:lnTo>
                    <a:pt x="176" y="12199"/>
                  </a:lnTo>
                  <a:lnTo>
                    <a:pt x="4213" y="12111"/>
                  </a:lnTo>
                  <a:lnTo>
                    <a:pt x="8030" y="11892"/>
                  </a:lnTo>
                  <a:lnTo>
                    <a:pt x="12375" y="11541"/>
                  </a:lnTo>
                  <a:lnTo>
                    <a:pt x="12419" y="11541"/>
                  </a:lnTo>
                  <a:lnTo>
                    <a:pt x="13033" y="11234"/>
                  </a:lnTo>
                  <a:lnTo>
                    <a:pt x="13077" y="11190"/>
                  </a:lnTo>
                  <a:lnTo>
                    <a:pt x="13428" y="10619"/>
                  </a:lnTo>
                  <a:lnTo>
                    <a:pt x="13472" y="10575"/>
                  </a:lnTo>
                  <a:lnTo>
                    <a:pt x="14086" y="7328"/>
                  </a:lnTo>
                  <a:lnTo>
                    <a:pt x="15051" y="3686"/>
                  </a:lnTo>
                  <a:lnTo>
                    <a:pt x="15051" y="3642"/>
                  </a:lnTo>
                  <a:lnTo>
                    <a:pt x="15007" y="1624"/>
                  </a:lnTo>
                  <a:lnTo>
                    <a:pt x="14832" y="395"/>
                  </a:lnTo>
                  <a:lnTo>
                    <a:pt x="14832" y="395"/>
                  </a:lnTo>
                  <a:lnTo>
                    <a:pt x="14920" y="439"/>
                  </a:lnTo>
                  <a:lnTo>
                    <a:pt x="17158" y="1492"/>
                  </a:lnTo>
                  <a:lnTo>
                    <a:pt x="20887" y="3028"/>
                  </a:lnTo>
                  <a:lnTo>
                    <a:pt x="20887" y="3072"/>
                  </a:lnTo>
                  <a:lnTo>
                    <a:pt x="25802" y="3905"/>
                  </a:lnTo>
                  <a:lnTo>
                    <a:pt x="25890" y="3905"/>
                  </a:lnTo>
                  <a:lnTo>
                    <a:pt x="26855" y="3686"/>
                  </a:lnTo>
                  <a:lnTo>
                    <a:pt x="26899" y="3686"/>
                  </a:lnTo>
                  <a:lnTo>
                    <a:pt x="28347" y="2808"/>
                  </a:lnTo>
                  <a:lnTo>
                    <a:pt x="28391" y="2808"/>
                  </a:lnTo>
                  <a:lnTo>
                    <a:pt x="30190" y="1229"/>
                  </a:lnTo>
                  <a:lnTo>
                    <a:pt x="30453" y="1053"/>
                  </a:lnTo>
                  <a:lnTo>
                    <a:pt x="30497" y="1009"/>
                  </a:lnTo>
                  <a:lnTo>
                    <a:pt x="30541" y="922"/>
                  </a:lnTo>
                  <a:lnTo>
                    <a:pt x="30541" y="878"/>
                  </a:lnTo>
                  <a:lnTo>
                    <a:pt x="30541" y="790"/>
                  </a:lnTo>
                  <a:lnTo>
                    <a:pt x="30497" y="746"/>
                  </a:lnTo>
                  <a:lnTo>
                    <a:pt x="30410" y="746"/>
                  </a:lnTo>
                  <a:lnTo>
                    <a:pt x="30366" y="702"/>
                  </a:lnTo>
                  <a:lnTo>
                    <a:pt x="30278" y="746"/>
                  </a:lnTo>
                  <a:lnTo>
                    <a:pt x="30015" y="922"/>
                  </a:lnTo>
                  <a:lnTo>
                    <a:pt x="29971" y="922"/>
                  </a:lnTo>
                  <a:lnTo>
                    <a:pt x="28172" y="2545"/>
                  </a:lnTo>
                  <a:lnTo>
                    <a:pt x="26767" y="3379"/>
                  </a:lnTo>
                  <a:lnTo>
                    <a:pt x="25846" y="3554"/>
                  </a:lnTo>
                  <a:lnTo>
                    <a:pt x="20975" y="2721"/>
                  </a:lnTo>
                  <a:lnTo>
                    <a:pt x="17289" y="1141"/>
                  </a:lnTo>
                  <a:lnTo>
                    <a:pt x="15051" y="132"/>
                  </a:lnTo>
                  <a:lnTo>
                    <a:pt x="1465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47"/>
            <p:cNvSpPr/>
            <p:nvPr/>
          </p:nvSpPr>
          <p:spPr>
            <a:xfrm>
              <a:off x="3678350" y="670600"/>
              <a:ext cx="591300" cy="788775"/>
            </a:xfrm>
            <a:custGeom>
              <a:avLst/>
              <a:gdLst/>
              <a:ahLst/>
              <a:cxnLst/>
              <a:rect l="l" t="t" r="r" b="b"/>
              <a:pathLst>
                <a:path w="23652" h="31551" extrusionOk="0">
                  <a:moveTo>
                    <a:pt x="23433" y="1"/>
                  </a:moveTo>
                  <a:lnTo>
                    <a:pt x="23345" y="44"/>
                  </a:lnTo>
                  <a:lnTo>
                    <a:pt x="22204" y="1098"/>
                  </a:lnTo>
                  <a:lnTo>
                    <a:pt x="20449" y="2282"/>
                  </a:lnTo>
                  <a:lnTo>
                    <a:pt x="17421" y="4520"/>
                  </a:lnTo>
                  <a:lnTo>
                    <a:pt x="17377" y="4564"/>
                  </a:lnTo>
                  <a:lnTo>
                    <a:pt x="16763" y="5310"/>
                  </a:lnTo>
                  <a:lnTo>
                    <a:pt x="16719" y="5310"/>
                  </a:lnTo>
                  <a:lnTo>
                    <a:pt x="15315" y="7460"/>
                  </a:lnTo>
                  <a:lnTo>
                    <a:pt x="13691" y="9918"/>
                  </a:lnTo>
                  <a:lnTo>
                    <a:pt x="10181" y="14306"/>
                  </a:lnTo>
                  <a:lnTo>
                    <a:pt x="7592" y="17289"/>
                  </a:lnTo>
                  <a:lnTo>
                    <a:pt x="5485" y="20317"/>
                  </a:lnTo>
                  <a:lnTo>
                    <a:pt x="5442" y="20317"/>
                  </a:lnTo>
                  <a:lnTo>
                    <a:pt x="4520" y="22116"/>
                  </a:lnTo>
                  <a:lnTo>
                    <a:pt x="4520" y="22160"/>
                  </a:lnTo>
                  <a:lnTo>
                    <a:pt x="3730" y="25320"/>
                  </a:lnTo>
                  <a:lnTo>
                    <a:pt x="2896" y="26285"/>
                  </a:lnTo>
                  <a:lnTo>
                    <a:pt x="2019" y="27031"/>
                  </a:lnTo>
                  <a:lnTo>
                    <a:pt x="1975" y="27075"/>
                  </a:lnTo>
                  <a:lnTo>
                    <a:pt x="1141" y="28435"/>
                  </a:lnTo>
                  <a:lnTo>
                    <a:pt x="1097" y="28435"/>
                  </a:lnTo>
                  <a:lnTo>
                    <a:pt x="0" y="31331"/>
                  </a:lnTo>
                  <a:lnTo>
                    <a:pt x="0" y="31419"/>
                  </a:lnTo>
                  <a:lnTo>
                    <a:pt x="0" y="31463"/>
                  </a:lnTo>
                  <a:lnTo>
                    <a:pt x="44" y="31507"/>
                  </a:lnTo>
                  <a:lnTo>
                    <a:pt x="88" y="31551"/>
                  </a:lnTo>
                  <a:lnTo>
                    <a:pt x="264" y="31551"/>
                  </a:lnTo>
                  <a:lnTo>
                    <a:pt x="308" y="31463"/>
                  </a:lnTo>
                  <a:lnTo>
                    <a:pt x="1448" y="28611"/>
                  </a:lnTo>
                  <a:lnTo>
                    <a:pt x="2282" y="27294"/>
                  </a:lnTo>
                  <a:lnTo>
                    <a:pt x="3160" y="26548"/>
                  </a:lnTo>
                  <a:lnTo>
                    <a:pt x="3993" y="25495"/>
                  </a:lnTo>
                  <a:lnTo>
                    <a:pt x="4037" y="25451"/>
                  </a:lnTo>
                  <a:lnTo>
                    <a:pt x="4871" y="22248"/>
                  </a:lnTo>
                  <a:lnTo>
                    <a:pt x="5749" y="20493"/>
                  </a:lnTo>
                  <a:lnTo>
                    <a:pt x="7899" y="17509"/>
                  </a:lnTo>
                  <a:lnTo>
                    <a:pt x="10444" y="14525"/>
                  </a:lnTo>
                  <a:lnTo>
                    <a:pt x="13998" y="10137"/>
                  </a:lnTo>
                  <a:lnTo>
                    <a:pt x="15622" y="7680"/>
                  </a:lnTo>
                  <a:lnTo>
                    <a:pt x="17026" y="5530"/>
                  </a:lnTo>
                  <a:lnTo>
                    <a:pt x="17640" y="4784"/>
                  </a:lnTo>
                  <a:lnTo>
                    <a:pt x="20624" y="2546"/>
                  </a:lnTo>
                  <a:lnTo>
                    <a:pt x="22379" y="1405"/>
                  </a:lnTo>
                  <a:lnTo>
                    <a:pt x="22423" y="1361"/>
                  </a:lnTo>
                  <a:lnTo>
                    <a:pt x="23608" y="264"/>
                  </a:lnTo>
                  <a:lnTo>
                    <a:pt x="23652" y="220"/>
                  </a:lnTo>
                  <a:lnTo>
                    <a:pt x="23652" y="176"/>
                  </a:lnTo>
                  <a:lnTo>
                    <a:pt x="23652" y="88"/>
                  </a:lnTo>
                  <a:lnTo>
                    <a:pt x="23608" y="44"/>
                  </a:lnTo>
                  <a:lnTo>
                    <a:pt x="235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47"/>
            <p:cNvSpPr/>
            <p:nvPr/>
          </p:nvSpPr>
          <p:spPr>
            <a:xfrm>
              <a:off x="4188450" y="866975"/>
              <a:ext cx="520025" cy="931375"/>
            </a:xfrm>
            <a:custGeom>
              <a:avLst/>
              <a:gdLst/>
              <a:ahLst/>
              <a:cxnLst/>
              <a:rect l="l" t="t" r="r" b="b"/>
              <a:pathLst>
                <a:path w="20801" h="37255" extrusionOk="0">
                  <a:moveTo>
                    <a:pt x="8338" y="0"/>
                  </a:moveTo>
                  <a:lnTo>
                    <a:pt x="8250" y="44"/>
                  </a:lnTo>
                  <a:lnTo>
                    <a:pt x="8206" y="88"/>
                  </a:lnTo>
                  <a:lnTo>
                    <a:pt x="6978" y="2238"/>
                  </a:lnTo>
                  <a:lnTo>
                    <a:pt x="6978" y="2326"/>
                  </a:lnTo>
                  <a:lnTo>
                    <a:pt x="6934" y="3511"/>
                  </a:lnTo>
                  <a:lnTo>
                    <a:pt x="6934" y="3554"/>
                  </a:lnTo>
                  <a:lnTo>
                    <a:pt x="7636" y="6100"/>
                  </a:lnTo>
                  <a:lnTo>
                    <a:pt x="7329" y="11979"/>
                  </a:lnTo>
                  <a:lnTo>
                    <a:pt x="6012" y="16631"/>
                  </a:lnTo>
                  <a:lnTo>
                    <a:pt x="5091" y="19746"/>
                  </a:lnTo>
                  <a:lnTo>
                    <a:pt x="3599" y="22862"/>
                  </a:lnTo>
                  <a:lnTo>
                    <a:pt x="1054" y="28742"/>
                  </a:lnTo>
                  <a:lnTo>
                    <a:pt x="1054" y="28830"/>
                  </a:lnTo>
                  <a:lnTo>
                    <a:pt x="1098" y="29093"/>
                  </a:lnTo>
                  <a:lnTo>
                    <a:pt x="1" y="31199"/>
                  </a:lnTo>
                  <a:lnTo>
                    <a:pt x="1" y="31331"/>
                  </a:lnTo>
                  <a:lnTo>
                    <a:pt x="220" y="32077"/>
                  </a:lnTo>
                  <a:lnTo>
                    <a:pt x="220" y="32164"/>
                  </a:lnTo>
                  <a:lnTo>
                    <a:pt x="308" y="32208"/>
                  </a:lnTo>
                  <a:lnTo>
                    <a:pt x="1449" y="32647"/>
                  </a:lnTo>
                  <a:lnTo>
                    <a:pt x="1493" y="32647"/>
                  </a:lnTo>
                  <a:lnTo>
                    <a:pt x="5661" y="33130"/>
                  </a:lnTo>
                  <a:lnTo>
                    <a:pt x="6495" y="33656"/>
                  </a:lnTo>
                  <a:lnTo>
                    <a:pt x="7548" y="35236"/>
                  </a:lnTo>
                  <a:lnTo>
                    <a:pt x="7592" y="35280"/>
                  </a:lnTo>
                  <a:lnTo>
                    <a:pt x="8382" y="35763"/>
                  </a:lnTo>
                  <a:lnTo>
                    <a:pt x="8426" y="35807"/>
                  </a:lnTo>
                  <a:lnTo>
                    <a:pt x="9830" y="36201"/>
                  </a:lnTo>
                  <a:lnTo>
                    <a:pt x="11629" y="37211"/>
                  </a:lnTo>
                  <a:lnTo>
                    <a:pt x="11717" y="37255"/>
                  </a:lnTo>
                  <a:lnTo>
                    <a:pt x="13209" y="37255"/>
                  </a:lnTo>
                  <a:lnTo>
                    <a:pt x="14876" y="36947"/>
                  </a:lnTo>
                  <a:lnTo>
                    <a:pt x="14876" y="36904"/>
                  </a:lnTo>
                  <a:lnTo>
                    <a:pt x="16017" y="36421"/>
                  </a:lnTo>
                  <a:lnTo>
                    <a:pt x="16061" y="36421"/>
                  </a:lnTo>
                  <a:lnTo>
                    <a:pt x="17992" y="34929"/>
                  </a:lnTo>
                  <a:lnTo>
                    <a:pt x="18036" y="34929"/>
                  </a:lnTo>
                  <a:lnTo>
                    <a:pt x="19484" y="33130"/>
                  </a:lnTo>
                  <a:lnTo>
                    <a:pt x="19484" y="33086"/>
                  </a:lnTo>
                  <a:lnTo>
                    <a:pt x="19966" y="31857"/>
                  </a:lnTo>
                  <a:lnTo>
                    <a:pt x="19966" y="31813"/>
                  </a:lnTo>
                  <a:lnTo>
                    <a:pt x="20010" y="30409"/>
                  </a:lnTo>
                  <a:lnTo>
                    <a:pt x="19747" y="27206"/>
                  </a:lnTo>
                  <a:lnTo>
                    <a:pt x="19703" y="27162"/>
                  </a:lnTo>
                  <a:lnTo>
                    <a:pt x="19264" y="25977"/>
                  </a:lnTo>
                  <a:lnTo>
                    <a:pt x="19308" y="25056"/>
                  </a:lnTo>
                  <a:lnTo>
                    <a:pt x="19308" y="25012"/>
                  </a:lnTo>
                  <a:lnTo>
                    <a:pt x="19045" y="23652"/>
                  </a:lnTo>
                  <a:lnTo>
                    <a:pt x="19133" y="22511"/>
                  </a:lnTo>
                  <a:lnTo>
                    <a:pt x="19879" y="19220"/>
                  </a:lnTo>
                  <a:lnTo>
                    <a:pt x="20800" y="15534"/>
                  </a:lnTo>
                  <a:lnTo>
                    <a:pt x="20800" y="15490"/>
                  </a:lnTo>
                  <a:lnTo>
                    <a:pt x="20537" y="13647"/>
                  </a:lnTo>
                  <a:lnTo>
                    <a:pt x="20493" y="13603"/>
                  </a:lnTo>
                  <a:lnTo>
                    <a:pt x="20449" y="13559"/>
                  </a:lnTo>
                  <a:lnTo>
                    <a:pt x="20405" y="13515"/>
                  </a:lnTo>
                  <a:lnTo>
                    <a:pt x="20317" y="13515"/>
                  </a:lnTo>
                  <a:lnTo>
                    <a:pt x="20274" y="13559"/>
                  </a:lnTo>
                  <a:lnTo>
                    <a:pt x="20230" y="13603"/>
                  </a:lnTo>
                  <a:lnTo>
                    <a:pt x="20186" y="13647"/>
                  </a:lnTo>
                  <a:lnTo>
                    <a:pt x="20186" y="13735"/>
                  </a:lnTo>
                  <a:lnTo>
                    <a:pt x="20449" y="15490"/>
                  </a:lnTo>
                  <a:lnTo>
                    <a:pt x="19528" y="19132"/>
                  </a:lnTo>
                  <a:lnTo>
                    <a:pt x="18782" y="22423"/>
                  </a:lnTo>
                  <a:lnTo>
                    <a:pt x="18782" y="22467"/>
                  </a:lnTo>
                  <a:lnTo>
                    <a:pt x="18694" y="23652"/>
                  </a:lnTo>
                  <a:lnTo>
                    <a:pt x="18694" y="23696"/>
                  </a:lnTo>
                  <a:lnTo>
                    <a:pt x="18957" y="25056"/>
                  </a:lnTo>
                  <a:lnTo>
                    <a:pt x="18913" y="25977"/>
                  </a:lnTo>
                  <a:lnTo>
                    <a:pt x="18913" y="26065"/>
                  </a:lnTo>
                  <a:lnTo>
                    <a:pt x="19396" y="27250"/>
                  </a:lnTo>
                  <a:lnTo>
                    <a:pt x="19659" y="30409"/>
                  </a:lnTo>
                  <a:lnTo>
                    <a:pt x="19615" y="31770"/>
                  </a:lnTo>
                  <a:lnTo>
                    <a:pt x="19177" y="32954"/>
                  </a:lnTo>
                  <a:lnTo>
                    <a:pt x="17772" y="34666"/>
                  </a:lnTo>
                  <a:lnTo>
                    <a:pt x="15842" y="36114"/>
                  </a:lnTo>
                  <a:lnTo>
                    <a:pt x="14789" y="36596"/>
                  </a:lnTo>
                  <a:lnTo>
                    <a:pt x="13165" y="36904"/>
                  </a:lnTo>
                  <a:lnTo>
                    <a:pt x="11761" y="36904"/>
                  </a:lnTo>
                  <a:lnTo>
                    <a:pt x="9962" y="35894"/>
                  </a:lnTo>
                  <a:lnTo>
                    <a:pt x="8557" y="35455"/>
                  </a:lnTo>
                  <a:lnTo>
                    <a:pt x="7812" y="35017"/>
                  </a:lnTo>
                  <a:lnTo>
                    <a:pt x="6758" y="33437"/>
                  </a:lnTo>
                  <a:lnTo>
                    <a:pt x="6715" y="33393"/>
                  </a:lnTo>
                  <a:lnTo>
                    <a:pt x="5837" y="32823"/>
                  </a:lnTo>
                  <a:lnTo>
                    <a:pt x="5749" y="32779"/>
                  </a:lnTo>
                  <a:lnTo>
                    <a:pt x="1537" y="32340"/>
                  </a:lnTo>
                  <a:lnTo>
                    <a:pt x="527" y="31901"/>
                  </a:lnTo>
                  <a:lnTo>
                    <a:pt x="352" y="31331"/>
                  </a:lnTo>
                  <a:lnTo>
                    <a:pt x="1449" y="29224"/>
                  </a:lnTo>
                  <a:lnTo>
                    <a:pt x="1449" y="29093"/>
                  </a:lnTo>
                  <a:lnTo>
                    <a:pt x="1405" y="28830"/>
                  </a:lnTo>
                  <a:lnTo>
                    <a:pt x="3906" y="22993"/>
                  </a:lnTo>
                  <a:lnTo>
                    <a:pt x="5398" y="19922"/>
                  </a:lnTo>
                  <a:lnTo>
                    <a:pt x="5398" y="19878"/>
                  </a:lnTo>
                  <a:lnTo>
                    <a:pt x="6363" y="16762"/>
                  </a:lnTo>
                  <a:lnTo>
                    <a:pt x="7680" y="12067"/>
                  </a:lnTo>
                  <a:lnTo>
                    <a:pt x="7680" y="12023"/>
                  </a:lnTo>
                  <a:lnTo>
                    <a:pt x="7987" y="6100"/>
                  </a:lnTo>
                  <a:lnTo>
                    <a:pt x="7987" y="6056"/>
                  </a:lnTo>
                  <a:lnTo>
                    <a:pt x="7285" y="3467"/>
                  </a:lnTo>
                  <a:lnTo>
                    <a:pt x="7329" y="2370"/>
                  </a:lnTo>
                  <a:lnTo>
                    <a:pt x="8514" y="263"/>
                  </a:lnTo>
                  <a:lnTo>
                    <a:pt x="8557" y="220"/>
                  </a:lnTo>
                  <a:lnTo>
                    <a:pt x="8557" y="132"/>
                  </a:lnTo>
                  <a:lnTo>
                    <a:pt x="8514" y="88"/>
                  </a:lnTo>
                  <a:lnTo>
                    <a:pt x="8470" y="44"/>
                  </a:lnTo>
                  <a:lnTo>
                    <a:pt x="838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47"/>
            <p:cNvSpPr/>
            <p:nvPr/>
          </p:nvSpPr>
          <p:spPr>
            <a:xfrm>
              <a:off x="4063400" y="858200"/>
              <a:ext cx="670300" cy="974150"/>
            </a:xfrm>
            <a:custGeom>
              <a:avLst/>
              <a:gdLst/>
              <a:ahLst/>
              <a:cxnLst/>
              <a:rect l="l" t="t" r="r" b="b"/>
              <a:pathLst>
                <a:path w="26812" h="38966" extrusionOk="0">
                  <a:moveTo>
                    <a:pt x="12857" y="0"/>
                  </a:moveTo>
                  <a:lnTo>
                    <a:pt x="12814" y="44"/>
                  </a:lnTo>
                  <a:lnTo>
                    <a:pt x="12770" y="88"/>
                  </a:lnTo>
                  <a:lnTo>
                    <a:pt x="11365" y="2633"/>
                  </a:lnTo>
                  <a:lnTo>
                    <a:pt x="11322" y="2721"/>
                  </a:lnTo>
                  <a:lnTo>
                    <a:pt x="11234" y="4257"/>
                  </a:lnTo>
                  <a:lnTo>
                    <a:pt x="11234" y="4300"/>
                  </a:lnTo>
                  <a:lnTo>
                    <a:pt x="11717" y="6451"/>
                  </a:lnTo>
                  <a:lnTo>
                    <a:pt x="11322" y="11585"/>
                  </a:lnTo>
                  <a:lnTo>
                    <a:pt x="10751" y="13779"/>
                  </a:lnTo>
                  <a:lnTo>
                    <a:pt x="9522" y="17640"/>
                  </a:lnTo>
                  <a:lnTo>
                    <a:pt x="7899" y="20624"/>
                  </a:lnTo>
                  <a:lnTo>
                    <a:pt x="5749" y="24529"/>
                  </a:lnTo>
                  <a:lnTo>
                    <a:pt x="4564" y="26284"/>
                  </a:lnTo>
                  <a:lnTo>
                    <a:pt x="3511" y="27294"/>
                  </a:lnTo>
                  <a:lnTo>
                    <a:pt x="483" y="28347"/>
                  </a:lnTo>
                  <a:lnTo>
                    <a:pt x="395" y="28435"/>
                  </a:lnTo>
                  <a:lnTo>
                    <a:pt x="88" y="28786"/>
                  </a:lnTo>
                  <a:lnTo>
                    <a:pt x="44" y="28873"/>
                  </a:lnTo>
                  <a:lnTo>
                    <a:pt x="0" y="29883"/>
                  </a:lnTo>
                  <a:lnTo>
                    <a:pt x="44" y="29926"/>
                  </a:lnTo>
                  <a:lnTo>
                    <a:pt x="1843" y="33700"/>
                  </a:lnTo>
                  <a:lnTo>
                    <a:pt x="1887" y="34490"/>
                  </a:lnTo>
                  <a:lnTo>
                    <a:pt x="1887" y="34578"/>
                  </a:lnTo>
                  <a:lnTo>
                    <a:pt x="2282" y="35104"/>
                  </a:lnTo>
                  <a:lnTo>
                    <a:pt x="2370" y="35192"/>
                  </a:lnTo>
                  <a:lnTo>
                    <a:pt x="3950" y="35763"/>
                  </a:lnTo>
                  <a:lnTo>
                    <a:pt x="6714" y="36509"/>
                  </a:lnTo>
                  <a:lnTo>
                    <a:pt x="6758" y="36552"/>
                  </a:lnTo>
                  <a:lnTo>
                    <a:pt x="11190" y="36816"/>
                  </a:lnTo>
                  <a:lnTo>
                    <a:pt x="12375" y="37869"/>
                  </a:lnTo>
                  <a:lnTo>
                    <a:pt x="12462" y="37913"/>
                  </a:lnTo>
                  <a:lnTo>
                    <a:pt x="16807" y="38966"/>
                  </a:lnTo>
                  <a:lnTo>
                    <a:pt x="16851" y="38966"/>
                  </a:lnTo>
                  <a:lnTo>
                    <a:pt x="18957" y="38922"/>
                  </a:lnTo>
                  <a:lnTo>
                    <a:pt x="19001" y="38922"/>
                  </a:lnTo>
                  <a:lnTo>
                    <a:pt x="20712" y="38571"/>
                  </a:lnTo>
                  <a:lnTo>
                    <a:pt x="20756" y="38571"/>
                  </a:lnTo>
                  <a:lnTo>
                    <a:pt x="22423" y="37869"/>
                  </a:lnTo>
                  <a:lnTo>
                    <a:pt x="22467" y="37825"/>
                  </a:lnTo>
                  <a:lnTo>
                    <a:pt x="24047" y="36509"/>
                  </a:lnTo>
                  <a:lnTo>
                    <a:pt x="24091" y="36465"/>
                  </a:lnTo>
                  <a:lnTo>
                    <a:pt x="25802" y="34446"/>
                  </a:lnTo>
                  <a:lnTo>
                    <a:pt x="25802" y="34402"/>
                  </a:lnTo>
                  <a:lnTo>
                    <a:pt x="26416" y="32823"/>
                  </a:lnTo>
                  <a:lnTo>
                    <a:pt x="26416" y="32779"/>
                  </a:lnTo>
                  <a:lnTo>
                    <a:pt x="26548" y="31726"/>
                  </a:lnTo>
                  <a:lnTo>
                    <a:pt x="26153" y="26460"/>
                  </a:lnTo>
                  <a:lnTo>
                    <a:pt x="25451" y="24178"/>
                  </a:lnTo>
                  <a:lnTo>
                    <a:pt x="25363" y="22818"/>
                  </a:lnTo>
                  <a:lnTo>
                    <a:pt x="25934" y="19615"/>
                  </a:lnTo>
                  <a:lnTo>
                    <a:pt x="26811" y="15929"/>
                  </a:lnTo>
                  <a:lnTo>
                    <a:pt x="26811" y="15797"/>
                  </a:lnTo>
                  <a:lnTo>
                    <a:pt x="26109" y="14525"/>
                  </a:lnTo>
                  <a:lnTo>
                    <a:pt x="26065" y="14481"/>
                  </a:lnTo>
                  <a:lnTo>
                    <a:pt x="25978" y="14437"/>
                  </a:lnTo>
                  <a:lnTo>
                    <a:pt x="25934" y="14437"/>
                  </a:lnTo>
                  <a:lnTo>
                    <a:pt x="25846" y="14481"/>
                  </a:lnTo>
                  <a:lnTo>
                    <a:pt x="25802" y="14525"/>
                  </a:lnTo>
                  <a:lnTo>
                    <a:pt x="25758" y="14568"/>
                  </a:lnTo>
                  <a:lnTo>
                    <a:pt x="25758" y="14656"/>
                  </a:lnTo>
                  <a:lnTo>
                    <a:pt x="25802" y="14700"/>
                  </a:lnTo>
                  <a:lnTo>
                    <a:pt x="26460" y="15929"/>
                  </a:lnTo>
                  <a:lnTo>
                    <a:pt x="25583" y="19527"/>
                  </a:lnTo>
                  <a:lnTo>
                    <a:pt x="25012" y="22774"/>
                  </a:lnTo>
                  <a:lnTo>
                    <a:pt x="25012" y="22818"/>
                  </a:lnTo>
                  <a:lnTo>
                    <a:pt x="25100" y="24222"/>
                  </a:lnTo>
                  <a:lnTo>
                    <a:pt x="25100" y="24266"/>
                  </a:lnTo>
                  <a:lnTo>
                    <a:pt x="25802" y="26548"/>
                  </a:lnTo>
                  <a:lnTo>
                    <a:pt x="26197" y="31726"/>
                  </a:lnTo>
                  <a:lnTo>
                    <a:pt x="26065" y="32735"/>
                  </a:lnTo>
                  <a:lnTo>
                    <a:pt x="25495" y="34271"/>
                  </a:lnTo>
                  <a:lnTo>
                    <a:pt x="23828" y="36245"/>
                  </a:lnTo>
                  <a:lnTo>
                    <a:pt x="22248" y="37562"/>
                  </a:lnTo>
                  <a:lnTo>
                    <a:pt x="20624" y="38220"/>
                  </a:lnTo>
                  <a:lnTo>
                    <a:pt x="18913" y="38571"/>
                  </a:lnTo>
                  <a:lnTo>
                    <a:pt x="16851" y="38615"/>
                  </a:lnTo>
                  <a:lnTo>
                    <a:pt x="12594" y="37606"/>
                  </a:lnTo>
                  <a:lnTo>
                    <a:pt x="11365" y="36509"/>
                  </a:lnTo>
                  <a:lnTo>
                    <a:pt x="11278" y="36465"/>
                  </a:lnTo>
                  <a:lnTo>
                    <a:pt x="6802" y="36201"/>
                  </a:lnTo>
                  <a:lnTo>
                    <a:pt x="4081" y="35412"/>
                  </a:lnTo>
                  <a:lnTo>
                    <a:pt x="2545" y="34885"/>
                  </a:lnTo>
                  <a:lnTo>
                    <a:pt x="2238" y="34446"/>
                  </a:lnTo>
                  <a:lnTo>
                    <a:pt x="2194" y="33656"/>
                  </a:lnTo>
                  <a:lnTo>
                    <a:pt x="2151" y="33569"/>
                  </a:lnTo>
                  <a:lnTo>
                    <a:pt x="351" y="29839"/>
                  </a:lnTo>
                  <a:lnTo>
                    <a:pt x="395" y="28961"/>
                  </a:lnTo>
                  <a:lnTo>
                    <a:pt x="615" y="28698"/>
                  </a:lnTo>
                  <a:lnTo>
                    <a:pt x="3642" y="27601"/>
                  </a:lnTo>
                  <a:lnTo>
                    <a:pt x="3730" y="27557"/>
                  </a:lnTo>
                  <a:lnTo>
                    <a:pt x="4827" y="26548"/>
                  </a:lnTo>
                  <a:lnTo>
                    <a:pt x="4827" y="26504"/>
                  </a:lnTo>
                  <a:lnTo>
                    <a:pt x="6056" y="24749"/>
                  </a:lnTo>
                  <a:lnTo>
                    <a:pt x="6056" y="24705"/>
                  </a:lnTo>
                  <a:lnTo>
                    <a:pt x="8206" y="20799"/>
                  </a:lnTo>
                  <a:lnTo>
                    <a:pt x="9830" y="17772"/>
                  </a:lnTo>
                  <a:lnTo>
                    <a:pt x="9830" y="17728"/>
                  </a:lnTo>
                  <a:lnTo>
                    <a:pt x="11058" y="13910"/>
                  </a:lnTo>
                  <a:lnTo>
                    <a:pt x="11673" y="11672"/>
                  </a:lnTo>
                  <a:lnTo>
                    <a:pt x="11673" y="11628"/>
                  </a:lnTo>
                  <a:lnTo>
                    <a:pt x="11936" y="8206"/>
                  </a:lnTo>
                  <a:lnTo>
                    <a:pt x="12068" y="6451"/>
                  </a:lnTo>
                  <a:lnTo>
                    <a:pt x="12068" y="6407"/>
                  </a:lnTo>
                  <a:lnTo>
                    <a:pt x="11585" y="4257"/>
                  </a:lnTo>
                  <a:lnTo>
                    <a:pt x="11673" y="2765"/>
                  </a:lnTo>
                  <a:lnTo>
                    <a:pt x="13077" y="263"/>
                  </a:lnTo>
                  <a:lnTo>
                    <a:pt x="13077" y="220"/>
                  </a:lnTo>
                  <a:lnTo>
                    <a:pt x="13077" y="132"/>
                  </a:lnTo>
                  <a:lnTo>
                    <a:pt x="13077" y="88"/>
                  </a:lnTo>
                  <a:lnTo>
                    <a:pt x="12989" y="44"/>
                  </a:lnTo>
                  <a:lnTo>
                    <a:pt x="1294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47"/>
            <p:cNvSpPr/>
            <p:nvPr/>
          </p:nvSpPr>
          <p:spPr>
            <a:xfrm>
              <a:off x="4019525" y="841725"/>
              <a:ext cx="410300" cy="1012575"/>
            </a:xfrm>
            <a:custGeom>
              <a:avLst/>
              <a:gdLst/>
              <a:ahLst/>
              <a:cxnLst/>
              <a:rect l="l" t="t" r="r" b="b"/>
              <a:pathLst>
                <a:path w="16412" h="40503" extrusionOk="0">
                  <a:moveTo>
                    <a:pt x="14349" y="1"/>
                  </a:moveTo>
                  <a:lnTo>
                    <a:pt x="14305" y="45"/>
                  </a:lnTo>
                  <a:lnTo>
                    <a:pt x="14261" y="89"/>
                  </a:lnTo>
                  <a:lnTo>
                    <a:pt x="12638" y="2809"/>
                  </a:lnTo>
                  <a:lnTo>
                    <a:pt x="12594" y="2897"/>
                  </a:lnTo>
                  <a:lnTo>
                    <a:pt x="12418" y="3906"/>
                  </a:lnTo>
                  <a:lnTo>
                    <a:pt x="12418" y="3950"/>
                  </a:lnTo>
                  <a:lnTo>
                    <a:pt x="12331" y="6013"/>
                  </a:lnTo>
                  <a:lnTo>
                    <a:pt x="12331" y="6056"/>
                  </a:lnTo>
                  <a:lnTo>
                    <a:pt x="12594" y="8119"/>
                  </a:lnTo>
                  <a:lnTo>
                    <a:pt x="12243" y="11234"/>
                  </a:lnTo>
                  <a:lnTo>
                    <a:pt x="11804" y="13165"/>
                  </a:lnTo>
                  <a:lnTo>
                    <a:pt x="10926" y="15578"/>
                  </a:lnTo>
                  <a:lnTo>
                    <a:pt x="9127" y="19440"/>
                  </a:lnTo>
                  <a:lnTo>
                    <a:pt x="7899" y="21415"/>
                  </a:lnTo>
                  <a:lnTo>
                    <a:pt x="4344" y="26549"/>
                  </a:lnTo>
                  <a:lnTo>
                    <a:pt x="3511" y="26724"/>
                  </a:lnTo>
                  <a:lnTo>
                    <a:pt x="3203" y="26505"/>
                  </a:lnTo>
                  <a:lnTo>
                    <a:pt x="2457" y="25539"/>
                  </a:lnTo>
                  <a:lnTo>
                    <a:pt x="2370" y="25451"/>
                  </a:lnTo>
                  <a:lnTo>
                    <a:pt x="1975" y="25276"/>
                  </a:lnTo>
                  <a:lnTo>
                    <a:pt x="1843" y="25276"/>
                  </a:lnTo>
                  <a:lnTo>
                    <a:pt x="1755" y="25364"/>
                  </a:lnTo>
                  <a:lnTo>
                    <a:pt x="44" y="28435"/>
                  </a:lnTo>
                  <a:lnTo>
                    <a:pt x="0" y="28567"/>
                  </a:lnTo>
                  <a:lnTo>
                    <a:pt x="220" y="29488"/>
                  </a:lnTo>
                  <a:lnTo>
                    <a:pt x="220" y="29532"/>
                  </a:lnTo>
                  <a:lnTo>
                    <a:pt x="1229" y="32165"/>
                  </a:lnTo>
                  <a:lnTo>
                    <a:pt x="2852" y="35588"/>
                  </a:lnTo>
                  <a:lnTo>
                    <a:pt x="3598" y="36509"/>
                  </a:lnTo>
                  <a:lnTo>
                    <a:pt x="3686" y="36553"/>
                  </a:lnTo>
                  <a:lnTo>
                    <a:pt x="4608" y="37080"/>
                  </a:lnTo>
                  <a:lnTo>
                    <a:pt x="7548" y="38133"/>
                  </a:lnTo>
                  <a:lnTo>
                    <a:pt x="11365" y="39405"/>
                  </a:lnTo>
                  <a:lnTo>
                    <a:pt x="14130" y="40151"/>
                  </a:lnTo>
                  <a:lnTo>
                    <a:pt x="14174" y="40195"/>
                  </a:lnTo>
                  <a:lnTo>
                    <a:pt x="16236" y="40459"/>
                  </a:lnTo>
                  <a:lnTo>
                    <a:pt x="16236" y="40502"/>
                  </a:lnTo>
                  <a:lnTo>
                    <a:pt x="16368" y="40459"/>
                  </a:lnTo>
                  <a:lnTo>
                    <a:pt x="16412" y="40327"/>
                  </a:lnTo>
                  <a:lnTo>
                    <a:pt x="16412" y="40283"/>
                  </a:lnTo>
                  <a:lnTo>
                    <a:pt x="16412" y="40195"/>
                  </a:lnTo>
                  <a:lnTo>
                    <a:pt x="16324" y="40151"/>
                  </a:lnTo>
                  <a:lnTo>
                    <a:pt x="16280" y="40151"/>
                  </a:lnTo>
                  <a:lnTo>
                    <a:pt x="14217" y="39844"/>
                  </a:lnTo>
                  <a:lnTo>
                    <a:pt x="11497" y="39054"/>
                  </a:lnTo>
                  <a:lnTo>
                    <a:pt x="7679" y="37826"/>
                  </a:lnTo>
                  <a:lnTo>
                    <a:pt x="4739" y="36773"/>
                  </a:lnTo>
                  <a:lnTo>
                    <a:pt x="3862" y="36290"/>
                  </a:lnTo>
                  <a:lnTo>
                    <a:pt x="3160" y="35412"/>
                  </a:lnTo>
                  <a:lnTo>
                    <a:pt x="1580" y="32034"/>
                  </a:lnTo>
                  <a:lnTo>
                    <a:pt x="571" y="29401"/>
                  </a:lnTo>
                  <a:lnTo>
                    <a:pt x="395" y="28567"/>
                  </a:lnTo>
                  <a:lnTo>
                    <a:pt x="1975" y="25671"/>
                  </a:lnTo>
                  <a:lnTo>
                    <a:pt x="2194" y="25759"/>
                  </a:lnTo>
                  <a:lnTo>
                    <a:pt x="2940" y="26724"/>
                  </a:lnTo>
                  <a:lnTo>
                    <a:pt x="2984" y="26768"/>
                  </a:lnTo>
                  <a:lnTo>
                    <a:pt x="3379" y="27075"/>
                  </a:lnTo>
                  <a:lnTo>
                    <a:pt x="3555" y="27075"/>
                  </a:lnTo>
                  <a:lnTo>
                    <a:pt x="4476" y="26856"/>
                  </a:lnTo>
                  <a:lnTo>
                    <a:pt x="4564" y="26768"/>
                  </a:lnTo>
                  <a:lnTo>
                    <a:pt x="8162" y="21634"/>
                  </a:lnTo>
                  <a:lnTo>
                    <a:pt x="9435" y="19615"/>
                  </a:lnTo>
                  <a:lnTo>
                    <a:pt x="9435" y="19572"/>
                  </a:lnTo>
                  <a:lnTo>
                    <a:pt x="11234" y="15710"/>
                  </a:lnTo>
                  <a:lnTo>
                    <a:pt x="12155" y="13253"/>
                  </a:lnTo>
                  <a:lnTo>
                    <a:pt x="12594" y="11278"/>
                  </a:lnTo>
                  <a:lnTo>
                    <a:pt x="12945" y="8163"/>
                  </a:lnTo>
                  <a:lnTo>
                    <a:pt x="12945" y="8119"/>
                  </a:lnTo>
                  <a:lnTo>
                    <a:pt x="12682" y="6013"/>
                  </a:lnTo>
                  <a:lnTo>
                    <a:pt x="12726" y="3994"/>
                  </a:lnTo>
                  <a:lnTo>
                    <a:pt x="12945" y="2985"/>
                  </a:lnTo>
                  <a:lnTo>
                    <a:pt x="14569" y="264"/>
                  </a:lnTo>
                  <a:lnTo>
                    <a:pt x="14569" y="220"/>
                  </a:lnTo>
                  <a:lnTo>
                    <a:pt x="14569" y="133"/>
                  </a:lnTo>
                  <a:lnTo>
                    <a:pt x="14525" y="89"/>
                  </a:lnTo>
                  <a:lnTo>
                    <a:pt x="14481" y="45"/>
                  </a:lnTo>
                  <a:lnTo>
                    <a:pt x="1443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47"/>
            <p:cNvSpPr/>
            <p:nvPr/>
          </p:nvSpPr>
          <p:spPr>
            <a:xfrm>
              <a:off x="3981125" y="801150"/>
              <a:ext cx="444300" cy="1074000"/>
            </a:xfrm>
            <a:custGeom>
              <a:avLst/>
              <a:gdLst/>
              <a:ahLst/>
              <a:cxnLst/>
              <a:rect l="l" t="t" r="r" b="b"/>
              <a:pathLst>
                <a:path w="17772" h="42960" extrusionOk="0">
                  <a:moveTo>
                    <a:pt x="16192" y="0"/>
                  </a:moveTo>
                  <a:lnTo>
                    <a:pt x="16148" y="44"/>
                  </a:lnTo>
                  <a:lnTo>
                    <a:pt x="15183" y="1536"/>
                  </a:lnTo>
                  <a:lnTo>
                    <a:pt x="14437" y="2677"/>
                  </a:lnTo>
                  <a:lnTo>
                    <a:pt x="13910" y="3599"/>
                  </a:lnTo>
                  <a:lnTo>
                    <a:pt x="13691" y="3993"/>
                  </a:lnTo>
                  <a:lnTo>
                    <a:pt x="13516" y="4388"/>
                  </a:lnTo>
                  <a:lnTo>
                    <a:pt x="13340" y="4783"/>
                  </a:lnTo>
                  <a:lnTo>
                    <a:pt x="13252" y="5222"/>
                  </a:lnTo>
                  <a:lnTo>
                    <a:pt x="13165" y="5617"/>
                  </a:lnTo>
                  <a:lnTo>
                    <a:pt x="13121" y="6100"/>
                  </a:lnTo>
                  <a:lnTo>
                    <a:pt x="13077" y="7153"/>
                  </a:lnTo>
                  <a:lnTo>
                    <a:pt x="13165" y="8513"/>
                  </a:lnTo>
                  <a:lnTo>
                    <a:pt x="13252" y="10224"/>
                  </a:lnTo>
                  <a:lnTo>
                    <a:pt x="12726" y="13121"/>
                  </a:lnTo>
                  <a:lnTo>
                    <a:pt x="11892" y="15051"/>
                  </a:lnTo>
                  <a:lnTo>
                    <a:pt x="9873" y="19264"/>
                  </a:lnTo>
                  <a:lnTo>
                    <a:pt x="7636" y="23564"/>
                  </a:lnTo>
                  <a:lnTo>
                    <a:pt x="6012" y="25714"/>
                  </a:lnTo>
                  <a:lnTo>
                    <a:pt x="5134" y="26329"/>
                  </a:lnTo>
                  <a:lnTo>
                    <a:pt x="4520" y="26021"/>
                  </a:lnTo>
                  <a:lnTo>
                    <a:pt x="3774" y="25407"/>
                  </a:lnTo>
                  <a:lnTo>
                    <a:pt x="3642" y="25363"/>
                  </a:lnTo>
                  <a:lnTo>
                    <a:pt x="3291" y="25319"/>
                  </a:lnTo>
                  <a:lnTo>
                    <a:pt x="3204" y="25319"/>
                  </a:lnTo>
                  <a:lnTo>
                    <a:pt x="3160" y="25363"/>
                  </a:lnTo>
                  <a:lnTo>
                    <a:pt x="2545" y="26241"/>
                  </a:lnTo>
                  <a:lnTo>
                    <a:pt x="2502" y="26241"/>
                  </a:lnTo>
                  <a:lnTo>
                    <a:pt x="1799" y="27689"/>
                  </a:lnTo>
                  <a:lnTo>
                    <a:pt x="264" y="28961"/>
                  </a:lnTo>
                  <a:lnTo>
                    <a:pt x="220" y="29049"/>
                  </a:lnTo>
                  <a:lnTo>
                    <a:pt x="0" y="29707"/>
                  </a:lnTo>
                  <a:lnTo>
                    <a:pt x="0" y="29795"/>
                  </a:lnTo>
                  <a:lnTo>
                    <a:pt x="351" y="30760"/>
                  </a:lnTo>
                  <a:lnTo>
                    <a:pt x="2677" y="36202"/>
                  </a:lnTo>
                  <a:lnTo>
                    <a:pt x="2677" y="36245"/>
                  </a:lnTo>
                  <a:lnTo>
                    <a:pt x="3906" y="37913"/>
                  </a:lnTo>
                  <a:lnTo>
                    <a:pt x="4915" y="39054"/>
                  </a:lnTo>
                  <a:lnTo>
                    <a:pt x="4959" y="39098"/>
                  </a:lnTo>
                  <a:lnTo>
                    <a:pt x="6144" y="39800"/>
                  </a:lnTo>
                  <a:lnTo>
                    <a:pt x="6188" y="39800"/>
                  </a:lnTo>
                  <a:lnTo>
                    <a:pt x="8996" y="40853"/>
                  </a:lnTo>
                  <a:lnTo>
                    <a:pt x="14086" y="42389"/>
                  </a:lnTo>
                  <a:lnTo>
                    <a:pt x="14788" y="42389"/>
                  </a:lnTo>
                  <a:lnTo>
                    <a:pt x="17509" y="42959"/>
                  </a:lnTo>
                  <a:lnTo>
                    <a:pt x="17640" y="42959"/>
                  </a:lnTo>
                  <a:lnTo>
                    <a:pt x="17684" y="42915"/>
                  </a:lnTo>
                  <a:lnTo>
                    <a:pt x="17728" y="42871"/>
                  </a:lnTo>
                  <a:lnTo>
                    <a:pt x="17772" y="42828"/>
                  </a:lnTo>
                  <a:lnTo>
                    <a:pt x="17772" y="42740"/>
                  </a:lnTo>
                  <a:lnTo>
                    <a:pt x="17772" y="42696"/>
                  </a:lnTo>
                  <a:lnTo>
                    <a:pt x="17728" y="42652"/>
                  </a:lnTo>
                  <a:lnTo>
                    <a:pt x="17640" y="42608"/>
                  </a:lnTo>
                  <a:lnTo>
                    <a:pt x="17553" y="42608"/>
                  </a:lnTo>
                  <a:lnTo>
                    <a:pt x="14832" y="42038"/>
                  </a:lnTo>
                  <a:lnTo>
                    <a:pt x="14174" y="42038"/>
                  </a:lnTo>
                  <a:lnTo>
                    <a:pt x="9128" y="40502"/>
                  </a:lnTo>
                  <a:lnTo>
                    <a:pt x="6319" y="39493"/>
                  </a:lnTo>
                  <a:lnTo>
                    <a:pt x="5178" y="38834"/>
                  </a:lnTo>
                  <a:lnTo>
                    <a:pt x="4213" y="37694"/>
                  </a:lnTo>
                  <a:lnTo>
                    <a:pt x="2984" y="36026"/>
                  </a:lnTo>
                  <a:lnTo>
                    <a:pt x="702" y="30629"/>
                  </a:lnTo>
                  <a:lnTo>
                    <a:pt x="351" y="29751"/>
                  </a:lnTo>
                  <a:lnTo>
                    <a:pt x="527" y="29181"/>
                  </a:lnTo>
                  <a:lnTo>
                    <a:pt x="2019" y="27952"/>
                  </a:lnTo>
                  <a:lnTo>
                    <a:pt x="2063" y="27864"/>
                  </a:lnTo>
                  <a:lnTo>
                    <a:pt x="2809" y="26416"/>
                  </a:lnTo>
                  <a:lnTo>
                    <a:pt x="3379" y="25670"/>
                  </a:lnTo>
                  <a:lnTo>
                    <a:pt x="3555" y="25670"/>
                  </a:lnTo>
                  <a:lnTo>
                    <a:pt x="4301" y="26329"/>
                  </a:lnTo>
                  <a:lnTo>
                    <a:pt x="4345" y="26372"/>
                  </a:lnTo>
                  <a:lnTo>
                    <a:pt x="5091" y="26680"/>
                  </a:lnTo>
                  <a:lnTo>
                    <a:pt x="5178" y="26680"/>
                  </a:lnTo>
                  <a:lnTo>
                    <a:pt x="5266" y="26636"/>
                  </a:lnTo>
                  <a:lnTo>
                    <a:pt x="6231" y="25977"/>
                  </a:lnTo>
                  <a:lnTo>
                    <a:pt x="6275" y="25934"/>
                  </a:lnTo>
                  <a:lnTo>
                    <a:pt x="7943" y="23740"/>
                  </a:lnTo>
                  <a:lnTo>
                    <a:pt x="10181" y="19439"/>
                  </a:lnTo>
                  <a:lnTo>
                    <a:pt x="12199" y="15183"/>
                  </a:lnTo>
                  <a:lnTo>
                    <a:pt x="13077" y="13252"/>
                  </a:lnTo>
                  <a:lnTo>
                    <a:pt x="13077" y="13208"/>
                  </a:lnTo>
                  <a:lnTo>
                    <a:pt x="13603" y="10268"/>
                  </a:lnTo>
                  <a:lnTo>
                    <a:pt x="13603" y="10224"/>
                  </a:lnTo>
                  <a:lnTo>
                    <a:pt x="13516" y="8513"/>
                  </a:lnTo>
                  <a:lnTo>
                    <a:pt x="13428" y="7197"/>
                  </a:lnTo>
                  <a:lnTo>
                    <a:pt x="13472" y="6144"/>
                  </a:lnTo>
                  <a:lnTo>
                    <a:pt x="13516" y="5705"/>
                  </a:lnTo>
                  <a:lnTo>
                    <a:pt x="13603" y="5310"/>
                  </a:lnTo>
                  <a:lnTo>
                    <a:pt x="13691" y="4915"/>
                  </a:lnTo>
                  <a:lnTo>
                    <a:pt x="13823" y="4520"/>
                  </a:lnTo>
                  <a:lnTo>
                    <a:pt x="13998" y="4125"/>
                  </a:lnTo>
                  <a:lnTo>
                    <a:pt x="14218" y="3730"/>
                  </a:lnTo>
                  <a:lnTo>
                    <a:pt x="14744" y="2853"/>
                  </a:lnTo>
                  <a:lnTo>
                    <a:pt x="15490" y="1712"/>
                  </a:lnTo>
                  <a:lnTo>
                    <a:pt x="16456" y="264"/>
                  </a:lnTo>
                  <a:lnTo>
                    <a:pt x="16499" y="176"/>
                  </a:lnTo>
                  <a:lnTo>
                    <a:pt x="16499" y="132"/>
                  </a:lnTo>
                  <a:lnTo>
                    <a:pt x="16456" y="44"/>
                  </a:lnTo>
                  <a:lnTo>
                    <a:pt x="1641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47"/>
            <p:cNvSpPr/>
            <p:nvPr/>
          </p:nvSpPr>
          <p:spPr>
            <a:xfrm>
              <a:off x="3930650" y="715575"/>
              <a:ext cx="492600" cy="1197950"/>
            </a:xfrm>
            <a:custGeom>
              <a:avLst/>
              <a:gdLst/>
              <a:ahLst/>
              <a:cxnLst/>
              <a:rect l="l" t="t" r="r" b="b"/>
              <a:pathLst>
                <a:path w="19704" h="47918" extrusionOk="0">
                  <a:moveTo>
                    <a:pt x="18080" y="1"/>
                  </a:moveTo>
                  <a:lnTo>
                    <a:pt x="17992" y="45"/>
                  </a:lnTo>
                  <a:lnTo>
                    <a:pt x="17948" y="88"/>
                  </a:lnTo>
                  <a:lnTo>
                    <a:pt x="17904" y="132"/>
                  </a:lnTo>
                  <a:lnTo>
                    <a:pt x="17904" y="176"/>
                  </a:lnTo>
                  <a:lnTo>
                    <a:pt x="17904" y="1668"/>
                  </a:lnTo>
                  <a:lnTo>
                    <a:pt x="17202" y="2853"/>
                  </a:lnTo>
                  <a:lnTo>
                    <a:pt x="15491" y="5530"/>
                  </a:lnTo>
                  <a:lnTo>
                    <a:pt x="14306" y="7811"/>
                  </a:lnTo>
                  <a:lnTo>
                    <a:pt x="14306" y="7855"/>
                  </a:lnTo>
                  <a:lnTo>
                    <a:pt x="13999" y="9391"/>
                  </a:lnTo>
                  <a:lnTo>
                    <a:pt x="13999" y="9435"/>
                  </a:lnTo>
                  <a:lnTo>
                    <a:pt x="13692" y="13691"/>
                  </a:lnTo>
                  <a:lnTo>
                    <a:pt x="12814" y="15008"/>
                  </a:lnTo>
                  <a:lnTo>
                    <a:pt x="10181" y="18211"/>
                  </a:lnTo>
                  <a:lnTo>
                    <a:pt x="6846" y="22072"/>
                  </a:lnTo>
                  <a:lnTo>
                    <a:pt x="4213" y="25100"/>
                  </a:lnTo>
                  <a:lnTo>
                    <a:pt x="4213" y="25144"/>
                  </a:lnTo>
                  <a:lnTo>
                    <a:pt x="3467" y="26548"/>
                  </a:lnTo>
                  <a:lnTo>
                    <a:pt x="3424" y="26636"/>
                  </a:lnTo>
                  <a:lnTo>
                    <a:pt x="3292" y="28391"/>
                  </a:lnTo>
                  <a:lnTo>
                    <a:pt x="2853" y="29357"/>
                  </a:lnTo>
                  <a:lnTo>
                    <a:pt x="1844" y="30278"/>
                  </a:lnTo>
                  <a:lnTo>
                    <a:pt x="133" y="30980"/>
                  </a:lnTo>
                  <a:lnTo>
                    <a:pt x="45" y="31068"/>
                  </a:lnTo>
                  <a:lnTo>
                    <a:pt x="1" y="31068"/>
                  </a:lnTo>
                  <a:lnTo>
                    <a:pt x="1" y="31200"/>
                  </a:lnTo>
                  <a:lnTo>
                    <a:pt x="176" y="34052"/>
                  </a:lnTo>
                  <a:lnTo>
                    <a:pt x="176" y="34096"/>
                  </a:lnTo>
                  <a:lnTo>
                    <a:pt x="922" y="36772"/>
                  </a:lnTo>
                  <a:lnTo>
                    <a:pt x="2941" y="41555"/>
                  </a:lnTo>
                  <a:lnTo>
                    <a:pt x="2985" y="41599"/>
                  </a:lnTo>
                  <a:lnTo>
                    <a:pt x="3950" y="42521"/>
                  </a:lnTo>
                  <a:lnTo>
                    <a:pt x="3994" y="42521"/>
                  </a:lnTo>
                  <a:lnTo>
                    <a:pt x="8163" y="45373"/>
                  </a:lnTo>
                  <a:lnTo>
                    <a:pt x="8163" y="45417"/>
                  </a:lnTo>
                  <a:lnTo>
                    <a:pt x="10883" y="46470"/>
                  </a:lnTo>
                  <a:lnTo>
                    <a:pt x="14920" y="47742"/>
                  </a:lnTo>
                  <a:lnTo>
                    <a:pt x="14964" y="47742"/>
                  </a:lnTo>
                  <a:lnTo>
                    <a:pt x="17641" y="47655"/>
                  </a:lnTo>
                  <a:lnTo>
                    <a:pt x="19177" y="47918"/>
                  </a:lnTo>
                  <a:lnTo>
                    <a:pt x="19221" y="47918"/>
                  </a:lnTo>
                  <a:lnTo>
                    <a:pt x="19528" y="47874"/>
                  </a:lnTo>
                  <a:lnTo>
                    <a:pt x="19615" y="47830"/>
                  </a:lnTo>
                  <a:lnTo>
                    <a:pt x="19659" y="47786"/>
                  </a:lnTo>
                  <a:lnTo>
                    <a:pt x="19703" y="47742"/>
                  </a:lnTo>
                  <a:lnTo>
                    <a:pt x="19703" y="47655"/>
                  </a:lnTo>
                  <a:lnTo>
                    <a:pt x="19659" y="47611"/>
                  </a:lnTo>
                  <a:lnTo>
                    <a:pt x="19615" y="47567"/>
                  </a:lnTo>
                  <a:lnTo>
                    <a:pt x="19572" y="47523"/>
                  </a:lnTo>
                  <a:lnTo>
                    <a:pt x="19484" y="47523"/>
                  </a:lnTo>
                  <a:lnTo>
                    <a:pt x="19221" y="47567"/>
                  </a:lnTo>
                  <a:lnTo>
                    <a:pt x="17685" y="47304"/>
                  </a:lnTo>
                  <a:lnTo>
                    <a:pt x="17641" y="47304"/>
                  </a:lnTo>
                  <a:lnTo>
                    <a:pt x="15008" y="47391"/>
                  </a:lnTo>
                  <a:lnTo>
                    <a:pt x="11015" y="46119"/>
                  </a:lnTo>
                  <a:lnTo>
                    <a:pt x="8338" y="45066"/>
                  </a:lnTo>
                  <a:lnTo>
                    <a:pt x="4213" y="42214"/>
                  </a:lnTo>
                  <a:lnTo>
                    <a:pt x="3248" y="41380"/>
                  </a:lnTo>
                  <a:lnTo>
                    <a:pt x="1273" y="36641"/>
                  </a:lnTo>
                  <a:lnTo>
                    <a:pt x="527" y="34008"/>
                  </a:lnTo>
                  <a:lnTo>
                    <a:pt x="352" y="31287"/>
                  </a:lnTo>
                  <a:lnTo>
                    <a:pt x="1975" y="30585"/>
                  </a:lnTo>
                  <a:lnTo>
                    <a:pt x="2063" y="30541"/>
                  </a:lnTo>
                  <a:lnTo>
                    <a:pt x="3116" y="29576"/>
                  </a:lnTo>
                  <a:lnTo>
                    <a:pt x="3160" y="29532"/>
                  </a:lnTo>
                  <a:lnTo>
                    <a:pt x="3643" y="28523"/>
                  </a:lnTo>
                  <a:lnTo>
                    <a:pt x="3643" y="28435"/>
                  </a:lnTo>
                  <a:lnTo>
                    <a:pt x="3775" y="26680"/>
                  </a:lnTo>
                  <a:lnTo>
                    <a:pt x="4521" y="25320"/>
                  </a:lnTo>
                  <a:lnTo>
                    <a:pt x="7110" y="22292"/>
                  </a:lnTo>
                  <a:lnTo>
                    <a:pt x="10444" y="18430"/>
                  </a:lnTo>
                  <a:lnTo>
                    <a:pt x="13121" y="15227"/>
                  </a:lnTo>
                  <a:lnTo>
                    <a:pt x="13999" y="13867"/>
                  </a:lnTo>
                  <a:lnTo>
                    <a:pt x="14043" y="13779"/>
                  </a:lnTo>
                  <a:lnTo>
                    <a:pt x="14350" y="9435"/>
                  </a:lnTo>
                  <a:lnTo>
                    <a:pt x="14657" y="7943"/>
                  </a:lnTo>
                  <a:lnTo>
                    <a:pt x="15798" y="5705"/>
                  </a:lnTo>
                  <a:lnTo>
                    <a:pt x="17509" y="3028"/>
                  </a:lnTo>
                  <a:lnTo>
                    <a:pt x="18211" y="1844"/>
                  </a:lnTo>
                  <a:lnTo>
                    <a:pt x="18255" y="1756"/>
                  </a:lnTo>
                  <a:lnTo>
                    <a:pt x="18255" y="176"/>
                  </a:lnTo>
                  <a:lnTo>
                    <a:pt x="18255" y="132"/>
                  </a:lnTo>
                  <a:lnTo>
                    <a:pt x="18211" y="88"/>
                  </a:lnTo>
                  <a:lnTo>
                    <a:pt x="18124" y="45"/>
                  </a:lnTo>
                  <a:lnTo>
                    <a:pt x="180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47"/>
            <p:cNvSpPr/>
            <p:nvPr/>
          </p:nvSpPr>
          <p:spPr>
            <a:xfrm>
              <a:off x="3904325" y="661825"/>
              <a:ext cx="515625" cy="1271450"/>
            </a:xfrm>
            <a:custGeom>
              <a:avLst/>
              <a:gdLst/>
              <a:ahLst/>
              <a:cxnLst/>
              <a:rect l="l" t="t" r="r" b="b"/>
              <a:pathLst>
                <a:path w="20625" h="50858" extrusionOk="0">
                  <a:moveTo>
                    <a:pt x="18913" y="1"/>
                  </a:moveTo>
                  <a:lnTo>
                    <a:pt x="18825" y="44"/>
                  </a:lnTo>
                  <a:lnTo>
                    <a:pt x="18782" y="88"/>
                  </a:lnTo>
                  <a:lnTo>
                    <a:pt x="18782" y="132"/>
                  </a:lnTo>
                  <a:lnTo>
                    <a:pt x="18080" y="4125"/>
                  </a:lnTo>
                  <a:lnTo>
                    <a:pt x="16280" y="6978"/>
                  </a:lnTo>
                  <a:lnTo>
                    <a:pt x="14964" y="9347"/>
                  </a:lnTo>
                  <a:lnTo>
                    <a:pt x="14964" y="9391"/>
                  </a:lnTo>
                  <a:lnTo>
                    <a:pt x="14525" y="10707"/>
                  </a:lnTo>
                  <a:lnTo>
                    <a:pt x="14525" y="10751"/>
                  </a:lnTo>
                  <a:lnTo>
                    <a:pt x="13955" y="15271"/>
                  </a:lnTo>
                  <a:lnTo>
                    <a:pt x="13516" y="15885"/>
                  </a:lnTo>
                  <a:lnTo>
                    <a:pt x="12375" y="17202"/>
                  </a:lnTo>
                  <a:lnTo>
                    <a:pt x="10444" y="19352"/>
                  </a:lnTo>
                  <a:lnTo>
                    <a:pt x="8075" y="21941"/>
                  </a:lnTo>
                  <a:lnTo>
                    <a:pt x="4564" y="25802"/>
                  </a:lnTo>
                  <a:lnTo>
                    <a:pt x="4564" y="25846"/>
                  </a:lnTo>
                  <a:lnTo>
                    <a:pt x="3423" y="27514"/>
                  </a:lnTo>
                  <a:lnTo>
                    <a:pt x="3423" y="27645"/>
                  </a:lnTo>
                  <a:lnTo>
                    <a:pt x="3555" y="30366"/>
                  </a:lnTo>
                  <a:lnTo>
                    <a:pt x="3160" y="31419"/>
                  </a:lnTo>
                  <a:lnTo>
                    <a:pt x="2502" y="31989"/>
                  </a:lnTo>
                  <a:lnTo>
                    <a:pt x="132" y="32867"/>
                  </a:lnTo>
                  <a:lnTo>
                    <a:pt x="45" y="32955"/>
                  </a:lnTo>
                  <a:lnTo>
                    <a:pt x="1" y="33042"/>
                  </a:lnTo>
                  <a:lnTo>
                    <a:pt x="396" y="37562"/>
                  </a:lnTo>
                  <a:lnTo>
                    <a:pt x="1010" y="39844"/>
                  </a:lnTo>
                  <a:lnTo>
                    <a:pt x="2502" y="43793"/>
                  </a:lnTo>
                  <a:lnTo>
                    <a:pt x="2546" y="43881"/>
                  </a:lnTo>
                  <a:lnTo>
                    <a:pt x="3423" y="44846"/>
                  </a:lnTo>
                  <a:lnTo>
                    <a:pt x="3467" y="44890"/>
                  </a:lnTo>
                  <a:lnTo>
                    <a:pt x="7504" y="47655"/>
                  </a:lnTo>
                  <a:lnTo>
                    <a:pt x="9172" y="48620"/>
                  </a:lnTo>
                  <a:lnTo>
                    <a:pt x="9216" y="48620"/>
                  </a:lnTo>
                  <a:lnTo>
                    <a:pt x="11848" y="49717"/>
                  </a:lnTo>
                  <a:lnTo>
                    <a:pt x="15491" y="50858"/>
                  </a:lnTo>
                  <a:lnTo>
                    <a:pt x="15534" y="50858"/>
                  </a:lnTo>
                  <a:lnTo>
                    <a:pt x="18694" y="50682"/>
                  </a:lnTo>
                  <a:lnTo>
                    <a:pt x="20054" y="50858"/>
                  </a:lnTo>
                  <a:lnTo>
                    <a:pt x="20098" y="50858"/>
                  </a:lnTo>
                  <a:lnTo>
                    <a:pt x="20449" y="50814"/>
                  </a:lnTo>
                  <a:lnTo>
                    <a:pt x="20537" y="50770"/>
                  </a:lnTo>
                  <a:lnTo>
                    <a:pt x="20581" y="50726"/>
                  </a:lnTo>
                  <a:lnTo>
                    <a:pt x="20625" y="50682"/>
                  </a:lnTo>
                  <a:lnTo>
                    <a:pt x="20625" y="50595"/>
                  </a:lnTo>
                  <a:lnTo>
                    <a:pt x="20581" y="50507"/>
                  </a:lnTo>
                  <a:lnTo>
                    <a:pt x="20537" y="50463"/>
                  </a:lnTo>
                  <a:lnTo>
                    <a:pt x="20405" y="50463"/>
                  </a:lnTo>
                  <a:lnTo>
                    <a:pt x="20054" y="50507"/>
                  </a:lnTo>
                  <a:lnTo>
                    <a:pt x="18694" y="50331"/>
                  </a:lnTo>
                  <a:lnTo>
                    <a:pt x="15578" y="50507"/>
                  </a:lnTo>
                  <a:lnTo>
                    <a:pt x="11980" y="49410"/>
                  </a:lnTo>
                  <a:lnTo>
                    <a:pt x="9347" y="48313"/>
                  </a:lnTo>
                  <a:lnTo>
                    <a:pt x="7680" y="47347"/>
                  </a:lnTo>
                  <a:lnTo>
                    <a:pt x="3687" y="44583"/>
                  </a:lnTo>
                  <a:lnTo>
                    <a:pt x="2809" y="43661"/>
                  </a:lnTo>
                  <a:lnTo>
                    <a:pt x="1361" y="39756"/>
                  </a:lnTo>
                  <a:lnTo>
                    <a:pt x="703" y="37518"/>
                  </a:lnTo>
                  <a:lnTo>
                    <a:pt x="396" y="33130"/>
                  </a:lnTo>
                  <a:lnTo>
                    <a:pt x="2634" y="32296"/>
                  </a:lnTo>
                  <a:lnTo>
                    <a:pt x="2677" y="32296"/>
                  </a:lnTo>
                  <a:lnTo>
                    <a:pt x="3423" y="31638"/>
                  </a:lnTo>
                  <a:lnTo>
                    <a:pt x="3467" y="31550"/>
                  </a:lnTo>
                  <a:lnTo>
                    <a:pt x="3906" y="30453"/>
                  </a:lnTo>
                  <a:lnTo>
                    <a:pt x="3906" y="30410"/>
                  </a:lnTo>
                  <a:lnTo>
                    <a:pt x="3774" y="27689"/>
                  </a:lnTo>
                  <a:lnTo>
                    <a:pt x="4871" y="26065"/>
                  </a:lnTo>
                  <a:lnTo>
                    <a:pt x="8338" y="22160"/>
                  </a:lnTo>
                  <a:lnTo>
                    <a:pt x="10708" y="19615"/>
                  </a:lnTo>
                  <a:lnTo>
                    <a:pt x="12638" y="17421"/>
                  </a:lnTo>
                  <a:lnTo>
                    <a:pt x="13779" y="16105"/>
                  </a:lnTo>
                  <a:lnTo>
                    <a:pt x="14262" y="15446"/>
                  </a:lnTo>
                  <a:lnTo>
                    <a:pt x="14306" y="15359"/>
                  </a:lnTo>
                  <a:lnTo>
                    <a:pt x="14876" y="10795"/>
                  </a:lnTo>
                  <a:lnTo>
                    <a:pt x="15271" y="9479"/>
                  </a:lnTo>
                  <a:lnTo>
                    <a:pt x="16544" y="7153"/>
                  </a:lnTo>
                  <a:lnTo>
                    <a:pt x="18387" y="4301"/>
                  </a:lnTo>
                  <a:lnTo>
                    <a:pt x="18387" y="4213"/>
                  </a:lnTo>
                  <a:lnTo>
                    <a:pt x="19133" y="220"/>
                  </a:lnTo>
                  <a:lnTo>
                    <a:pt x="19089" y="132"/>
                  </a:lnTo>
                  <a:lnTo>
                    <a:pt x="19089" y="88"/>
                  </a:lnTo>
                  <a:lnTo>
                    <a:pt x="19045" y="44"/>
                  </a:lnTo>
                  <a:lnTo>
                    <a:pt x="1895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47"/>
            <p:cNvSpPr/>
            <p:nvPr/>
          </p:nvSpPr>
          <p:spPr>
            <a:xfrm>
              <a:off x="3881300" y="681575"/>
              <a:ext cx="525475" cy="1276950"/>
            </a:xfrm>
            <a:custGeom>
              <a:avLst/>
              <a:gdLst/>
              <a:ahLst/>
              <a:cxnLst/>
              <a:rect l="l" t="t" r="r" b="b"/>
              <a:pathLst>
                <a:path w="21019" h="51078" extrusionOk="0">
                  <a:moveTo>
                    <a:pt x="19176" y="0"/>
                  </a:moveTo>
                  <a:lnTo>
                    <a:pt x="19132" y="44"/>
                  </a:lnTo>
                  <a:lnTo>
                    <a:pt x="19088" y="88"/>
                  </a:lnTo>
                  <a:lnTo>
                    <a:pt x="19044" y="132"/>
                  </a:lnTo>
                  <a:lnTo>
                    <a:pt x="18255" y="3291"/>
                  </a:lnTo>
                  <a:lnTo>
                    <a:pt x="16455" y="6231"/>
                  </a:lnTo>
                  <a:lnTo>
                    <a:pt x="16412" y="6231"/>
                  </a:lnTo>
                  <a:lnTo>
                    <a:pt x="15007" y="9127"/>
                  </a:lnTo>
                  <a:lnTo>
                    <a:pt x="15007" y="9171"/>
                  </a:lnTo>
                  <a:lnTo>
                    <a:pt x="13998" y="13559"/>
                  </a:lnTo>
                  <a:lnTo>
                    <a:pt x="11980" y="16104"/>
                  </a:lnTo>
                  <a:lnTo>
                    <a:pt x="9829" y="18606"/>
                  </a:lnTo>
                  <a:lnTo>
                    <a:pt x="7284" y="21370"/>
                  </a:lnTo>
                  <a:lnTo>
                    <a:pt x="3160" y="26197"/>
                  </a:lnTo>
                  <a:lnTo>
                    <a:pt x="3116" y="26285"/>
                  </a:lnTo>
                  <a:lnTo>
                    <a:pt x="3116" y="26329"/>
                  </a:lnTo>
                  <a:lnTo>
                    <a:pt x="3555" y="30146"/>
                  </a:lnTo>
                  <a:lnTo>
                    <a:pt x="3247" y="30629"/>
                  </a:lnTo>
                  <a:lnTo>
                    <a:pt x="1799" y="31155"/>
                  </a:lnTo>
                  <a:lnTo>
                    <a:pt x="176" y="31506"/>
                  </a:lnTo>
                  <a:lnTo>
                    <a:pt x="88" y="31594"/>
                  </a:lnTo>
                  <a:lnTo>
                    <a:pt x="44" y="31682"/>
                  </a:lnTo>
                  <a:lnTo>
                    <a:pt x="0" y="32516"/>
                  </a:lnTo>
                  <a:lnTo>
                    <a:pt x="0" y="32560"/>
                  </a:lnTo>
                  <a:lnTo>
                    <a:pt x="527" y="38747"/>
                  </a:lnTo>
                  <a:lnTo>
                    <a:pt x="571" y="38834"/>
                  </a:lnTo>
                  <a:lnTo>
                    <a:pt x="1799" y="41862"/>
                  </a:lnTo>
                  <a:lnTo>
                    <a:pt x="2107" y="43617"/>
                  </a:lnTo>
                  <a:lnTo>
                    <a:pt x="2194" y="43749"/>
                  </a:lnTo>
                  <a:lnTo>
                    <a:pt x="4388" y="45460"/>
                  </a:lnTo>
                  <a:lnTo>
                    <a:pt x="7284" y="47084"/>
                  </a:lnTo>
                  <a:lnTo>
                    <a:pt x="8250" y="47830"/>
                  </a:lnTo>
                  <a:lnTo>
                    <a:pt x="10137" y="48927"/>
                  </a:lnTo>
                  <a:lnTo>
                    <a:pt x="12682" y="50024"/>
                  </a:lnTo>
                  <a:lnTo>
                    <a:pt x="15973" y="51033"/>
                  </a:lnTo>
                  <a:lnTo>
                    <a:pt x="16017" y="51077"/>
                  </a:lnTo>
                  <a:lnTo>
                    <a:pt x="16061" y="51077"/>
                  </a:lnTo>
                  <a:lnTo>
                    <a:pt x="19176" y="50594"/>
                  </a:lnTo>
                  <a:lnTo>
                    <a:pt x="20756" y="50814"/>
                  </a:lnTo>
                  <a:lnTo>
                    <a:pt x="20800" y="50814"/>
                  </a:lnTo>
                  <a:lnTo>
                    <a:pt x="20887" y="50858"/>
                  </a:lnTo>
                  <a:lnTo>
                    <a:pt x="20931" y="50814"/>
                  </a:lnTo>
                  <a:lnTo>
                    <a:pt x="21019" y="50770"/>
                  </a:lnTo>
                  <a:lnTo>
                    <a:pt x="21019" y="50682"/>
                  </a:lnTo>
                  <a:lnTo>
                    <a:pt x="21019" y="50638"/>
                  </a:lnTo>
                  <a:lnTo>
                    <a:pt x="21019" y="50594"/>
                  </a:lnTo>
                  <a:lnTo>
                    <a:pt x="20975" y="50507"/>
                  </a:lnTo>
                  <a:lnTo>
                    <a:pt x="20931" y="50507"/>
                  </a:lnTo>
                  <a:lnTo>
                    <a:pt x="20843" y="50463"/>
                  </a:lnTo>
                  <a:lnTo>
                    <a:pt x="19220" y="50243"/>
                  </a:lnTo>
                  <a:lnTo>
                    <a:pt x="19176" y="50243"/>
                  </a:lnTo>
                  <a:lnTo>
                    <a:pt x="16017" y="50726"/>
                  </a:lnTo>
                  <a:lnTo>
                    <a:pt x="12813" y="49673"/>
                  </a:lnTo>
                  <a:lnTo>
                    <a:pt x="10312" y="48620"/>
                  </a:lnTo>
                  <a:lnTo>
                    <a:pt x="8425" y="47523"/>
                  </a:lnTo>
                  <a:lnTo>
                    <a:pt x="7504" y="46777"/>
                  </a:lnTo>
                  <a:lnTo>
                    <a:pt x="7460" y="46777"/>
                  </a:lnTo>
                  <a:lnTo>
                    <a:pt x="4564" y="45153"/>
                  </a:lnTo>
                  <a:lnTo>
                    <a:pt x="2458" y="43486"/>
                  </a:lnTo>
                  <a:lnTo>
                    <a:pt x="2107" y="41774"/>
                  </a:lnTo>
                  <a:lnTo>
                    <a:pt x="878" y="38703"/>
                  </a:lnTo>
                  <a:lnTo>
                    <a:pt x="351" y="32516"/>
                  </a:lnTo>
                  <a:lnTo>
                    <a:pt x="395" y="31814"/>
                  </a:lnTo>
                  <a:lnTo>
                    <a:pt x="1887" y="31463"/>
                  </a:lnTo>
                  <a:lnTo>
                    <a:pt x="3423" y="30936"/>
                  </a:lnTo>
                  <a:lnTo>
                    <a:pt x="3511" y="30848"/>
                  </a:lnTo>
                  <a:lnTo>
                    <a:pt x="3862" y="30234"/>
                  </a:lnTo>
                  <a:lnTo>
                    <a:pt x="3906" y="30146"/>
                  </a:lnTo>
                  <a:lnTo>
                    <a:pt x="3467" y="26372"/>
                  </a:lnTo>
                  <a:lnTo>
                    <a:pt x="7548" y="21633"/>
                  </a:lnTo>
                  <a:lnTo>
                    <a:pt x="10093" y="18825"/>
                  </a:lnTo>
                  <a:lnTo>
                    <a:pt x="12287" y="16324"/>
                  </a:lnTo>
                  <a:lnTo>
                    <a:pt x="14305" y="13779"/>
                  </a:lnTo>
                  <a:lnTo>
                    <a:pt x="14349" y="13691"/>
                  </a:lnTo>
                  <a:lnTo>
                    <a:pt x="15358" y="9259"/>
                  </a:lnTo>
                  <a:lnTo>
                    <a:pt x="16763" y="6407"/>
                  </a:lnTo>
                  <a:lnTo>
                    <a:pt x="18562" y="3467"/>
                  </a:lnTo>
                  <a:lnTo>
                    <a:pt x="18606" y="3423"/>
                  </a:lnTo>
                  <a:lnTo>
                    <a:pt x="19395" y="220"/>
                  </a:lnTo>
                  <a:lnTo>
                    <a:pt x="19395" y="176"/>
                  </a:lnTo>
                  <a:lnTo>
                    <a:pt x="19352" y="88"/>
                  </a:lnTo>
                  <a:lnTo>
                    <a:pt x="19308" y="44"/>
                  </a:lnTo>
                  <a:lnTo>
                    <a:pt x="192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47"/>
            <p:cNvSpPr/>
            <p:nvPr/>
          </p:nvSpPr>
          <p:spPr>
            <a:xfrm>
              <a:off x="3850575" y="669500"/>
              <a:ext cx="549625" cy="1310950"/>
            </a:xfrm>
            <a:custGeom>
              <a:avLst/>
              <a:gdLst/>
              <a:ahLst/>
              <a:cxnLst/>
              <a:rect l="l" t="t" r="r" b="b"/>
              <a:pathLst>
                <a:path w="21985" h="52438" extrusionOk="0">
                  <a:moveTo>
                    <a:pt x="19835" y="1"/>
                  </a:moveTo>
                  <a:lnTo>
                    <a:pt x="19791" y="45"/>
                  </a:lnTo>
                  <a:lnTo>
                    <a:pt x="19747" y="132"/>
                  </a:lnTo>
                  <a:lnTo>
                    <a:pt x="18957" y="3336"/>
                  </a:lnTo>
                  <a:lnTo>
                    <a:pt x="18430" y="4433"/>
                  </a:lnTo>
                  <a:lnTo>
                    <a:pt x="17158" y="6319"/>
                  </a:lnTo>
                  <a:lnTo>
                    <a:pt x="17114" y="6319"/>
                  </a:lnTo>
                  <a:lnTo>
                    <a:pt x="15798" y="9040"/>
                  </a:lnTo>
                  <a:lnTo>
                    <a:pt x="15095" y="11892"/>
                  </a:lnTo>
                  <a:lnTo>
                    <a:pt x="14437" y="13165"/>
                  </a:lnTo>
                  <a:lnTo>
                    <a:pt x="12243" y="16017"/>
                  </a:lnTo>
                  <a:lnTo>
                    <a:pt x="10093" y="18430"/>
                  </a:lnTo>
                  <a:lnTo>
                    <a:pt x="7767" y="21063"/>
                  </a:lnTo>
                  <a:lnTo>
                    <a:pt x="3599" y="25890"/>
                  </a:lnTo>
                  <a:lnTo>
                    <a:pt x="3555" y="26022"/>
                  </a:lnTo>
                  <a:lnTo>
                    <a:pt x="3599" y="26899"/>
                  </a:lnTo>
                  <a:lnTo>
                    <a:pt x="3862" y="29357"/>
                  </a:lnTo>
                  <a:lnTo>
                    <a:pt x="3730" y="30892"/>
                  </a:lnTo>
                  <a:lnTo>
                    <a:pt x="2063" y="31156"/>
                  </a:lnTo>
                  <a:lnTo>
                    <a:pt x="659" y="31463"/>
                  </a:lnTo>
                  <a:lnTo>
                    <a:pt x="571" y="31507"/>
                  </a:lnTo>
                  <a:lnTo>
                    <a:pt x="264" y="31814"/>
                  </a:lnTo>
                  <a:lnTo>
                    <a:pt x="176" y="31902"/>
                  </a:lnTo>
                  <a:lnTo>
                    <a:pt x="1" y="32692"/>
                  </a:lnTo>
                  <a:lnTo>
                    <a:pt x="1" y="32735"/>
                  </a:lnTo>
                  <a:lnTo>
                    <a:pt x="308" y="34973"/>
                  </a:lnTo>
                  <a:lnTo>
                    <a:pt x="834" y="40546"/>
                  </a:lnTo>
                  <a:lnTo>
                    <a:pt x="834" y="40590"/>
                  </a:lnTo>
                  <a:lnTo>
                    <a:pt x="1405" y="42082"/>
                  </a:lnTo>
                  <a:lnTo>
                    <a:pt x="1361" y="45461"/>
                  </a:lnTo>
                  <a:lnTo>
                    <a:pt x="1361" y="45548"/>
                  </a:lnTo>
                  <a:lnTo>
                    <a:pt x="1405" y="45592"/>
                  </a:lnTo>
                  <a:lnTo>
                    <a:pt x="1493" y="45636"/>
                  </a:lnTo>
                  <a:lnTo>
                    <a:pt x="1536" y="45636"/>
                  </a:lnTo>
                  <a:lnTo>
                    <a:pt x="2941" y="45548"/>
                  </a:lnTo>
                  <a:lnTo>
                    <a:pt x="4213" y="46294"/>
                  </a:lnTo>
                  <a:lnTo>
                    <a:pt x="6934" y="47918"/>
                  </a:lnTo>
                  <a:lnTo>
                    <a:pt x="6978" y="47918"/>
                  </a:lnTo>
                  <a:lnTo>
                    <a:pt x="8294" y="48532"/>
                  </a:lnTo>
                  <a:lnTo>
                    <a:pt x="10181" y="49849"/>
                  </a:lnTo>
                  <a:lnTo>
                    <a:pt x="10225" y="49893"/>
                  </a:lnTo>
                  <a:lnTo>
                    <a:pt x="12594" y="51077"/>
                  </a:lnTo>
                  <a:lnTo>
                    <a:pt x="12638" y="51077"/>
                  </a:lnTo>
                  <a:lnTo>
                    <a:pt x="16324" y="52438"/>
                  </a:lnTo>
                  <a:lnTo>
                    <a:pt x="17333" y="52438"/>
                  </a:lnTo>
                  <a:lnTo>
                    <a:pt x="20405" y="51911"/>
                  </a:lnTo>
                  <a:lnTo>
                    <a:pt x="21765" y="52087"/>
                  </a:lnTo>
                  <a:lnTo>
                    <a:pt x="21853" y="52087"/>
                  </a:lnTo>
                  <a:lnTo>
                    <a:pt x="21897" y="52043"/>
                  </a:lnTo>
                  <a:lnTo>
                    <a:pt x="21941" y="51999"/>
                  </a:lnTo>
                  <a:lnTo>
                    <a:pt x="21985" y="51955"/>
                  </a:lnTo>
                  <a:lnTo>
                    <a:pt x="21985" y="51867"/>
                  </a:lnTo>
                  <a:lnTo>
                    <a:pt x="21941" y="51823"/>
                  </a:lnTo>
                  <a:lnTo>
                    <a:pt x="21897" y="51779"/>
                  </a:lnTo>
                  <a:lnTo>
                    <a:pt x="21809" y="51736"/>
                  </a:lnTo>
                  <a:lnTo>
                    <a:pt x="20449" y="51560"/>
                  </a:lnTo>
                  <a:lnTo>
                    <a:pt x="20405" y="51560"/>
                  </a:lnTo>
                  <a:lnTo>
                    <a:pt x="17290" y="52087"/>
                  </a:lnTo>
                  <a:lnTo>
                    <a:pt x="16412" y="52087"/>
                  </a:lnTo>
                  <a:lnTo>
                    <a:pt x="12726" y="50770"/>
                  </a:lnTo>
                  <a:lnTo>
                    <a:pt x="10356" y="49585"/>
                  </a:lnTo>
                  <a:lnTo>
                    <a:pt x="8470" y="48225"/>
                  </a:lnTo>
                  <a:lnTo>
                    <a:pt x="7109" y="47611"/>
                  </a:lnTo>
                  <a:lnTo>
                    <a:pt x="4389" y="45987"/>
                  </a:lnTo>
                  <a:lnTo>
                    <a:pt x="3072" y="45197"/>
                  </a:lnTo>
                  <a:lnTo>
                    <a:pt x="2941" y="45197"/>
                  </a:lnTo>
                  <a:lnTo>
                    <a:pt x="1712" y="45285"/>
                  </a:lnTo>
                  <a:lnTo>
                    <a:pt x="1756" y="42082"/>
                  </a:lnTo>
                  <a:lnTo>
                    <a:pt x="1756" y="41994"/>
                  </a:lnTo>
                  <a:lnTo>
                    <a:pt x="1185" y="40458"/>
                  </a:lnTo>
                  <a:lnTo>
                    <a:pt x="659" y="34929"/>
                  </a:lnTo>
                  <a:lnTo>
                    <a:pt x="352" y="32735"/>
                  </a:lnTo>
                  <a:lnTo>
                    <a:pt x="527" y="32033"/>
                  </a:lnTo>
                  <a:lnTo>
                    <a:pt x="790" y="31770"/>
                  </a:lnTo>
                  <a:lnTo>
                    <a:pt x="2151" y="31463"/>
                  </a:lnTo>
                  <a:lnTo>
                    <a:pt x="3906" y="31243"/>
                  </a:lnTo>
                  <a:lnTo>
                    <a:pt x="3994" y="31200"/>
                  </a:lnTo>
                  <a:lnTo>
                    <a:pt x="4038" y="31068"/>
                  </a:lnTo>
                  <a:lnTo>
                    <a:pt x="4213" y="29401"/>
                  </a:lnTo>
                  <a:lnTo>
                    <a:pt x="4213" y="29357"/>
                  </a:lnTo>
                  <a:lnTo>
                    <a:pt x="3950" y="26855"/>
                  </a:lnTo>
                  <a:lnTo>
                    <a:pt x="3906" y="26066"/>
                  </a:lnTo>
                  <a:lnTo>
                    <a:pt x="8031" y="21283"/>
                  </a:lnTo>
                  <a:lnTo>
                    <a:pt x="10356" y="18694"/>
                  </a:lnTo>
                  <a:lnTo>
                    <a:pt x="12507" y="16236"/>
                  </a:lnTo>
                  <a:lnTo>
                    <a:pt x="14701" y="13340"/>
                  </a:lnTo>
                  <a:lnTo>
                    <a:pt x="14744" y="13340"/>
                  </a:lnTo>
                  <a:lnTo>
                    <a:pt x="15403" y="12024"/>
                  </a:lnTo>
                  <a:lnTo>
                    <a:pt x="15447" y="11980"/>
                  </a:lnTo>
                  <a:lnTo>
                    <a:pt x="16149" y="9172"/>
                  </a:lnTo>
                  <a:lnTo>
                    <a:pt x="17421" y="6495"/>
                  </a:lnTo>
                  <a:lnTo>
                    <a:pt x="18694" y="4608"/>
                  </a:lnTo>
                  <a:lnTo>
                    <a:pt x="19308" y="3511"/>
                  </a:lnTo>
                  <a:lnTo>
                    <a:pt x="19308" y="3467"/>
                  </a:lnTo>
                  <a:lnTo>
                    <a:pt x="20098" y="220"/>
                  </a:lnTo>
                  <a:lnTo>
                    <a:pt x="20098" y="132"/>
                  </a:lnTo>
                  <a:lnTo>
                    <a:pt x="20098" y="88"/>
                  </a:lnTo>
                  <a:lnTo>
                    <a:pt x="2005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47"/>
            <p:cNvSpPr/>
            <p:nvPr/>
          </p:nvSpPr>
          <p:spPr>
            <a:xfrm>
              <a:off x="3590575" y="1937650"/>
              <a:ext cx="1971375" cy="750375"/>
            </a:xfrm>
            <a:custGeom>
              <a:avLst/>
              <a:gdLst/>
              <a:ahLst/>
              <a:cxnLst/>
              <a:rect l="l" t="t" r="r" b="b"/>
              <a:pathLst>
                <a:path w="78855" h="30015" extrusionOk="0">
                  <a:moveTo>
                    <a:pt x="75344" y="0"/>
                  </a:moveTo>
                  <a:lnTo>
                    <a:pt x="75256" y="44"/>
                  </a:lnTo>
                  <a:lnTo>
                    <a:pt x="72228" y="1536"/>
                  </a:lnTo>
                  <a:lnTo>
                    <a:pt x="66655" y="3511"/>
                  </a:lnTo>
                  <a:lnTo>
                    <a:pt x="62531" y="4959"/>
                  </a:lnTo>
                  <a:lnTo>
                    <a:pt x="59020" y="6231"/>
                  </a:lnTo>
                  <a:lnTo>
                    <a:pt x="55905" y="7284"/>
                  </a:lnTo>
                  <a:lnTo>
                    <a:pt x="51955" y="7416"/>
                  </a:lnTo>
                  <a:lnTo>
                    <a:pt x="51868" y="7460"/>
                  </a:lnTo>
                  <a:lnTo>
                    <a:pt x="48489" y="9171"/>
                  </a:lnTo>
                  <a:lnTo>
                    <a:pt x="43662" y="11716"/>
                  </a:lnTo>
                  <a:lnTo>
                    <a:pt x="40898" y="12726"/>
                  </a:lnTo>
                  <a:lnTo>
                    <a:pt x="35895" y="13735"/>
                  </a:lnTo>
                  <a:lnTo>
                    <a:pt x="32341" y="14349"/>
                  </a:lnTo>
                  <a:lnTo>
                    <a:pt x="29050" y="14832"/>
                  </a:lnTo>
                  <a:lnTo>
                    <a:pt x="27382" y="15227"/>
                  </a:lnTo>
                  <a:lnTo>
                    <a:pt x="26636" y="15534"/>
                  </a:lnTo>
                  <a:lnTo>
                    <a:pt x="25803" y="15490"/>
                  </a:lnTo>
                  <a:lnTo>
                    <a:pt x="25759" y="15490"/>
                  </a:lnTo>
                  <a:lnTo>
                    <a:pt x="25320" y="15622"/>
                  </a:lnTo>
                  <a:lnTo>
                    <a:pt x="25232" y="15666"/>
                  </a:lnTo>
                  <a:lnTo>
                    <a:pt x="25188" y="15753"/>
                  </a:lnTo>
                  <a:lnTo>
                    <a:pt x="24398" y="20098"/>
                  </a:lnTo>
                  <a:lnTo>
                    <a:pt x="24135" y="22555"/>
                  </a:lnTo>
                  <a:lnTo>
                    <a:pt x="23696" y="24529"/>
                  </a:lnTo>
                  <a:lnTo>
                    <a:pt x="22863" y="26680"/>
                  </a:lnTo>
                  <a:lnTo>
                    <a:pt x="21766" y="28698"/>
                  </a:lnTo>
                  <a:lnTo>
                    <a:pt x="20888" y="29532"/>
                  </a:lnTo>
                  <a:lnTo>
                    <a:pt x="20318" y="29663"/>
                  </a:lnTo>
                  <a:lnTo>
                    <a:pt x="17509" y="29181"/>
                  </a:lnTo>
                  <a:lnTo>
                    <a:pt x="11805" y="27820"/>
                  </a:lnTo>
                  <a:lnTo>
                    <a:pt x="7285" y="27075"/>
                  </a:lnTo>
                  <a:lnTo>
                    <a:pt x="5223" y="27075"/>
                  </a:lnTo>
                  <a:lnTo>
                    <a:pt x="220" y="25363"/>
                  </a:lnTo>
                  <a:lnTo>
                    <a:pt x="176" y="25363"/>
                  </a:lnTo>
                  <a:lnTo>
                    <a:pt x="89" y="25407"/>
                  </a:lnTo>
                  <a:lnTo>
                    <a:pt x="45" y="25407"/>
                  </a:lnTo>
                  <a:lnTo>
                    <a:pt x="1" y="25495"/>
                  </a:lnTo>
                  <a:lnTo>
                    <a:pt x="1" y="25539"/>
                  </a:lnTo>
                  <a:lnTo>
                    <a:pt x="45" y="25626"/>
                  </a:lnTo>
                  <a:lnTo>
                    <a:pt x="89" y="25670"/>
                  </a:lnTo>
                  <a:lnTo>
                    <a:pt x="133" y="25714"/>
                  </a:lnTo>
                  <a:lnTo>
                    <a:pt x="5135" y="27426"/>
                  </a:lnTo>
                  <a:lnTo>
                    <a:pt x="7241" y="27426"/>
                  </a:lnTo>
                  <a:lnTo>
                    <a:pt x="11717" y="28172"/>
                  </a:lnTo>
                  <a:lnTo>
                    <a:pt x="17465" y="29532"/>
                  </a:lnTo>
                  <a:lnTo>
                    <a:pt x="20318" y="30014"/>
                  </a:lnTo>
                  <a:lnTo>
                    <a:pt x="20361" y="30014"/>
                  </a:lnTo>
                  <a:lnTo>
                    <a:pt x="21020" y="29883"/>
                  </a:lnTo>
                  <a:lnTo>
                    <a:pt x="21107" y="29839"/>
                  </a:lnTo>
                  <a:lnTo>
                    <a:pt x="22029" y="28961"/>
                  </a:lnTo>
                  <a:lnTo>
                    <a:pt x="22073" y="28917"/>
                  </a:lnTo>
                  <a:lnTo>
                    <a:pt x="23170" y="26855"/>
                  </a:lnTo>
                  <a:lnTo>
                    <a:pt x="23170" y="26811"/>
                  </a:lnTo>
                  <a:lnTo>
                    <a:pt x="24047" y="24661"/>
                  </a:lnTo>
                  <a:lnTo>
                    <a:pt x="24486" y="22643"/>
                  </a:lnTo>
                  <a:lnTo>
                    <a:pt x="24486" y="22599"/>
                  </a:lnTo>
                  <a:lnTo>
                    <a:pt x="24750" y="20141"/>
                  </a:lnTo>
                  <a:lnTo>
                    <a:pt x="25495" y="15929"/>
                  </a:lnTo>
                  <a:lnTo>
                    <a:pt x="25847" y="15841"/>
                  </a:lnTo>
                  <a:lnTo>
                    <a:pt x="26680" y="15885"/>
                  </a:lnTo>
                  <a:lnTo>
                    <a:pt x="26724" y="15885"/>
                  </a:lnTo>
                  <a:lnTo>
                    <a:pt x="27514" y="15578"/>
                  </a:lnTo>
                  <a:lnTo>
                    <a:pt x="29094" y="15183"/>
                  </a:lnTo>
                  <a:lnTo>
                    <a:pt x="32385" y="14700"/>
                  </a:lnTo>
                  <a:lnTo>
                    <a:pt x="35939" y="14086"/>
                  </a:lnTo>
                  <a:lnTo>
                    <a:pt x="40985" y="13077"/>
                  </a:lnTo>
                  <a:lnTo>
                    <a:pt x="41029" y="13077"/>
                  </a:lnTo>
                  <a:lnTo>
                    <a:pt x="43794" y="12067"/>
                  </a:lnTo>
                  <a:lnTo>
                    <a:pt x="43838" y="12067"/>
                  </a:lnTo>
                  <a:lnTo>
                    <a:pt x="48664" y="9479"/>
                  </a:lnTo>
                  <a:lnTo>
                    <a:pt x="51999" y="7767"/>
                  </a:lnTo>
                  <a:lnTo>
                    <a:pt x="55905" y="7636"/>
                  </a:lnTo>
                  <a:lnTo>
                    <a:pt x="55992" y="7592"/>
                  </a:lnTo>
                  <a:lnTo>
                    <a:pt x="59152" y="6539"/>
                  </a:lnTo>
                  <a:lnTo>
                    <a:pt x="62662" y="5310"/>
                  </a:lnTo>
                  <a:lnTo>
                    <a:pt x="66787" y="3862"/>
                  </a:lnTo>
                  <a:lnTo>
                    <a:pt x="72360" y="1887"/>
                  </a:lnTo>
                  <a:lnTo>
                    <a:pt x="72360" y="1843"/>
                  </a:lnTo>
                  <a:lnTo>
                    <a:pt x="75256" y="439"/>
                  </a:lnTo>
                  <a:lnTo>
                    <a:pt x="76572" y="4783"/>
                  </a:lnTo>
                  <a:lnTo>
                    <a:pt x="78196" y="10356"/>
                  </a:lnTo>
                  <a:lnTo>
                    <a:pt x="78503" y="11409"/>
                  </a:lnTo>
                  <a:lnTo>
                    <a:pt x="78547" y="11453"/>
                  </a:lnTo>
                  <a:lnTo>
                    <a:pt x="78591" y="11497"/>
                  </a:lnTo>
                  <a:lnTo>
                    <a:pt x="78766" y="11497"/>
                  </a:lnTo>
                  <a:lnTo>
                    <a:pt x="78810" y="11409"/>
                  </a:lnTo>
                  <a:lnTo>
                    <a:pt x="78854" y="11365"/>
                  </a:lnTo>
                  <a:lnTo>
                    <a:pt x="78854" y="11278"/>
                  </a:lnTo>
                  <a:lnTo>
                    <a:pt x="78503" y="10268"/>
                  </a:lnTo>
                  <a:lnTo>
                    <a:pt x="76923" y="4696"/>
                  </a:lnTo>
                  <a:lnTo>
                    <a:pt x="75519" y="132"/>
                  </a:lnTo>
                  <a:lnTo>
                    <a:pt x="75475" y="88"/>
                  </a:lnTo>
                  <a:lnTo>
                    <a:pt x="75432" y="44"/>
                  </a:lnTo>
                  <a:lnTo>
                    <a:pt x="753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47"/>
            <p:cNvSpPr/>
            <p:nvPr/>
          </p:nvSpPr>
          <p:spPr>
            <a:xfrm>
              <a:off x="3469925" y="764950"/>
              <a:ext cx="299500" cy="582525"/>
            </a:xfrm>
            <a:custGeom>
              <a:avLst/>
              <a:gdLst/>
              <a:ahLst/>
              <a:cxnLst/>
              <a:rect l="l" t="t" r="r" b="b"/>
              <a:pathLst>
                <a:path w="11980" h="23301" extrusionOk="0">
                  <a:moveTo>
                    <a:pt x="11760" y="0"/>
                  </a:moveTo>
                  <a:lnTo>
                    <a:pt x="11716" y="44"/>
                  </a:lnTo>
                  <a:lnTo>
                    <a:pt x="11672" y="88"/>
                  </a:lnTo>
                  <a:lnTo>
                    <a:pt x="8381" y="6100"/>
                  </a:lnTo>
                  <a:lnTo>
                    <a:pt x="7065" y="8030"/>
                  </a:lnTo>
                  <a:lnTo>
                    <a:pt x="7065" y="8074"/>
                  </a:lnTo>
                  <a:lnTo>
                    <a:pt x="6275" y="9654"/>
                  </a:lnTo>
                  <a:lnTo>
                    <a:pt x="4651" y="13998"/>
                  </a:lnTo>
                  <a:lnTo>
                    <a:pt x="3247" y="17860"/>
                  </a:lnTo>
                  <a:lnTo>
                    <a:pt x="2019" y="20229"/>
                  </a:lnTo>
                  <a:lnTo>
                    <a:pt x="44" y="23037"/>
                  </a:lnTo>
                  <a:lnTo>
                    <a:pt x="0" y="23081"/>
                  </a:lnTo>
                  <a:lnTo>
                    <a:pt x="0" y="23169"/>
                  </a:lnTo>
                  <a:lnTo>
                    <a:pt x="44" y="23213"/>
                  </a:lnTo>
                  <a:lnTo>
                    <a:pt x="88" y="23257"/>
                  </a:lnTo>
                  <a:lnTo>
                    <a:pt x="176" y="23301"/>
                  </a:lnTo>
                  <a:lnTo>
                    <a:pt x="263" y="23301"/>
                  </a:lnTo>
                  <a:lnTo>
                    <a:pt x="307" y="23257"/>
                  </a:lnTo>
                  <a:lnTo>
                    <a:pt x="2326" y="20449"/>
                  </a:lnTo>
                  <a:lnTo>
                    <a:pt x="2326" y="20405"/>
                  </a:lnTo>
                  <a:lnTo>
                    <a:pt x="3598" y="18035"/>
                  </a:lnTo>
                  <a:lnTo>
                    <a:pt x="3598" y="17991"/>
                  </a:lnTo>
                  <a:lnTo>
                    <a:pt x="5002" y="14130"/>
                  </a:lnTo>
                  <a:lnTo>
                    <a:pt x="6582" y="9786"/>
                  </a:lnTo>
                  <a:lnTo>
                    <a:pt x="7372" y="8206"/>
                  </a:lnTo>
                  <a:lnTo>
                    <a:pt x="8645" y="6275"/>
                  </a:lnTo>
                  <a:lnTo>
                    <a:pt x="11979" y="264"/>
                  </a:lnTo>
                  <a:lnTo>
                    <a:pt x="11979" y="176"/>
                  </a:lnTo>
                  <a:lnTo>
                    <a:pt x="11979" y="132"/>
                  </a:lnTo>
                  <a:lnTo>
                    <a:pt x="11936" y="88"/>
                  </a:lnTo>
                  <a:lnTo>
                    <a:pt x="1189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47"/>
            <p:cNvSpPr/>
            <p:nvPr/>
          </p:nvSpPr>
          <p:spPr>
            <a:xfrm>
              <a:off x="3619100" y="2026500"/>
              <a:ext cx="1900050" cy="686750"/>
            </a:xfrm>
            <a:custGeom>
              <a:avLst/>
              <a:gdLst/>
              <a:ahLst/>
              <a:cxnLst/>
              <a:rect l="l" t="t" r="r" b="b"/>
              <a:pathLst>
                <a:path w="76002" h="27470" extrusionOk="0">
                  <a:moveTo>
                    <a:pt x="71877" y="1"/>
                  </a:moveTo>
                  <a:lnTo>
                    <a:pt x="70473" y="45"/>
                  </a:lnTo>
                  <a:lnTo>
                    <a:pt x="70429" y="88"/>
                  </a:lnTo>
                  <a:lnTo>
                    <a:pt x="64900" y="1975"/>
                  </a:lnTo>
                  <a:lnTo>
                    <a:pt x="58230" y="4345"/>
                  </a:lnTo>
                  <a:lnTo>
                    <a:pt x="55510" y="5222"/>
                  </a:lnTo>
                  <a:lnTo>
                    <a:pt x="51385" y="5266"/>
                  </a:lnTo>
                  <a:lnTo>
                    <a:pt x="51341" y="5310"/>
                  </a:lnTo>
                  <a:lnTo>
                    <a:pt x="48225" y="6802"/>
                  </a:lnTo>
                  <a:lnTo>
                    <a:pt x="45461" y="8250"/>
                  </a:lnTo>
                  <a:lnTo>
                    <a:pt x="43311" y="9391"/>
                  </a:lnTo>
                  <a:lnTo>
                    <a:pt x="40590" y="10313"/>
                  </a:lnTo>
                  <a:lnTo>
                    <a:pt x="34842" y="11322"/>
                  </a:lnTo>
                  <a:lnTo>
                    <a:pt x="29137" y="12331"/>
                  </a:lnTo>
                  <a:lnTo>
                    <a:pt x="25934" y="12682"/>
                  </a:lnTo>
                  <a:lnTo>
                    <a:pt x="25057" y="12858"/>
                  </a:lnTo>
                  <a:lnTo>
                    <a:pt x="24969" y="12901"/>
                  </a:lnTo>
                  <a:lnTo>
                    <a:pt x="24925" y="12989"/>
                  </a:lnTo>
                  <a:lnTo>
                    <a:pt x="24398" y="15973"/>
                  </a:lnTo>
                  <a:lnTo>
                    <a:pt x="24135" y="18430"/>
                  </a:lnTo>
                  <a:lnTo>
                    <a:pt x="23082" y="22072"/>
                  </a:lnTo>
                  <a:lnTo>
                    <a:pt x="21722" y="24837"/>
                  </a:lnTo>
                  <a:lnTo>
                    <a:pt x="20581" y="26373"/>
                  </a:lnTo>
                  <a:lnTo>
                    <a:pt x="19923" y="26899"/>
                  </a:lnTo>
                  <a:lnTo>
                    <a:pt x="19045" y="27119"/>
                  </a:lnTo>
                  <a:lnTo>
                    <a:pt x="15886" y="26592"/>
                  </a:lnTo>
                  <a:lnTo>
                    <a:pt x="10444" y="25320"/>
                  </a:lnTo>
                  <a:lnTo>
                    <a:pt x="6320" y="24574"/>
                  </a:lnTo>
                  <a:lnTo>
                    <a:pt x="6276" y="24574"/>
                  </a:lnTo>
                  <a:lnTo>
                    <a:pt x="3643" y="24530"/>
                  </a:lnTo>
                  <a:lnTo>
                    <a:pt x="264" y="23301"/>
                  </a:lnTo>
                  <a:lnTo>
                    <a:pt x="132" y="23301"/>
                  </a:lnTo>
                  <a:lnTo>
                    <a:pt x="45" y="23345"/>
                  </a:lnTo>
                  <a:lnTo>
                    <a:pt x="45" y="23433"/>
                  </a:lnTo>
                  <a:lnTo>
                    <a:pt x="1" y="23477"/>
                  </a:lnTo>
                  <a:lnTo>
                    <a:pt x="45" y="23564"/>
                  </a:lnTo>
                  <a:lnTo>
                    <a:pt x="89" y="23608"/>
                  </a:lnTo>
                  <a:lnTo>
                    <a:pt x="132" y="23652"/>
                  </a:lnTo>
                  <a:lnTo>
                    <a:pt x="3511" y="24881"/>
                  </a:lnTo>
                  <a:lnTo>
                    <a:pt x="3599" y="24881"/>
                  </a:lnTo>
                  <a:lnTo>
                    <a:pt x="6276" y="24925"/>
                  </a:lnTo>
                  <a:lnTo>
                    <a:pt x="10357" y="25671"/>
                  </a:lnTo>
                  <a:lnTo>
                    <a:pt x="15842" y="26943"/>
                  </a:lnTo>
                  <a:lnTo>
                    <a:pt x="19045" y="27470"/>
                  </a:lnTo>
                  <a:lnTo>
                    <a:pt x="19089" y="27470"/>
                  </a:lnTo>
                  <a:lnTo>
                    <a:pt x="20054" y="27206"/>
                  </a:lnTo>
                  <a:lnTo>
                    <a:pt x="20098" y="27206"/>
                  </a:lnTo>
                  <a:lnTo>
                    <a:pt x="20844" y="26636"/>
                  </a:lnTo>
                  <a:lnTo>
                    <a:pt x="20888" y="26592"/>
                  </a:lnTo>
                  <a:lnTo>
                    <a:pt x="22029" y="25012"/>
                  </a:lnTo>
                  <a:lnTo>
                    <a:pt x="23433" y="22204"/>
                  </a:lnTo>
                  <a:lnTo>
                    <a:pt x="23433" y="22160"/>
                  </a:lnTo>
                  <a:lnTo>
                    <a:pt x="24442" y="18518"/>
                  </a:lnTo>
                  <a:lnTo>
                    <a:pt x="24749" y="16061"/>
                  </a:lnTo>
                  <a:lnTo>
                    <a:pt x="25232" y="13165"/>
                  </a:lnTo>
                  <a:lnTo>
                    <a:pt x="26022" y="13033"/>
                  </a:lnTo>
                  <a:lnTo>
                    <a:pt x="29181" y="12682"/>
                  </a:lnTo>
                  <a:lnTo>
                    <a:pt x="34886" y="11673"/>
                  </a:lnTo>
                  <a:lnTo>
                    <a:pt x="40634" y="10664"/>
                  </a:lnTo>
                  <a:lnTo>
                    <a:pt x="40678" y="10664"/>
                  </a:lnTo>
                  <a:lnTo>
                    <a:pt x="43443" y="9742"/>
                  </a:lnTo>
                  <a:lnTo>
                    <a:pt x="43486" y="9742"/>
                  </a:lnTo>
                  <a:lnTo>
                    <a:pt x="45637" y="8557"/>
                  </a:lnTo>
                  <a:lnTo>
                    <a:pt x="48401" y="7109"/>
                  </a:lnTo>
                  <a:lnTo>
                    <a:pt x="51429" y="5617"/>
                  </a:lnTo>
                  <a:lnTo>
                    <a:pt x="55554" y="5530"/>
                  </a:lnTo>
                  <a:lnTo>
                    <a:pt x="55597" y="5530"/>
                  </a:lnTo>
                  <a:lnTo>
                    <a:pt x="58362" y="4652"/>
                  </a:lnTo>
                  <a:lnTo>
                    <a:pt x="65032" y="2282"/>
                  </a:lnTo>
                  <a:lnTo>
                    <a:pt x="70517" y="396"/>
                  </a:lnTo>
                  <a:lnTo>
                    <a:pt x="71833" y="352"/>
                  </a:lnTo>
                  <a:lnTo>
                    <a:pt x="72755" y="1098"/>
                  </a:lnTo>
                  <a:lnTo>
                    <a:pt x="73676" y="2853"/>
                  </a:lnTo>
                  <a:lnTo>
                    <a:pt x="75212" y="7022"/>
                  </a:lnTo>
                  <a:lnTo>
                    <a:pt x="75695" y="8908"/>
                  </a:lnTo>
                  <a:lnTo>
                    <a:pt x="75695" y="8952"/>
                  </a:lnTo>
                  <a:lnTo>
                    <a:pt x="75739" y="8996"/>
                  </a:lnTo>
                  <a:lnTo>
                    <a:pt x="75826" y="9040"/>
                  </a:lnTo>
                  <a:lnTo>
                    <a:pt x="75870" y="9040"/>
                  </a:lnTo>
                  <a:lnTo>
                    <a:pt x="75958" y="8996"/>
                  </a:lnTo>
                  <a:lnTo>
                    <a:pt x="76002" y="8952"/>
                  </a:lnTo>
                  <a:lnTo>
                    <a:pt x="76002" y="8908"/>
                  </a:lnTo>
                  <a:lnTo>
                    <a:pt x="76002" y="8821"/>
                  </a:lnTo>
                  <a:lnTo>
                    <a:pt x="75563" y="6934"/>
                  </a:lnTo>
                  <a:lnTo>
                    <a:pt x="75563" y="6890"/>
                  </a:lnTo>
                  <a:lnTo>
                    <a:pt x="74027" y="2721"/>
                  </a:lnTo>
                  <a:lnTo>
                    <a:pt x="73018" y="922"/>
                  </a:lnTo>
                  <a:lnTo>
                    <a:pt x="72974" y="878"/>
                  </a:lnTo>
                  <a:lnTo>
                    <a:pt x="72009" y="45"/>
                  </a:lnTo>
                  <a:lnTo>
                    <a:pt x="7187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47"/>
            <p:cNvSpPr/>
            <p:nvPr/>
          </p:nvSpPr>
          <p:spPr>
            <a:xfrm>
              <a:off x="3437000" y="785800"/>
              <a:ext cx="287450" cy="611050"/>
            </a:xfrm>
            <a:custGeom>
              <a:avLst/>
              <a:gdLst/>
              <a:ahLst/>
              <a:cxnLst/>
              <a:rect l="l" t="t" r="r" b="b"/>
              <a:pathLst>
                <a:path w="11498" h="24442" extrusionOk="0">
                  <a:moveTo>
                    <a:pt x="11278" y="0"/>
                  </a:moveTo>
                  <a:lnTo>
                    <a:pt x="11234" y="44"/>
                  </a:lnTo>
                  <a:lnTo>
                    <a:pt x="11190" y="88"/>
                  </a:lnTo>
                  <a:lnTo>
                    <a:pt x="9435" y="3510"/>
                  </a:lnTo>
                  <a:lnTo>
                    <a:pt x="7460" y="6758"/>
                  </a:lnTo>
                  <a:lnTo>
                    <a:pt x="6627" y="8513"/>
                  </a:lnTo>
                  <a:lnTo>
                    <a:pt x="4871" y="13340"/>
                  </a:lnTo>
                  <a:lnTo>
                    <a:pt x="3204" y="17991"/>
                  </a:lnTo>
                  <a:lnTo>
                    <a:pt x="1273" y="21019"/>
                  </a:lnTo>
                  <a:lnTo>
                    <a:pt x="1273" y="21063"/>
                  </a:lnTo>
                  <a:lnTo>
                    <a:pt x="45" y="24222"/>
                  </a:lnTo>
                  <a:lnTo>
                    <a:pt x="1" y="24310"/>
                  </a:lnTo>
                  <a:lnTo>
                    <a:pt x="45" y="24354"/>
                  </a:lnTo>
                  <a:lnTo>
                    <a:pt x="45" y="24397"/>
                  </a:lnTo>
                  <a:lnTo>
                    <a:pt x="132" y="24441"/>
                  </a:lnTo>
                  <a:lnTo>
                    <a:pt x="308" y="24441"/>
                  </a:lnTo>
                  <a:lnTo>
                    <a:pt x="352" y="24354"/>
                  </a:lnTo>
                  <a:lnTo>
                    <a:pt x="1580" y="21194"/>
                  </a:lnTo>
                  <a:lnTo>
                    <a:pt x="3511" y="18123"/>
                  </a:lnTo>
                  <a:lnTo>
                    <a:pt x="5222" y="13471"/>
                  </a:lnTo>
                  <a:lnTo>
                    <a:pt x="6934" y="8644"/>
                  </a:lnTo>
                  <a:lnTo>
                    <a:pt x="7767" y="6933"/>
                  </a:lnTo>
                  <a:lnTo>
                    <a:pt x="9742" y="3686"/>
                  </a:lnTo>
                  <a:lnTo>
                    <a:pt x="11497" y="219"/>
                  </a:lnTo>
                  <a:lnTo>
                    <a:pt x="11497" y="176"/>
                  </a:lnTo>
                  <a:lnTo>
                    <a:pt x="11497" y="88"/>
                  </a:lnTo>
                  <a:lnTo>
                    <a:pt x="11453" y="44"/>
                  </a:lnTo>
                  <a:lnTo>
                    <a:pt x="1141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47"/>
            <p:cNvSpPr/>
            <p:nvPr/>
          </p:nvSpPr>
          <p:spPr>
            <a:xfrm>
              <a:off x="3586200" y="2096725"/>
              <a:ext cx="1884700" cy="640675"/>
            </a:xfrm>
            <a:custGeom>
              <a:avLst/>
              <a:gdLst/>
              <a:ahLst/>
              <a:cxnLst/>
              <a:rect l="l" t="t" r="r" b="b"/>
              <a:pathLst>
                <a:path w="75388" h="25627" extrusionOk="0">
                  <a:moveTo>
                    <a:pt x="69727" y="0"/>
                  </a:moveTo>
                  <a:lnTo>
                    <a:pt x="67094" y="658"/>
                  </a:lnTo>
                  <a:lnTo>
                    <a:pt x="60248" y="3072"/>
                  </a:lnTo>
                  <a:lnTo>
                    <a:pt x="58142" y="3818"/>
                  </a:lnTo>
                  <a:lnTo>
                    <a:pt x="53271" y="3861"/>
                  </a:lnTo>
                  <a:lnTo>
                    <a:pt x="53227" y="3861"/>
                  </a:lnTo>
                  <a:lnTo>
                    <a:pt x="48752" y="6099"/>
                  </a:lnTo>
                  <a:lnTo>
                    <a:pt x="46031" y="7504"/>
                  </a:lnTo>
                  <a:lnTo>
                    <a:pt x="44495" y="8162"/>
                  </a:lnTo>
                  <a:lnTo>
                    <a:pt x="39712" y="9083"/>
                  </a:lnTo>
                  <a:lnTo>
                    <a:pt x="36290" y="9698"/>
                  </a:lnTo>
                  <a:lnTo>
                    <a:pt x="33306" y="10180"/>
                  </a:lnTo>
                  <a:lnTo>
                    <a:pt x="28347" y="11146"/>
                  </a:lnTo>
                  <a:lnTo>
                    <a:pt x="28303" y="11189"/>
                  </a:lnTo>
                  <a:lnTo>
                    <a:pt x="27557" y="11628"/>
                  </a:lnTo>
                  <a:lnTo>
                    <a:pt x="27470" y="11672"/>
                  </a:lnTo>
                  <a:lnTo>
                    <a:pt x="26987" y="12418"/>
                  </a:lnTo>
                  <a:lnTo>
                    <a:pt x="26987" y="12462"/>
                  </a:lnTo>
                  <a:lnTo>
                    <a:pt x="26592" y="14656"/>
                  </a:lnTo>
                  <a:lnTo>
                    <a:pt x="25319" y="19044"/>
                  </a:lnTo>
                  <a:lnTo>
                    <a:pt x="23740" y="22247"/>
                  </a:lnTo>
                  <a:lnTo>
                    <a:pt x="22336" y="24266"/>
                  </a:lnTo>
                  <a:lnTo>
                    <a:pt x="21326" y="24968"/>
                  </a:lnTo>
                  <a:lnTo>
                    <a:pt x="20185" y="25275"/>
                  </a:lnTo>
                  <a:lnTo>
                    <a:pt x="18737" y="25143"/>
                  </a:lnTo>
                  <a:lnTo>
                    <a:pt x="11541" y="23608"/>
                  </a:lnTo>
                  <a:lnTo>
                    <a:pt x="7723" y="22906"/>
                  </a:lnTo>
                  <a:lnTo>
                    <a:pt x="4608" y="22730"/>
                  </a:lnTo>
                  <a:lnTo>
                    <a:pt x="1405" y="21589"/>
                  </a:lnTo>
                  <a:lnTo>
                    <a:pt x="220" y="21150"/>
                  </a:lnTo>
                  <a:lnTo>
                    <a:pt x="88" y="21150"/>
                  </a:lnTo>
                  <a:lnTo>
                    <a:pt x="44" y="21194"/>
                  </a:lnTo>
                  <a:lnTo>
                    <a:pt x="0" y="21238"/>
                  </a:lnTo>
                  <a:lnTo>
                    <a:pt x="0" y="21326"/>
                  </a:lnTo>
                  <a:lnTo>
                    <a:pt x="0" y="21370"/>
                  </a:lnTo>
                  <a:lnTo>
                    <a:pt x="44" y="21457"/>
                  </a:lnTo>
                  <a:lnTo>
                    <a:pt x="88" y="21457"/>
                  </a:lnTo>
                  <a:lnTo>
                    <a:pt x="1317" y="21940"/>
                  </a:lnTo>
                  <a:lnTo>
                    <a:pt x="4520" y="23081"/>
                  </a:lnTo>
                  <a:lnTo>
                    <a:pt x="4608" y="23081"/>
                  </a:lnTo>
                  <a:lnTo>
                    <a:pt x="7679" y="23257"/>
                  </a:lnTo>
                  <a:lnTo>
                    <a:pt x="11453" y="23915"/>
                  </a:lnTo>
                  <a:lnTo>
                    <a:pt x="18693" y="25494"/>
                  </a:lnTo>
                  <a:lnTo>
                    <a:pt x="20185" y="25626"/>
                  </a:lnTo>
                  <a:lnTo>
                    <a:pt x="20273" y="25626"/>
                  </a:lnTo>
                  <a:lnTo>
                    <a:pt x="21458" y="25319"/>
                  </a:lnTo>
                  <a:lnTo>
                    <a:pt x="21546" y="25275"/>
                  </a:lnTo>
                  <a:lnTo>
                    <a:pt x="22555" y="24529"/>
                  </a:lnTo>
                  <a:lnTo>
                    <a:pt x="22599" y="24485"/>
                  </a:lnTo>
                  <a:lnTo>
                    <a:pt x="24047" y="22423"/>
                  </a:lnTo>
                  <a:lnTo>
                    <a:pt x="24047" y="22379"/>
                  </a:lnTo>
                  <a:lnTo>
                    <a:pt x="25627" y="19176"/>
                  </a:lnTo>
                  <a:lnTo>
                    <a:pt x="25670" y="19176"/>
                  </a:lnTo>
                  <a:lnTo>
                    <a:pt x="26899" y="14744"/>
                  </a:lnTo>
                  <a:lnTo>
                    <a:pt x="27338" y="12550"/>
                  </a:lnTo>
                  <a:lnTo>
                    <a:pt x="27777" y="11892"/>
                  </a:lnTo>
                  <a:lnTo>
                    <a:pt x="28435" y="11497"/>
                  </a:lnTo>
                  <a:lnTo>
                    <a:pt x="33393" y="10487"/>
                  </a:lnTo>
                  <a:lnTo>
                    <a:pt x="36333" y="10049"/>
                  </a:lnTo>
                  <a:lnTo>
                    <a:pt x="39756" y="9434"/>
                  </a:lnTo>
                  <a:lnTo>
                    <a:pt x="44583" y="8513"/>
                  </a:lnTo>
                  <a:lnTo>
                    <a:pt x="44627" y="8513"/>
                  </a:lnTo>
                  <a:lnTo>
                    <a:pt x="46207" y="7811"/>
                  </a:lnTo>
                  <a:lnTo>
                    <a:pt x="48927" y="6407"/>
                  </a:lnTo>
                  <a:lnTo>
                    <a:pt x="53315" y="4213"/>
                  </a:lnTo>
                  <a:lnTo>
                    <a:pt x="58142" y="4169"/>
                  </a:lnTo>
                  <a:lnTo>
                    <a:pt x="58230" y="4169"/>
                  </a:lnTo>
                  <a:lnTo>
                    <a:pt x="60336" y="3379"/>
                  </a:lnTo>
                  <a:lnTo>
                    <a:pt x="67181" y="1009"/>
                  </a:lnTo>
                  <a:lnTo>
                    <a:pt x="69770" y="351"/>
                  </a:lnTo>
                  <a:lnTo>
                    <a:pt x="71921" y="395"/>
                  </a:lnTo>
                  <a:lnTo>
                    <a:pt x="73369" y="1273"/>
                  </a:lnTo>
                  <a:lnTo>
                    <a:pt x="74246" y="2721"/>
                  </a:lnTo>
                  <a:lnTo>
                    <a:pt x="74992" y="5178"/>
                  </a:lnTo>
                  <a:lnTo>
                    <a:pt x="75036" y="7196"/>
                  </a:lnTo>
                  <a:lnTo>
                    <a:pt x="74992" y="10838"/>
                  </a:lnTo>
                  <a:lnTo>
                    <a:pt x="73544" y="13471"/>
                  </a:lnTo>
                  <a:lnTo>
                    <a:pt x="73544" y="13515"/>
                  </a:lnTo>
                  <a:lnTo>
                    <a:pt x="72667" y="15621"/>
                  </a:lnTo>
                  <a:lnTo>
                    <a:pt x="72667" y="15665"/>
                  </a:lnTo>
                  <a:lnTo>
                    <a:pt x="72667" y="15753"/>
                  </a:lnTo>
                  <a:lnTo>
                    <a:pt x="72710" y="15797"/>
                  </a:lnTo>
                  <a:lnTo>
                    <a:pt x="72754" y="15841"/>
                  </a:lnTo>
                  <a:lnTo>
                    <a:pt x="72886" y="15841"/>
                  </a:lnTo>
                  <a:lnTo>
                    <a:pt x="72930" y="15797"/>
                  </a:lnTo>
                  <a:lnTo>
                    <a:pt x="72974" y="15753"/>
                  </a:lnTo>
                  <a:lnTo>
                    <a:pt x="73851" y="13647"/>
                  </a:lnTo>
                  <a:lnTo>
                    <a:pt x="75343" y="10970"/>
                  </a:lnTo>
                  <a:lnTo>
                    <a:pt x="75343" y="10882"/>
                  </a:lnTo>
                  <a:lnTo>
                    <a:pt x="75387" y="7196"/>
                  </a:lnTo>
                  <a:lnTo>
                    <a:pt x="75343" y="5134"/>
                  </a:lnTo>
                  <a:lnTo>
                    <a:pt x="75343" y="5090"/>
                  </a:lnTo>
                  <a:lnTo>
                    <a:pt x="74597" y="2589"/>
                  </a:lnTo>
                  <a:lnTo>
                    <a:pt x="74553" y="2545"/>
                  </a:lnTo>
                  <a:lnTo>
                    <a:pt x="73632" y="1053"/>
                  </a:lnTo>
                  <a:lnTo>
                    <a:pt x="73588" y="1009"/>
                  </a:lnTo>
                  <a:lnTo>
                    <a:pt x="72052" y="44"/>
                  </a:lnTo>
                  <a:lnTo>
                    <a:pt x="71964" y="44"/>
                  </a:lnTo>
                  <a:lnTo>
                    <a:pt x="6977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47"/>
            <p:cNvSpPr/>
            <p:nvPr/>
          </p:nvSpPr>
          <p:spPr>
            <a:xfrm>
              <a:off x="3416150" y="761650"/>
              <a:ext cx="289650" cy="645075"/>
            </a:xfrm>
            <a:custGeom>
              <a:avLst/>
              <a:gdLst/>
              <a:ahLst/>
              <a:cxnLst/>
              <a:rect l="l" t="t" r="r" b="b"/>
              <a:pathLst>
                <a:path w="11586" h="25803" extrusionOk="0">
                  <a:moveTo>
                    <a:pt x="11322" y="1"/>
                  </a:moveTo>
                  <a:lnTo>
                    <a:pt x="11278" y="45"/>
                  </a:lnTo>
                  <a:lnTo>
                    <a:pt x="11234" y="88"/>
                  </a:lnTo>
                  <a:lnTo>
                    <a:pt x="9347" y="3950"/>
                  </a:lnTo>
                  <a:lnTo>
                    <a:pt x="7329" y="7241"/>
                  </a:lnTo>
                  <a:lnTo>
                    <a:pt x="6495" y="9128"/>
                  </a:lnTo>
                  <a:lnTo>
                    <a:pt x="5574" y="11717"/>
                  </a:lnTo>
                  <a:lnTo>
                    <a:pt x="3906" y="16807"/>
                  </a:lnTo>
                  <a:lnTo>
                    <a:pt x="2853" y="19484"/>
                  </a:lnTo>
                  <a:lnTo>
                    <a:pt x="2107" y="20668"/>
                  </a:lnTo>
                  <a:lnTo>
                    <a:pt x="2107" y="20712"/>
                  </a:lnTo>
                  <a:lnTo>
                    <a:pt x="45" y="25583"/>
                  </a:lnTo>
                  <a:lnTo>
                    <a:pt x="1" y="25627"/>
                  </a:lnTo>
                  <a:lnTo>
                    <a:pt x="1" y="25715"/>
                  </a:lnTo>
                  <a:lnTo>
                    <a:pt x="45" y="25758"/>
                  </a:lnTo>
                  <a:lnTo>
                    <a:pt x="133" y="25802"/>
                  </a:lnTo>
                  <a:lnTo>
                    <a:pt x="264" y="25802"/>
                  </a:lnTo>
                  <a:lnTo>
                    <a:pt x="352" y="25715"/>
                  </a:lnTo>
                  <a:lnTo>
                    <a:pt x="2414" y="20844"/>
                  </a:lnTo>
                  <a:lnTo>
                    <a:pt x="3160" y="19659"/>
                  </a:lnTo>
                  <a:lnTo>
                    <a:pt x="3160" y="19615"/>
                  </a:lnTo>
                  <a:lnTo>
                    <a:pt x="4213" y="16895"/>
                  </a:lnTo>
                  <a:lnTo>
                    <a:pt x="5881" y="11804"/>
                  </a:lnTo>
                  <a:lnTo>
                    <a:pt x="6846" y="9259"/>
                  </a:lnTo>
                  <a:lnTo>
                    <a:pt x="7636" y="7416"/>
                  </a:lnTo>
                  <a:lnTo>
                    <a:pt x="9655" y="4125"/>
                  </a:lnTo>
                  <a:lnTo>
                    <a:pt x="11541" y="264"/>
                  </a:lnTo>
                  <a:lnTo>
                    <a:pt x="11585" y="176"/>
                  </a:lnTo>
                  <a:lnTo>
                    <a:pt x="11541" y="132"/>
                  </a:lnTo>
                  <a:lnTo>
                    <a:pt x="11541" y="45"/>
                  </a:lnTo>
                  <a:lnTo>
                    <a:pt x="1145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47"/>
            <p:cNvSpPr/>
            <p:nvPr/>
          </p:nvSpPr>
          <p:spPr>
            <a:xfrm>
              <a:off x="3602650" y="2266750"/>
              <a:ext cx="1732200" cy="549625"/>
            </a:xfrm>
            <a:custGeom>
              <a:avLst/>
              <a:gdLst/>
              <a:ahLst/>
              <a:cxnLst/>
              <a:rect l="l" t="t" r="r" b="b"/>
              <a:pathLst>
                <a:path w="69288" h="21985" extrusionOk="0">
                  <a:moveTo>
                    <a:pt x="67094" y="0"/>
                  </a:moveTo>
                  <a:lnTo>
                    <a:pt x="63935" y="1054"/>
                  </a:lnTo>
                  <a:lnTo>
                    <a:pt x="58055" y="2502"/>
                  </a:lnTo>
                  <a:lnTo>
                    <a:pt x="54544" y="2633"/>
                  </a:lnTo>
                  <a:lnTo>
                    <a:pt x="54500" y="2633"/>
                  </a:lnTo>
                  <a:lnTo>
                    <a:pt x="51165" y="3862"/>
                  </a:lnTo>
                  <a:lnTo>
                    <a:pt x="47874" y="5091"/>
                  </a:lnTo>
                  <a:lnTo>
                    <a:pt x="45198" y="5661"/>
                  </a:lnTo>
                  <a:lnTo>
                    <a:pt x="39932" y="6144"/>
                  </a:lnTo>
                  <a:lnTo>
                    <a:pt x="36378" y="6495"/>
                  </a:lnTo>
                  <a:lnTo>
                    <a:pt x="29927" y="7241"/>
                  </a:lnTo>
                  <a:lnTo>
                    <a:pt x="28918" y="7416"/>
                  </a:lnTo>
                  <a:lnTo>
                    <a:pt x="28830" y="7460"/>
                  </a:lnTo>
                  <a:lnTo>
                    <a:pt x="28742" y="7548"/>
                  </a:lnTo>
                  <a:lnTo>
                    <a:pt x="27338" y="12068"/>
                  </a:lnTo>
                  <a:lnTo>
                    <a:pt x="25846" y="15227"/>
                  </a:lnTo>
                  <a:lnTo>
                    <a:pt x="22775" y="20273"/>
                  </a:lnTo>
                  <a:lnTo>
                    <a:pt x="21897" y="21502"/>
                  </a:lnTo>
                  <a:lnTo>
                    <a:pt x="19132" y="21633"/>
                  </a:lnTo>
                  <a:lnTo>
                    <a:pt x="16456" y="21282"/>
                  </a:lnTo>
                  <a:lnTo>
                    <a:pt x="12068" y="20361"/>
                  </a:lnTo>
                  <a:lnTo>
                    <a:pt x="8557" y="19615"/>
                  </a:lnTo>
                  <a:lnTo>
                    <a:pt x="8513" y="19615"/>
                  </a:lnTo>
                  <a:lnTo>
                    <a:pt x="5968" y="19439"/>
                  </a:lnTo>
                  <a:lnTo>
                    <a:pt x="3204" y="18957"/>
                  </a:lnTo>
                  <a:lnTo>
                    <a:pt x="220" y="18035"/>
                  </a:lnTo>
                  <a:lnTo>
                    <a:pt x="132" y="18035"/>
                  </a:lnTo>
                  <a:lnTo>
                    <a:pt x="88" y="18079"/>
                  </a:lnTo>
                  <a:lnTo>
                    <a:pt x="44" y="18123"/>
                  </a:lnTo>
                  <a:lnTo>
                    <a:pt x="1" y="18167"/>
                  </a:lnTo>
                  <a:lnTo>
                    <a:pt x="1" y="18255"/>
                  </a:lnTo>
                  <a:lnTo>
                    <a:pt x="1" y="18299"/>
                  </a:lnTo>
                  <a:lnTo>
                    <a:pt x="44" y="18342"/>
                  </a:lnTo>
                  <a:lnTo>
                    <a:pt x="88" y="18386"/>
                  </a:lnTo>
                  <a:lnTo>
                    <a:pt x="3116" y="19308"/>
                  </a:lnTo>
                  <a:lnTo>
                    <a:pt x="5924" y="19790"/>
                  </a:lnTo>
                  <a:lnTo>
                    <a:pt x="5968" y="19790"/>
                  </a:lnTo>
                  <a:lnTo>
                    <a:pt x="8470" y="19966"/>
                  </a:lnTo>
                  <a:lnTo>
                    <a:pt x="11980" y="20712"/>
                  </a:lnTo>
                  <a:lnTo>
                    <a:pt x="16368" y="21633"/>
                  </a:lnTo>
                  <a:lnTo>
                    <a:pt x="19089" y="21984"/>
                  </a:lnTo>
                  <a:lnTo>
                    <a:pt x="19132" y="21984"/>
                  </a:lnTo>
                  <a:lnTo>
                    <a:pt x="21985" y="21853"/>
                  </a:lnTo>
                  <a:lnTo>
                    <a:pt x="22072" y="21809"/>
                  </a:lnTo>
                  <a:lnTo>
                    <a:pt x="22116" y="21765"/>
                  </a:lnTo>
                  <a:lnTo>
                    <a:pt x="23082" y="20493"/>
                  </a:lnTo>
                  <a:lnTo>
                    <a:pt x="26153" y="15402"/>
                  </a:lnTo>
                  <a:lnTo>
                    <a:pt x="27645" y="12243"/>
                  </a:lnTo>
                  <a:lnTo>
                    <a:pt x="27689" y="12199"/>
                  </a:lnTo>
                  <a:lnTo>
                    <a:pt x="29049" y="7723"/>
                  </a:lnTo>
                  <a:lnTo>
                    <a:pt x="29971" y="7592"/>
                  </a:lnTo>
                  <a:lnTo>
                    <a:pt x="36421" y="6846"/>
                  </a:lnTo>
                  <a:lnTo>
                    <a:pt x="39976" y="6495"/>
                  </a:lnTo>
                  <a:lnTo>
                    <a:pt x="45241" y="6012"/>
                  </a:lnTo>
                  <a:lnTo>
                    <a:pt x="45285" y="6012"/>
                  </a:lnTo>
                  <a:lnTo>
                    <a:pt x="47962" y="5398"/>
                  </a:lnTo>
                  <a:lnTo>
                    <a:pt x="48006" y="5398"/>
                  </a:lnTo>
                  <a:lnTo>
                    <a:pt x="51253" y="4213"/>
                  </a:lnTo>
                  <a:lnTo>
                    <a:pt x="54588" y="2984"/>
                  </a:lnTo>
                  <a:lnTo>
                    <a:pt x="58098" y="2853"/>
                  </a:lnTo>
                  <a:lnTo>
                    <a:pt x="64022" y="1405"/>
                  </a:lnTo>
                  <a:lnTo>
                    <a:pt x="67182" y="351"/>
                  </a:lnTo>
                  <a:lnTo>
                    <a:pt x="67752" y="439"/>
                  </a:lnTo>
                  <a:lnTo>
                    <a:pt x="68059" y="1097"/>
                  </a:lnTo>
                  <a:lnTo>
                    <a:pt x="68191" y="4081"/>
                  </a:lnTo>
                  <a:lnTo>
                    <a:pt x="68191" y="4125"/>
                  </a:lnTo>
                  <a:lnTo>
                    <a:pt x="68937" y="7636"/>
                  </a:lnTo>
                  <a:lnTo>
                    <a:pt x="68937" y="7723"/>
                  </a:lnTo>
                  <a:lnTo>
                    <a:pt x="68981" y="7767"/>
                  </a:lnTo>
                  <a:lnTo>
                    <a:pt x="69200" y="7767"/>
                  </a:lnTo>
                  <a:lnTo>
                    <a:pt x="69244" y="7723"/>
                  </a:lnTo>
                  <a:lnTo>
                    <a:pt x="69288" y="7636"/>
                  </a:lnTo>
                  <a:lnTo>
                    <a:pt x="69288" y="7592"/>
                  </a:lnTo>
                  <a:lnTo>
                    <a:pt x="68542" y="4081"/>
                  </a:lnTo>
                  <a:lnTo>
                    <a:pt x="68410" y="1054"/>
                  </a:lnTo>
                  <a:lnTo>
                    <a:pt x="68410" y="966"/>
                  </a:lnTo>
                  <a:lnTo>
                    <a:pt x="68059" y="176"/>
                  </a:lnTo>
                  <a:lnTo>
                    <a:pt x="67972" y="132"/>
                  </a:lnTo>
                  <a:lnTo>
                    <a:pt x="67928" y="88"/>
                  </a:lnTo>
                  <a:lnTo>
                    <a:pt x="6718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47"/>
            <p:cNvSpPr/>
            <p:nvPr/>
          </p:nvSpPr>
          <p:spPr>
            <a:xfrm>
              <a:off x="3338275" y="741900"/>
              <a:ext cx="284150" cy="635200"/>
            </a:xfrm>
            <a:custGeom>
              <a:avLst/>
              <a:gdLst/>
              <a:ahLst/>
              <a:cxnLst/>
              <a:rect l="l" t="t" r="r" b="b"/>
              <a:pathLst>
                <a:path w="11366" h="25408" extrusionOk="0">
                  <a:moveTo>
                    <a:pt x="11234" y="1"/>
                  </a:moveTo>
                  <a:lnTo>
                    <a:pt x="11146" y="45"/>
                  </a:lnTo>
                  <a:lnTo>
                    <a:pt x="11102" y="45"/>
                  </a:lnTo>
                  <a:lnTo>
                    <a:pt x="11058" y="132"/>
                  </a:lnTo>
                  <a:lnTo>
                    <a:pt x="9259" y="3950"/>
                  </a:lnTo>
                  <a:lnTo>
                    <a:pt x="7723" y="6451"/>
                  </a:lnTo>
                  <a:lnTo>
                    <a:pt x="6056" y="10620"/>
                  </a:lnTo>
                  <a:lnTo>
                    <a:pt x="4476" y="15578"/>
                  </a:lnTo>
                  <a:lnTo>
                    <a:pt x="2896" y="19659"/>
                  </a:lnTo>
                  <a:lnTo>
                    <a:pt x="1799" y="22775"/>
                  </a:lnTo>
                  <a:lnTo>
                    <a:pt x="44" y="25144"/>
                  </a:lnTo>
                  <a:lnTo>
                    <a:pt x="0" y="25188"/>
                  </a:lnTo>
                  <a:lnTo>
                    <a:pt x="0" y="25232"/>
                  </a:lnTo>
                  <a:lnTo>
                    <a:pt x="44" y="25320"/>
                  </a:lnTo>
                  <a:lnTo>
                    <a:pt x="88" y="25364"/>
                  </a:lnTo>
                  <a:lnTo>
                    <a:pt x="176" y="25408"/>
                  </a:lnTo>
                  <a:lnTo>
                    <a:pt x="264" y="25408"/>
                  </a:lnTo>
                  <a:lnTo>
                    <a:pt x="308" y="25320"/>
                  </a:lnTo>
                  <a:lnTo>
                    <a:pt x="2107" y="22994"/>
                  </a:lnTo>
                  <a:lnTo>
                    <a:pt x="2107" y="22950"/>
                  </a:lnTo>
                  <a:lnTo>
                    <a:pt x="3248" y="19791"/>
                  </a:lnTo>
                  <a:lnTo>
                    <a:pt x="4783" y="15666"/>
                  </a:lnTo>
                  <a:lnTo>
                    <a:pt x="6363" y="10751"/>
                  </a:lnTo>
                  <a:lnTo>
                    <a:pt x="8031" y="6627"/>
                  </a:lnTo>
                  <a:lnTo>
                    <a:pt x="9566" y="4126"/>
                  </a:lnTo>
                  <a:lnTo>
                    <a:pt x="11365" y="264"/>
                  </a:lnTo>
                  <a:lnTo>
                    <a:pt x="11365" y="220"/>
                  </a:lnTo>
                  <a:lnTo>
                    <a:pt x="11365" y="132"/>
                  </a:lnTo>
                  <a:lnTo>
                    <a:pt x="11322" y="89"/>
                  </a:lnTo>
                  <a:lnTo>
                    <a:pt x="11278" y="45"/>
                  </a:lnTo>
                  <a:lnTo>
                    <a:pt x="1123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47"/>
            <p:cNvSpPr/>
            <p:nvPr/>
          </p:nvSpPr>
          <p:spPr>
            <a:xfrm>
              <a:off x="3628975" y="2341350"/>
              <a:ext cx="1621425" cy="496975"/>
            </a:xfrm>
            <a:custGeom>
              <a:avLst/>
              <a:gdLst/>
              <a:ahLst/>
              <a:cxnLst/>
              <a:rect l="l" t="t" r="r" b="b"/>
              <a:pathLst>
                <a:path w="64857" h="19879" extrusionOk="0">
                  <a:moveTo>
                    <a:pt x="63935" y="0"/>
                  </a:moveTo>
                  <a:lnTo>
                    <a:pt x="58230" y="1141"/>
                  </a:lnTo>
                  <a:lnTo>
                    <a:pt x="51736" y="2809"/>
                  </a:lnTo>
                  <a:lnTo>
                    <a:pt x="48971" y="3686"/>
                  </a:lnTo>
                  <a:lnTo>
                    <a:pt x="46733" y="4344"/>
                  </a:lnTo>
                  <a:lnTo>
                    <a:pt x="43574" y="4696"/>
                  </a:lnTo>
                  <a:lnTo>
                    <a:pt x="38177" y="5222"/>
                  </a:lnTo>
                  <a:lnTo>
                    <a:pt x="34930" y="5485"/>
                  </a:lnTo>
                  <a:lnTo>
                    <a:pt x="28611" y="6012"/>
                  </a:lnTo>
                  <a:lnTo>
                    <a:pt x="28523" y="6056"/>
                  </a:lnTo>
                  <a:lnTo>
                    <a:pt x="28172" y="6275"/>
                  </a:lnTo>
                  <a:lnTo>
                    <a:pt x="28128" y="6363"/>
                  </a:lnTo>
                  <a:lnTo>
                    <a:pt x="26899" y="9698"/>
                  </a:lnTo>
                  <a:lnTo>
                    <a:pt x="25320" y="12989"/>
                  </a:lnTo>
                  <a:lnTo>
                    <a:pt x="23652" y="15753"/>
                  </a:lnTo>
                  <a:lnTo>
                    <a:pt x="21941" y="18255"/>
                  </a:lnTo>
                  <a:lnTo>
                    <a:pt x="21107" y="19176"/>
                  </a:lnTo>
                  <a:lnTo>
                    <a:pt x="20581" y="19483"/>
                  </a:lnTo>
                  <a:lnTo>
                    <a:pt x="17334" y="19527"/>
                  </a:lnTo>
                  <a:lnTo>
                    <a:pt x="14350" y="19176"/>
                  </a:lnTo>
                  <a:lnTo>
                    <a:pt x="10488" y="18386"/>
                  </a:lnTo>
                  <a:lnTo>
                    <a:pt x="7417" y="17728"/>
                  </a:lnTo>
                  <a:lnTo>
                    <a:pt x="1975" y="17026"/>
                  </a:lnTo>
                  <a:lnTo>
                    <a:pt x="264" y="16412"/>
                  </a:lnTo>
                  <a:lnTo>
                    <a:pt x="132" y="16412"/>
                  </a:lnTo>
                  <a:lnTo>
                    <a:pt x="88" y="16455"/>
                  </a:lnTo>
                  <a:lnTo>
                    <a:pt x="45" y="16499"/>
                  </a:lnTo>
                  <a:lnTo>
                    <a:pt x="1" y="16587"/>
                  </a:lnTo>
                  <a:lnTo>
                    <a:pt x="45" y="16675"/>
                  </a:lnTo>
                  <a:lnTo>
                    <a:pt x="88" y="16719"/>
                  </a:lnTo>
                  <a:lnTo>
                    <a:pt x="132" y="16763"/>
                  </a:lnTo>
                  <a:lnTo>
                    <a:pt x="1888" y="17333"/>
                  </a:lnTo>
                  <a:lnTo>
                    <a:pt x="1931" y="17377"/>
                  </a:lnTo>
                  <a:lnTo>
                    <a:pt x="7373" y="18079"/>
                  </a:lnTo>
                  <a:lnTo>
                    <a:pt x="10444" y="18737"/>
                  </a:lnTo>
                  <a:lnTo>
                    <a:pt x="14306" y="19527"/>
                  </a:lnTo>
                  <a:lnTo>
                    <a:pt x="17334" y="19878"/>
                  </a:lnTo>
                  <a:lnTo>
                    <a:pt x="20625" y="19834"/>
                  </a:lnTo>
                  <a:lnTo>
                    <a:pt x="20712" y="19834"/>
                  </a:lnTo>
                  <a:lnTo>
                    <a:pt x="21283" y="19483"/>
                  </a:lnTo>
                  <a:lnTo>
                    <a:pt x="21327" y="19439"/>
                  </a:lnTo>
                  <a:lnTo>
                    <a:pt x="22204" y="18474"/>
                  </a:lnTo>
                  <a:lnTo>
                    <a:pt x="23959" y="15973"/>
                  </a:lnTo>
                  <a:lnTo>
                    <a:pt x="25627" y="13121"/>
                  </a:lnTo>
                  <a:lnTo>
                    <a:pt x="27207" y="9830"/>
                  </a:lnTo>
                  <a:lnTo>
                    <a:pt x="28435" y="6538"/>
                  </a:lnTo>
                  <a:lnTo>
                    <a:pt x="28699" y="6363"/>
                  </a:lnTo>
                  <a:lnTo>
                    <a:pt x="34930" y="5836"/>
                  </a:lnTo>
                  <a:lnTo>
                    <a:pt x="38221" y="5573"/>
                  </a:lnTo>
                  <a:lnTo>
                    <a:pt x="43618" y="5047"/>
                  </a:lnTo>
                  <a:lnTo>
                    <a:pt x="46777" y="4696"/>
                  </a:lnTo>
                  <a:lnTo>
                    <a:pt x="46821" y="4696"/>
                  </a:lnTo>
                  <a:lnTo>
                    <a:pt x="49059" y="4037"/>
                  </a:lnTo>
                  <a:lnTo>
                    <a:pt x="51868" y="3116"/>
                  </a:lnTo>
                  <a:lnTo>
                    <a:pt x="58318" y="1492"/>
                  </a:lnTo>
                  <a:lnTo>
                    <a:pt x="63935" y="351"/>
                  </a:lnTo>
                  <a:lnTo>
                    <a:pt x="64286" y="571"/>
                  </a:lnTo>
                  <a:lnTo>
                    <a:pt x="64505" y="1141"/>
                  </a:lnTo>
                  <a:lnTo>
                    <a:pt x="64330" y="5222"/>
                  </a:lnTo>
                  <a:lnTo>
                    <a:pt x="64330" y="5310"/>
                  </a:lnTo>
                  <a:lnTo>
                    <a:pt x="64373" y="5354"/>
                  </a:lnTo>
                  <a:lnTo>
                    <a:pt x="64417" y="5398"/>
                  </a:lnTo>
                  <a:lnTo>
                    <a:pt x="64549" y="5398"/>
                  </a:lnTo>
                  <a:lnTo>
                    <a:pt x="64593" y="5354"/>
                  </a:lnTo>
                  <a:lnTo>
                    <a:pt x="64637" y="5310"/>
                  </a:lnTo>
                  <a:lnTo>
                    <a:pt x="64681" y="5222"/>
                  </a:lnTo>
                  <a:lnTo>
                    <a:pt x="64856" y="1097"/>
                  </a:lnTo>
                  <a:lnTo>
                    <a:pt x="64856" y="1010"/>
                  </a:lnTo>
                  <a:lnTo>
                    <a:pt x="64549" y="395"/>
                  </a:lnTo>
                  <a:lnTo>
                    <a:pt x="64505" y="307"/>
                  </a:lnTo>
                  <a:lnTo>
                    <a:pt x="64022" y="44"/>
                  </a:lnTo>
                  <a:lnTo>
                    <a:pt x="6393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47"/>
            <p:cNvSpPr/>
            <p:nvPr/>
          </p:nvSpPr>
          <p:spPr>
            <a:xfrm>
              <a:off x="3316325" y="744100"/>
              <a:ext cx="277575" cy="640675"/>
            </a:xfrm>
            <a:custGeom>
              <a:avLst/>
              <a:gdLst/>
              <a:ahLst/>
              <a:cxnLst/>
              <a:rect l="l" t="t" r="r" b="b"/>
              <a:pathLst>
                <a:path w="11103" h="25627" extrusionOk="0">
                  <a:moveTo>
                    <a:pt x="10883" y="1"/>
                  </a:moveTo>
                  <a:lnTo>
                    <a:pt x="10795" y="44"/>
                  </a:lnTo>
                  <a:lnTo>
                    <a:pt x="10751" y="88"/>
                  </a:lnTo>
                  <a:lnTo>
                    <a:pt x="10225" y="1098"/>
                  </a:lnTo>
                  <a:lnTo>
                    <a:pt x="7680" y="5793"/>
                  </a:lnTo>
                  <a:lnTo>
                    <a:pt x="6144" y="9698"/>
                  </a:lnTo>
                  <a:lnTo>
                    <a:pt x="4652" y="14437"/>
                  </a:lnTo>
                  <a:lnTo>
                    <a:pt x="2590" y="19483"/>
                  </a:lnTo>
                  <a:lnTo>
                    <a:pt x="1449" y="22950"/>
                  </a:lnTo>
                  <a:lnTo>
                    <a:pt x="45" y="25363"/>
                  </a:lnTo>
                  <a:lnTo>
                    <a:pt x="1" y="25451"/>
                  </a:lnTo>
                  <a:lnTo>
                    <a:pt x="1" y="25495"/>
                  </a:lnTo>
                  <a:lnTo>
                    <a:pt x="45" y="25583"/>
                  </a:lnTo>
                  <a:lnTo>
                    <a:pt x="89" y="25627"/>
                  </a:lnTo>
                  <a:lnTo>
                    <a:pt x="264" y="25627"/>
                  </a:lnTo>
                  <a:lnTo>
                    <a:pt x="352" y="25539"/>
                  </a:lnTo>
                  <a:lnTo>
                    <a:pt x="1756" y="23125"/>
                  </a:lnTo>
                  <a:lnTo>
                    <a:pt x="1800" y="23082"/>
                  </a:lnTo>
                  <a:lnTo>
                    <a:pt x="2941" y="19571"/>
                  </a:lnTo>
                  <a:lnTo>
                    <a:pt x="4959" y="14525"/>
                  </a:lnTo>
                  <a:lnTo>
                    <a:pt x="6451" y="9830"/>
                  </a:lnTo>
                  <a:lnTo>
                    <a:pt x="7987" y="5924"/>
                  </a:lnTo>
                  <a:lnTo>
                    <a:pt x="10532" y="1273"/>
                  </a:lnTo>
                  <a:lnTo>
                    <a:pt x="11059" y="264"/>
                  </a:lnTo>
                  <a:lnTo>
                    <a:pt x="11103" y="220"/>
                  </a:lnTo>
                  <a:lnTo>
                    <a:pt x="11103" y="132"/>
                  </a:lnTo>
                  <a:lnTo>
                    <a:pt x="11059" y="88"/>
                  </a:lnTo>
                  <a:lnTo>
                    <a:pt x="11015" y="44"/>
                  </a:lnTo>
                  <a:lnTo>
                    <a:pt x="1092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47"/>
            <p:cNvSpPr/>
            <p:nvPr/>
          </p:nvSpPr>
          <p:spPr>
            <a:xfrm>
              <a:off x="3616925" y="2404975"/>
              <a:ext cx="1567650" cy="455275"/>
            </a:xfrm>
            <a:custGeom>
              <a:avLst/>
              <a:gdLst/>
              <a:ahLst/>
              <a:cxnLst/>
              <a:rect l="l" t="t" r="r" b="b"/>
              <a:pathLst>
                <a:path w="62706" h="18211" extrusionOk="0">
                  <a:moveTo>
                    <a:pt x="61696" y="0"/>
                  </a:moveTo>
                  <a:lnTo>
                    <a:pt x="60336" y="132"/>
                  </a:lnTo>
                  <a:lnTo>
                    <a:pt x="60292" y="176"/>
                  </a:lnTo>
                  <a:lnTo>
                    <a:pt x="57615" y="1448"/>
                  </a:lnTo>
                  <a:lnTo>
                    <a:pt x="51516" y="3116"/>
                  </a:lnTo>
                  <a:lnTo>
                    <a:pt x="48927" y="3686"/>
                  </a:lnTo>
                  <a:lnTo>
                    <a:pt x="44934" y="4081"/>
                  </a:lnTo>
                  <a:lnTo>
                    <a:pt x="41160" y="4388"/>
                  </a:lnTo>
                  <a:lnTo>
                    <a:pt x="36772" y="4783"/>
                  </a:lnTo>
                  <a:lnTo>
                    <a:pt x="33393" y="4959"/>
                  </a:lnTo>
                  <a:lnTo>
                    <a:pt x="30585" y="4871"/>
                  </a:lnTo>
                  <a:lnTo>
                    <a:pt x="30541" y="4871"/>
                  </a:lnTo>
                  <a:lnTo>
                    <a:pt x="29444" y="5047"/>
                  </a:lnTo>
                  <a:lnTo>
                    <a:pt x="29356" y="5090"/>
                  </a:lnTo>
                  <a:lnTo>
                    <a:pt x="29312" y="5134"/>
                  </a:lnTo>
                  <a:lnTo>
                    <a:pt x="28040" y="7679"/>
                  </a:lnTo>
                  <a:lnTo>
                    <a:pt x="26767" y="10268"/>
                  </a:lnTo>
                  <a:lnTo>
                    <a:pt x="25100" y="13121"/>
                  </a:lnTo>
                  <a:lnTo>
                    <a:pt x="23257" y="15797"/>
                  </a:lnTo>
                  <a:lnTo>
                    <a:pt x="22247" y="16982"/>
                  </a:lnTo>
                  <a:lnTo>
                    <a:pt x="21414" y="17596"/>
                  </a:lnTo>
                  <a:lnTo>
                    <a:pt x="20317" y="17860"/>
                  </a:lnTo>
                  <a:lnTo>
                    <a:pt x="17157" y="17860"/>
                  </a:lnTo>
                  <a:lnTo>
                    <a:pt x="14481" y="17640"/>
                  </a:lnTo>
                  <a:lnTo>
                    <a:pt x="10531" y="16807"/>
                  </a:lnTo>
                  <a:lnTo>
                    <a:pt x="7899" y="16236"/>
                  </a:lnTo>
                  <a:lnTo>
                    <a:pt x="2282" y="15534"/>
                  </a:lnTo>
                  <a:lnTo>
                    <a:pt x="219" y="14788"/>
                  </a:lnTo>
                  <a:lnTo>
                    <a:pt x="132" y="14788"/>
                  </a:lnTo>
                  <a:lnTo>
                    <a:pt x="88" y="14832"/>
                  </a:lnTo>
                  <a:lnTo>
                    <a:pt x="44" y="14832"/>
                  </a:lnTo>
                  <a:lnTo>
                    <a:pt x="0" y="14920"/>
                  </a:lnTo>
                  <a:lnTo>
                    <a:pt x="0" y="14964"/>
                  </a:lnTo>
                  <a:lnTo>
                    <a:pt x="0" y="15051"/>
                  </a:lnTo>
                  <a:lnTo>
                    <a:pt x="44" y="15095"/>
                  </a:lnTo>
                  <a:lnTo>
                    <a:pt x="88" y="15139"/>
                  </a:lnTo>
                  <a:lnTo>
                    <a:pt x="2194" y="15885"/>
                  </a:lnTo>
                  <a:lnTo>
                    <a:pt x="2238" y="15885"/>
                  </a:lnTo>
                  <a:lnTo>
                    <a:pt x="7811" y="16587"/>
                  </a:lnTo>
                  <a:lnTo>
                    <a:pt x="10444" y="17158"/>
                  </a:lnTo>
                  <a:lnTo>
                    <a:pt x="14437" y="17991"/>
                  </a:lnTo>
                  <a:lnTo>
                    <a:pt x="17157" y="18211"/>
                  </a:lnTo>
                  <a:lnTo>
                    <a:pt x="20404" y="18211"/>
                  </a:lnTo>
                  <a:lnTo>
                    <a:pt x="21501" y="17947"/>
                  </a:lnTo>
                  <a:lnTo>
                    <a:pt x="21589" y="17904"/>
                  </a:lnTo>
                  <a:lnTo>
                    <a:pt x="22467" y="17245"/>
                  </a:lnTo>
                  <a:lnTo>
                    <a:pt x="22511" y="17245"/>
                  </a:lnTo>
                  <a:lnTo>
                    <a:pt x="23564" y="16017"/>
                  </a:lnTo>
                  <a:lnTo>
                    <a:pt x="25363" y="13296"/>
                  </a:lnTo>
                  <a:lnTo>
                    <a:pt x="27074" y="10444"/>
                  </a:lnTo>
                  <a:lnTo>
                    <a:pt x="28347" y="7811"/>
                  </a:lnTo>
                  <a:lnTo>
                    <a:pt x="29576" y="5354"/>
                  </a:lnTo>
                  <a:lnTo>
                    <a:pt x="30585" y="5222"/>
                  </a:lnTo>
                  <a:lnTo>
                    <a:pt x="33393" y="5310"/>
                  </a:lnTo>
                  <a:lnTo>
                    <a:pt x="36816" y="5134"/>
                  </a:lnTo>
                  <a:lnTo>
                    <a:pt x="41204" y="4739"/>
                  </a:lnTo>
                  <a:lnTo>
                    <a:pt x="44934" y="4432"/>
                  </a:lnTo>
                  <a:lnTo>
                    <a:pt x="48971" y="4037"/>
                  </a:lnTo>
                  <a:lnTo>
                    <a:pt x="49015" y="4037"/>
                  </a:lnTo>
                  <a:lnTo>
                    <a:pt x="51604" y="3423"/>
                  </a:lnTo>
                  <a:lnTo>
                    <a:pt x="57703" y="1799"/>
                  </a:lnTo>
                  <a:lnTo>
                    <a:pt x="57747" y="1756"/>
                  </a:lnTo>
                  <a:lnTo>
                    <a:pt x="60424" y="483"/>
                  </a:lnTo>
                  <a:lnTo>
                    <a:pt x="61652" y="351"/>
                  </a:lnTo>
                  <a:lnTo>
                    <a:pt x="61872" y="571"/>
                  </a:lnTo>
                  <a:lnTo>
                    <a:pt x="62223" y="1799"/>
                  </a:lnTo>
                  <a:lnTo>
                    <a:pt x="62354" y="4037"/>
                  </a:lnTo>
                  <a:lnTo>
                    <a:pt x="62354" y="4125"/>
                  </a:lnTo>
                  <a:lnTo>
                    <a:pt x="62398" y="4169"/>
                  </a:lnTo>
                  <a:lnTo>
                    <a:pt x="62486" y="4213"/>
                  </a:lnTo>
                  <a:lnTo>
                    <a:pt x="62618" y="4213"/>
                  </a:lnTo>
                  <a:lnTo>
                    <a:pt x="62661" y="4169"/>
                  </a:lnTo>
                  <a:lnTo>
                    <a:pt x="62705" y="4081"/>
                  </a:lnTo>
                  <a:lnTo>
                    <a:pt x="62705" y="4037"/>
                  </a:lnTo>
                  <a:lnTo>
                    <a:pt x="62574" y="1799"/>
                  </a:lnTo>
                  <a:lnTo>
                    <a:pt x="62530" y="1756"/>
                  </a:lnTo>
                  <a:lnTo>
                    <a:pt x="62223" y="439"/>
                  </a:lnTo>
                  <a:lnTo>
                    <a:pt x="62179" y="351"/>
                  </a:lnTo>
                  <a:lnTo>
                    <a:pt x="61828" y="44"/>
                  </a:lnTo>
                  <a:lnTo>
                    <a:pt x="6178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47"/>
            <p:cNvSpPr/>
            <p:nvPr/>
          </p:nvSpPr>
          <p:spPr>
            <a:xfrm>
              <a:off x="3272450" y="748500"/>
              <a:ext cx="287450" cy="706500"/>
            </a:xfrm>
            <a:custGeom>
              <a:avLst/>
              <a:gdLst/>
              <a:ahLst/>
              <a:cxnLst/>
              <a:rect l="l" t="t" r="r" b="b"/>
              <a:pathLst>
                <a:path w="11498" h="28260" extrusionOk="0">
                  <a:moveTo>
                    <a:pt x="11278" y="0"/>
                  </a:moveTo>
                  <a:lnTo>
                    <a:pt x="11234" y="44"/>
                  </a:lnTo>
                  <a:lnTo>
                    <a:pt x="11190" y="88"/>
                  </a:lnTo>
                  <a:lnTo>
                    <a:pt x="9961" y="2677"/>
                  </a:lnTo>
                  <a:lnTo>
                    <a:pt x="8513" y="5046"/>
                  </a:lnTo>
                  <a:lnTo>
                    <a:pt x="8513" y="5090"/>
                  </a:lnTo>
                  <a:lnTo>
                    <a:pt x="7109" y="8732"/>
                  </a:lnTo>
                  <a:lnTo>
                    <a:pt x="5705" y="13120"/>
                  </a:lnTo>
                  <a:lnTo>
                    <a:pt x="4476" y="16324"/>
                  </a:lnTo>
                  <a:lnTo>
                    <a:pt x="3160" y="19176"/>
                  </a:lnTo>
                  <a:lnTo>
                    <a:pt x="1317" y="24617"/>
                  </a:lnTo>
                  <a:lnTo>
                    <a:pt x="1" y="27294"/>
                  </a:lnTo>
                  <a:lnTo>
                    <a:pt x="1" y="27338"/>
                  </a:lnTo>
                  <a:lnTo>
                    <a:pt x="1" y="28083"/>
                  </a:lnTo>
                  <a:lnTo>
                    <a:pt x="1" y="28171"/>
                  </a:lnTo>
                  <a:lnTo>
                    <a:pt x="44" y="28215"/>
                  </a:lnTo>
                  <a:lnTo>
                    <a:pt x="88" y="28259"/>
                  </a:lnTo>
                  <a:lnTo>
                    <a:pt x="220" y="28259"/>
                  </a:lnTo>
                  <a:lnTo>
                    <a:pt x="308" y="28215"/>
                  </a:lnTo>
                  <a:lnTo>
                    <a:pt x="308" y="28171"/>
                  </a:lnTo>
                  <a:lnTo>
                    <a:pt x="352" y="28083"/>
                  </a:lnTo>
                  <a:lnTo>
                    <a:pt x="352" y="27381"/>
                  </a:lnTo>
                  <a:lnTo>
                    <a:pt x="1668" y="24792"/>
                  </a:lnTo>
                  <a:lnTo>
                    <a:pt x="1668" y="24749"/>
                  </a:lnTo>
                  <a:lnTo>
                    <a:pt x="3511" y="19307"/>
                  </a:lnTo>
                  <a:lnTo>
                    <a:pt x="4784" y="16455"/>
                  </a:lnTo>
                  <a:lnTo>
                    <a:pt x="6012" y="13252"/>
                  </a:lnTo>
                  <a:lnTo>
                    <a:pt x="7416" y="8864"/>
                  </a:lnTo>
                  <a:lnTo>
                    <a:pt x="8821" y="5222"/>
                  </a:lnTo>
                  <a:lnTo>
                    <a:pt x="10269" y="2808"/>
                  </a:lnTo>
                  <a:lnTo>
                    <a:pt x="11497" y="263"/>
                  </a:lnTo>
                  <a:lnTo>
                    <a:pt x="11497" y="176"/>
                  </a:lnTo>
                  <a:lnTo>
                    <a:pt x="11497" y="132"/>
                  </a:lnTo>
                  <a:lnTo>
                    <a:pt x="11453" y="44"/>
                  </a:lnTo>
                  <a:lnTo>
                    <a:pt x="114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47"/>
            <p:cNvSpPr/>
            <p:nvPr/>
          </p:nvSpPr>
          <p:spPr>
            <a:xfrm>
              <a:off x="4211500" y="2486150"/>
              <a:ext cx="884200" cy="333525"/>
            </a:xfrm>
            <a:custGeom>
              <a:avLst/>
              <a:gdLst/>
              <a:ahLst/>
              <a:cxnLst/>
              <a:rect l="l" t="t" r="r" b="b"/>
              <a:pathLst>
                <a:path w="35368" h="13341" extrusionOk="0">
                  <a:moveTo>
                    <a:pt x="34929" y="1"/>
                  </a:moveTo>
                  <a:lnTo>
                    <a:pt x="31287" y="1098"/>
                  </a:lnTo>
                  <a:lnTo>
                    <a:pt x="27645" y="1931"/>
                  </a:lnTo>
                  <a:lnTo>
                    <a:pt x="24310" y="2326"/>
                  </a:lnTo>
                  <a:lnTo>
                    <a:pt x="20668" y="2765"/>
                  </a:lnTo>
                  <a:lnTo>
                    <a:pt x="17728" y="3072"/>
                  </a:lnTo>
                  <a:lnTo>
                    <a:pt x="12726" y="3379"/>
                  </a:lnTo>
                  <a:lnTo>
                    <a:pt x="8864" y="3292"/>
                  </a:lnTo>
                  <a:lnTo>
                    <a:pt x="6802" y="3423"/>
                  </a:lnTo>
                  <a:lnTo>
                    <a:pt x="6758" y="3467"/>
                  </a:lnTo>
                  <a:lnTo>
                    <a:pt x="5924" y="3818"/>
                  </a:lnTo>
                  <a:lnTo>
                    <a:pt x="5880" y="3862"/>
                  </a:lnTo>
                  <a:lnTo>
                    <a:pt x="5222" y="4564"/>
                  </a:lnTo>
                  <a:lnTo>
                    <a:pt x="5178" y="4608"/>
                  </a:lnTo>
                  <a:lnTo>
                    <a:pt x="4213" y="6319"/>
                  </a:lnTo>
                  <a:lnTo>
                    <a:pt x="1317" y="11322"/>
                  </a:lnTo>
                  <a:lnTo>
                    <a:pt x="44" y="13077"/>
                  </a:lnTo>
                  <a:lnTo>
                    <a:pt x="0" y="13121"/>
                  </a:lnTo>
                  <a:lnTo>
                    <a:pt x="0" y="13208"/>
                  </a:lnTo>
                  <a:lnTo>
                    <a:pt x="44" y="13252"/>
                  </a:lnTo>
                  <a:lnTo>
                    <a:pt x="88" y="13340"/>
                  </a:lnTo>
                  <a:lnTo>
                    <a:pt x="264" y="13340"/>
                  </a:lnTo>
                  <a:lnTo>
                    <a:pt x="307" y="13296"/>
                  </a:lnTo>
                  <a:lnTo>
                    <a:pt x="1624" y="11497"/>
                  </a:lnTo>
                  <a:lnTo>
                    <a:pt x="4520" y="6495"/>
                  </a:lnTo>
                  <a:lnTo>
                    <a:pt x="5485" y="4783"/>
                  </a:lnTo>
                  <a:lnTo>
                    <a:pt x="6100" y="4125"/>
                  </a:lnTo>
                  <a:lnTo>
                    <a:pt x="6890" y="3774"/>
                  </a:lnTo>
                  <a:lnTo>
                    <a:pt x="8864" y="3643"/>
                  </a:lnTo>
                  <a:lnTo>
                    <a:pt x="12770" y="3730"/>
                  </a:lnTo>
                  <a:lnTo>
                    <a:pt x="17728" y="3423"/>
                  </a:lnTo>
                  <a:lnTo>
                    <a:pt x="20712" y="3116"/>
                  </a:lnTo>
                  <a:lnTo>
                    <a:pt x="24354" y="2677"/>
                  </a:lnTo>
                  <a:lnTo>
                    <a:pt x="27689" y="2282"/>
                  </a:lnTo>
                  <a:lnTo>
                    <a:pt x="27733" y="2282"/>
                  </a:lnTo>
                  <a:lnTo>
                    <a:pt x="31419" y="1405"/>
                  </a:lnTo>
                  <a:lnTo>
                    <a:pt x="34885" y="352"/>
                  </a:lnTo>
                  <a:lnTo>
                    <a:pt x="35017" y="746"/>
                  </a:lnTo>
                  <a:lnTo>
                    <a:pt x="34534" y="2370"/>
                  </a:lnTo>
                  <a:lnTo>
                    <a:pt x="34534" y="2458"/>
                  </a:lnTo>
                  <a:lnTo>
                    <a:pt x="34534" y="2502"/>
                  </a:lnTo>
                  <a:lnTo>
                    <a:pt x="34578" y="2546"/>
                  </a:lnTo>
                  <a:lnTo>
                    <a:pt x="34666" y="2589"/>
                  </a:lnTo>
                  <a:lnTo>
                    <a:pt x="34798" y="2589"/>
                  </a:lnTo>
                  <a:lnTo>
                    <a:pt x="34841" y="2546"/>
                  </a:lnTo>
                  <a:lnTo>
                    <a:pt x="34885" y="2458"/>
                  </a:lnTo>
                  <a:lnTo>
                    <a:pt x="35368" y="790"/>
                  </a:lnTo>
                  <a:lnTo>
                    <a:pt x="35368" y="703"/>
                  </a:lnTo>
                  <a:lnTo>
                    <a:pt x="35149" y="88"/>
                  </a:lnTo>
                  <a:lnTo>
                    <a:pt x="3506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47"/>
            <p:cNvSpPr/>
            <p:nvPr/>
          </p:nvSpPr>
          <p:spPr>
            <a:xfrm>
              <a:off x="3623500" y="2804275"/>
              <a:ext cx="496975" cy="77925"/>
            </a:xfrm>
            <a:custGeom>
              <a:avLst/>
              <a:gdLst/>
              <a:ahLst/>
              <a:cxnLst/>
              <a:rect l="l" t="t" r="r" b="b"/>
              <a:pathLst>
                <a:path w="19879" h="3117" extrusionOk="0">
                  <a:moveTo>
                    <a:pt x="88" y="1"/>
                  </a:moveTo>
                  <a:lnTo>
                    <a:pt x="44" y="45"/>
                  </a:lnTo>
                  <a:lnTo>
                    <a:pt x="0" y="89"/>
                  </a:lnTo>
                  <a:lnTo>
                    <a:pt x="0" y="176"/>
                  </a:lnTo>
                  <a:lnTo>
                    <a:pt x="0" y="220"/>
                  </a:lnTo>
                  <a:lnTo>
                    <a:pt x="44" y="308"/>
                  </a:lnTo>
                  <a:lnTo>
                    <a:pt x="88" y="352"/>
                  </a:lnTo>
                  <a:lnTo>
                    <a:pt x="1756" y="922"/>
                  </a:lnTo>
                  <a:lnTo>
                    <a:pt x="1799" y="922"/>
                  </a:lnTo>
                  <a:lnTo>
                    <a:pt x="7504" y="1756"/>
                  </a:lnTo>
                  <a:lnTo>
                    <a:pt x="10795" y="2458"/>
                  </a:lnTo>
                  <a:lnTo>
                    <a:pt x="13867" y="2985"/>
                  </a:lnTo>
                  <a:lnTo>
                    <a:pt x="16982" y="3116"/>
                  </a:lnTo>
                  <a:lnTo>
                    <a:pt x="19703" y="2941"/>
                  </a:lnTo>
                  <a:lnTo>
                    <a:pt x="19747" y="2941"/>
                  </a:lnTo>
                  <a:lnTo>
                    <a:pt x="19834" y="2897"/>
                  </a:lnTo>
                  <a:lnTo>
                    <a:pt x="19834" y="2809"/>
                  </a:lnTo>
                  <a:lnTo>
                    <a:pt x="19878" y="2765"/>
                  </a:lnTo>
                  <a:lnTo>
                    <a:pt x="19834" y="2678"/>
                  </a:lnTo>
                  <a:lnTo>
                    <a:pt x="19790" y="2634"/>
                  </a:lnTo>
                  <a:lnTo>
                    <a:pt x="19659" y="2590"/>
                  </a:lnTo>
                  <a:lnTo>
                    <a:pt x="16982" y="2765"/>
                  </a:lnTo>
                  <a:lnTo>
                    <a:pt x="13910" y="2634"/>
                  </a:lnTo>
                  <a:lnTo>
                    <a:pt x="10883" y="2107"/>
                  </a:lnTo>
                  <a:lnTo>
                    <a:pt x="7592" y="1405"/>
                  </a:lnTo>
                  <a:lnTo>
                    <a:pt x="1887" y="61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47"/>
            <p:cNvSpPr/>
            <p:nvPr/>
          </p:nvSpPr>
          <p:spPr>
            <a:xfrm>
              <a:off x="3251600" y="756175"/>
              <a:ext cx="275375" cy="692225"/>
            </a:xfrm>
            <a:custGeom>
              <a:avLst/>
              <a:gdLst/>
              <a:ahLst/>
              <a:cxnLst/>
              <a:rect l="l" t="t" r="r" b="b"/>
              <a:pathLst>
                <a:path w="11015" h="27689" extrusionOk="0">
                  <a:moveTo>
                    <a:pt x="10795" y="0"/>
                  </a:moveTo>
                  <a:lnTo>
                    <a:pt x="10752" y="44"/>
                  </a:lnTo>
                  <a:lnTo>
                    <a:pt x="10708" y="88"/>
                  </a:lnTo>
                  <a:lnTo>
                    <a:pt x="10313" y="834"/>
                  </a:lnTo>
                  <a:lnTo>
                    <a:pt x="8470" y="4213"/>
                  </a:lnTo>
                  <a:lnTo>
                    <a:pt x="7153" y="7592"/>
                  </a:lnTo>
                  <a:lnTo>
                    <a:pt x="5837" y="11716"/>
                  </a:lnTo>
                  <a:lnTo>
                    <a:pt x="4652" y="14744"/>
                  </a:lnTo>
                  <a:lnTo>
                    <a:pt x="3336" y="17333"/>
                  </a:lnTo>
                  <a:lnTo>
                    <a:pt x="3336" y="17377"/>
                  </a:lnTo>
                  <a:lnTo>
                    <a:pt x="2370" y="20185"/>
                  </a:lnTo>
                  <a:lnTo>
                    <a:pt x="1010" y="24485"/>
                  </a:lnTo>
                  <a:lnTo>
                    <a:pt x="176" y="26460"/>
                  </a:lnTo>
                  <a:lnTo>
                    <a:pt x="176" y="26504"/>
                  </a:lnTo>
                  <a:lnTo>
                    <a:pt x="1" y="27469"/>
                  </a:lnTo>
                  <a:lnTo>
                    <a:pt x="1" y="27557"/>
                  </a:lnTo>
                  <a:lnTo>
                    <a:pt x="45" y="27601"/>
                  </a:lnTo>
                  <a:lnTo>
                    <a:pt x="89" y="27645"/>
                  </a:lnTo>
                  <a:lnTo>
                    <a:pt x="176" y="27689"/>
                  </a:lnTo>
                  <a:lnTo>
                    <a:pt x="308" y="27645"/>
                  </a:lnTo>
                  <a:lnTo>
                    <a:pt x="352" y="27557"/>
                  </a:lnTo>
                  <a:lnTo>
                    <a:pt x="484" y="26592"/>
                  </a:lnTo>
                  <a:lnTo>
                    <a:pt x="1361" y="24617"/>
                  </a:lnTo>
                  <a:lnTo>
                    <a:pt x="1361" y="24573"/>
                  </a:lnTo>
                  <a:lnTo>
                    <a:pt x="2678" y="20317"/>
                  </a:lnTo>
                  <a:lnTo>
                    <a:pt x="3643" y="17465"/>
                  </a:lnTo>
                  <a:lnTo>
                    <a:pt x="4959" y="14876"/>
                  </a:lnTo>
                  <a:lnTo>
                    <a:pt x="6144" y="11804"/>
                  </a:lnTo>
                  <a:lnTo>
                    <a:pt x="7461" y="7679"/>
                  </a:lnTo>
                  <a:lnTo>
                    <a:pt x="8777" y="4344"/>
                  </a:lnTo>
                  <a:lnTo>
                    <a:pt x="10620" y="1009"/>
                  </a:lnTo>
                  <a:lnTo>
                    <a:pt x="11015" y="264"/>
                  </a:lnTo>
                  <a:lnTo>
                    <a:pt x="11015" y="176"/>
                  </a:lnTo>
                  <a:lnTo>
                    <a:pt x="11015" y="132"/>
                  </a:lnTo>
                  <a:lnTo>
                    <a:pt x="11015" y="44"/>
                  </a:lnTo>
                  <a:lnTo>
                    <a:pt x="1092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47"/>
            <p:cNvSpPr/>
            <p:nvPr/>
          </p:nvSpPr>
          <p:spPr>
            <a:xfrm>
              <a:off x="3658600" y="1953000"/>
              <a:ext cx="737225" cy="323650"/>
            </a:xfrm>
            <a:custGeom>
              <a:avLst/>
              <a:gdLst/>
              <a:ahLst/>
              <a:cxnLst/>
              <a:rect l="l" t="t" r="r" b="b"/>
              <a:pathLst>
                <a:path w="29489" h="12946" extrusionOk="0">
                  <a:moveTo>
                    <a:pt x="11760" y="1"/>
                  </a:moveTo>
                  <a:lnTo>
                    <a:pt x="11629" y="45"/>
                  </a:lnTo>
                  <a:lnTo>
                    <a:pt x="11278" y="220"/>
                  </a:lnTo>
                  <a:lnTo>
                    <a:pt x="11234" y="264"/>
                  </a:lnTo>
                  <a:lnTo>
                    <a:pt x="11190" y="308"/>
                  </a:lnTo>
                  <a:lnTo>
                    <a:pt x="11058" y="703"/>
                  </a:lnTo>
                  <a:lnTo>
                    <a:pt x="11058" y="834"/>
                  </a:lnTo>
                  <a:lnTo>
                    <a:pt x="12287" y="3994"/>
                  </a:lnTo>
                  <a:lnTo>
                    <a:pt x="12550" y="6539"/>
                  </a:lnTo>
                  <a:lnTo>
                    <a:pt x="12112" y="8733"/>
                  </a:lnTo>
                  <a:lnTo>
                    <a:pt x="11102" y="11190"/>
                  </a:lnTo>
                  <a:lnTo>
                    <a:pt x="10620" y="11804"/>
                  </a:lnTo>
                  <a:lnTo>
                    <a:pt x="10225" y="12068"/>
                  </a:lnTo>
                  <a:lnTo>
                    <a:pt x="6670" y="12507"/>
                  </a:lnTo>
                  <a:lnTo>
                    <a:pt x="2721" y="12594"/>
                  </a:lnTo>
                  <a:lnTo>
                    <a:pt x="2195" y="12243"/>
                  </a:lnTo>
                  <a:lnTo>
                    <a:pt x="2151" y="12199"/>
                  </a:lnTo>
                  <a:lnTo>
                    <a:pt x="1756" y="12024"/>
                  </a:lnTo>
                  <a:lnTo>
                    <a:pt x="834" y="9610"/>
                  </a:lnTo>
                  <a:lnTo>
                    <a:pt x="790" y="9523"/>
                  </a:lnTo>
                  <a:lnTo>
                    <a:pt x="308" y="9128"/>
                  </a:lnTo>
                  <a:lnTo>
                    <a:pt x="220" y="9084"/>
                  </a:lnTo>
                  <a:lnTo>
                    <a:pt x="88" y="9084"/>
                  </a:lnTo>
                  <a:lnTo>
                    <a:pt x="44" y="9128"/>
                  </a:lnTo>
                  <a:lnTo>
                    <a:pt x="0" y="9172"/>
                  </a:lnTo>
                  <a:lnTo>
                    <a:pt x="0" y="9259"/>
                  </a:lnTo>
                  <a:lnTo>
                    <a:pt x="0" y="9303"/>
                  </a:lnTo>
                  <a:lnTo>
                    <a:pt x="44" y="9391"/>
                  </a:lnTo>
                  <a:lnTo>
                    <a:pt x="527" y="9786"/>
                  </a:lnTo>
                  <a:lnTo>
                    <a:pt x="1492" y="12199"/>
                  </a:lnTo>
                  <a:lnTo>
                    <a:pt x="1580" y="12331"/>
                  </a:lnTo>
                  <a:lnTo>
                    <a:pt x="1975" y="12507"/>
                  </a:lnTo>
                  <a:lnTo>
                    <a:pt x="2589" y="12945"/>
                  </a:lnTo>
                  <a:lnTo>
                    <a:pt x="2677" y="12945"/>
                  </a:lnTo>
                  <a:lnTo>
                    <a:pt x="6714" y="12858"/>
                  </a:lnTo>
                  <a:lnTo>
                    <a:pt x="10312" y="12419"/>
                  </a:lnTo>
                  <a:lnTo>
                    <a:pt x="10400" y="12419"/>
                  </a:lnTo>
                  <a:lnTo>
                    <a:pt x="10839" y="12068"/>
                  </a:lnTo>
                  <a:lnTo>
                    <a:pt x="10883" y="12024"/>
                  </a:lnTo>
                  <a:lnTo>
                    <a:pt x="11366" y="11366"/>
                  </a:lnTo>
                  <a:lnTo>
                    <a:pt x="11409" y="11322"/>
                  </a:lnTo>
                  <a:lnTo>
                    <a:pt x="12419" y="8865"/>
                  </a:lnTo>
                  <a:lnTo>
                    <a:pt x="12463" y="8821"/>
                  </a:lnTo>
                  <a:lnTo>
                    <a:pt x="12857" y="6583"/>
                  </a:lnTo>
                  <a:lnTo>
                    <a:pt x="12901" y="6539"/>
                  </a:lnTo>
                  <a:lnTo>
                    <a:pt x="12638" y="3906"/>
                  </a:lnTo>
                  <a:lnTo>
                    <a:pt x="12594" y="3862"/>
                  </a:lnTo>
                  <a:lnTo>
                    <a:pt x="11409" y="747"/>
                  </a:lnTo>
                  <a:lnTo>
                    <a:pt x="11497" y="483"/>
                  </a:lnTo>
                  <a:lnTo>
                    <a:pt x="11717" y="352"/>
                  </a:lnTo>
                  <a:lnTo>
                    <a:pt x="15052" y="1185"/>
                  </a:lnTo>
                  <a:lnTo>
                    <a:pt x="17553" y="2677"/>
                  </a:lnTo>
                  <a:lnTo>
                    <a:pt x="22116" y="5003"/>
                  </a:lnTo>
                  <a:lnTo>
                    <a:pt x="22204" y="5003"/>
                  </a:lnTo>
                  <a:lnTo>
                    <a:pt x="23477" y="4915"/>
                  </a:lnTo>
                  <a:lnTo>
                    <a:pt x="29357" y="3555"/>
                  </a:lnTo>
                  <a:lnTo>
                    <a:pt x="29444" y="3555"/>
                  </a:lnTo>
                  <a:lnTo>
                    <a:pt x="29488" y="3511"/>
                  </a:lnTo>
                  <a:lnTo>
                    <a:pt x="29488" y="3423"/>
                  </a:lnTo>
                  <a:lnTo>
                    <a:pt x="29488" y="3379"/>
                  </a:lnTo>
                  <a:lnTo>
                    <a:pt x="29444" y="3292"/>
                  </a:lnTo>
                  <a:lnTo>
                    <a:pt x="29400" y="3248"/>
                  </a:lnTo>
                  <a:lnTo>
                    <a:pt x="29357" y="3204"/>
                  </a:lnTo>
                  <a:lnTo>
                    <a:pt x="29269" y="3248"/>
                  </a:lnTo>
                  <a:lnTo>
                    <a:pt x="23433" y="4564"/>
                  </a:lnTo>
                  <a:lnTo>
                    <a:pt x="22204" y="4652"/>
                  </a:lnTo>
                  <a:lnTo>
                    <a:pt x="17684" y="2370"/>
                  </a:lnTo>
                  <a:lnTo>
                    <a:pt x="15183" y="878"/>
                  </a:lnTo>
                  <a:lnTo>
                    <a:pt x="15139" y="878"/>
                  </a:lnTo>
                  <a:lnTo>
                    <a:pt x="1176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47"/>
            <p:cNvSpPr/>
            <p:nvPr/>
          </p:nvSpPr>
          <p:spPr>
            <a:xfrm>
              <a:off x="3550000" y="2139500"/>
              <a:ext cx="25" cy="25"/>
            </a:xfrm>
            <a:custGeom>
              <a:avLst/>
              <a:gdLst/>
              <a:ahLst/>
              <a:cxnLst/>
              <a:rect l="l" t="t" r="r" b="b"/>
              <a:pathLst>
                <a:path w="1" h="1" extrusionOk="0">
                  <a:moveTo>
                    <a:pt x="0" y="0"/>
                  </a:moveTo>
                  <a:lnTo>
                    <a:pt x="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47"/>
            <p:cNvSpPr/>
            <p:nvPr/>
          </p:nvSpPr>
          <p:spPr>
            <a:xfrm>
              <a:off x="3550000" y="2139500"/>
              <a:ext cx="25" cy="25"/>
            </a:xfrm>
            <a:custGeom>
              <a:avLst/>
              <a:gdLst/>
              <a:ahLst/>
              <a:cxnLst/>
              <a:rect l="l" t="t" r="r" b="b"/>
              <a:pathLst>
                <a:path w="1" h="1" fill="none" extrusionOk="0">
                  <a:moveTo>
                    <a:pt x="0" y="0"/>
                  </a:moveTo>
                  <a:lnTo>
                    <a:pt x="0" y="0"/>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47"/>
            <p:cNvSpPr/>
            <p:nvPr/>
          </p:nvSpPr>
          <p:spPr>
            <a:xfrm>
              <a:off x="3643250" y="872450"/>
              <a:ext cx="522200" cy="829375"/>
            </a:xfrm>
            <a:custGeom>
              <a:avLst/>
              <a:gdLst/>
              <a:ahLst/>
              <a:cxnLst/>
              <a:rect l="l" t="t" r="r" b="b"/>
              <a:pathLst>
                <a:path w="20888" h="33175" extrusionOk="0">
                  <a:moveTo>
                    <a:pt x="20668" y="1"/>
                  </a:moveTo>
                  <a:lnTo>
                    <a:pt x="20624" y="44"/>
                  </a:lnTo>
                  <a:lnTo>
                    <a:pt x="20580" y="88"/>
                  </a:lnTo>
                  <a:lnTo>
                    <a:pt x="16850" y="5178"/>
                  </a:lnTo>
                  <a:lnTo>
                    <a:pt x="14525" y="7943"/>
                  </a:lnTo>
                  <a:lnTo>
                    <a:pt x="11672" y="11146"/>
                  </a:lnTo>
                  <a:lnTo>
                    <a:pt x="9522" y="13823"/>
                  </a:lnTo>
                  <a:lnTo>
                    <a:pt x="9522" y="13867"/>
                  </a:lnTo>
                  <a:lnTo>
                    <a:pt x="8732" y="15227"/>
                  </a:lnTo>
                  <a:lnTo>
                    <a:pt x="8689" y="15315"/>
                  </a:lnTo>
                  <a:lnTo>
                    <a:pt x="8513" y="16851"/>
                  </a:lnTo>
                  <a:lnTo>
                    <a:pt x="8601" y="18869"/>
                  </a:lnTo>
                  <a:lnTo>
                    <a:pt x="8425" y="19220"/>
                  </a:lnTo>
                  <a:lnTo>
                    <a:pt x="5134" y="21677"/>
                  </a:lnTo>
                  <a:lnTo>
                    <a:pt x="5090" y="21765"/>
                  </a:lnTo>
                  <a:lnTo>
                    <a:pt x="4037" y="24617"/>
                  </a:lnTo>
                  <a:lnTo>
                    <a:pt x="3160" y="27865"/>
                  </a:lnTo>
                  <a:lnTo>
                    <a:pt x="2326" y="30892"/>
                  </a:lnTo>
                  <a:lnTo>
                    <a:pt x="1536" y="32253"/>
                  </a:lnTo>
                  <a:lnTo>
                    <a:pt x="483" y="32779"/>
                  </a:lnTo>
                  <a:lnTo>
                    <a:pt x="220" y="32691"/>
                  </a:lnTo>
                  <a:lnTo>
                    <a:pt x="88" y="32691"/>
                  </a:lnTo>
                  <a:lnTo>
                    <a:pt x="44" y="32735"/>
                  </a:lnTo>
                  <a:lnTo>
                    <a:pt x="0" y="32779"/>
                  </a:lnTo>
                  <a:lnTo>
                    <a:pt x="0" y="32867"/>
                  </a:lnTo>
                  <a:lnTo>
                    <a:pt x="0" y="32911"/>
                  </a:lnTo>
                  <a:lnTo>
                    <a:pt x="44" y="32955"/>
                  </a:lnTo>
                  <a:lnTo>
                    <a:pt x="88" y="32999"/>
                  </a:lnTo>
                  <a:lnTo>
                    <a:pt x="439" y="33130"/>
                  </a:lnTo>
                  <a:lnTo>
                    <a:pt x="483" y="33174"/>
                  </a:lnTo>
                  <a:lnTo>
                    <a:pt x="571" y="33130"/>
                  </a:lnTo>
                  <a:lnTo>
                    <a:pt x="1755" y="32516"/>
                  </a:lnTo>
                  <a:lnTo>
                    <a:pt x="1799" y="32472"/>
                  </a:lnTo>
                  <a:lnTo>
                    <a:pt x="2677" y="31068"/>
                  </a:lnTo>
                  <a:lnTo>
                    <a:pt x="2677" y="31024"/>
                  </a:lnTo>
                  <a:lnTo>
                    <a:pt x="3511" y="27952"/>
                  </a:lnTo>
                  <a:lnTo>
                    <a:pt x="4388" y="24705"/>
                  </a:lnTo>
                  <a:lnTo>
                    <a:pt x="5397" y="21941"/>
                  </a:lnTo>
                  <a:lnTo>
                    <a:pt x="8645" y="19483"/>
                  </a:lnTo>
                  <a:lnTo>
                    <a:pt x="8689" y="19396"/>
                  </a:lnTo>
                  <a:lnTo>
                    <a:pt x="8908" y="18957"/>
                  </a:lnTo>
                  <a:lnTo>
                    <a:pt x="8952" y="18869"/>
                  </a:lnTo>
                  <a:lnTo>
                    <a:pt x="8864" y="16851"/>
                  </a:lnTo>
                  <a:lnTo>
                    <a:pt x="9040" y="15359"/>
                  </a:lnTo>
                  <a:lnTo>
                    <a:pt x="9786" y="14042"/>
                  </a:lnTo>
                  <a:lnTo>
                    <a:pt x="11936" y="11366"/>
                  </a:lnTo>
                  <a:lnTo>
                    <a:pt x="14788" y="8162"/>
                  </a:lnTo>
                  <a:lnTo>
                    <a:pt x="17114" y="5398"/>
                  </a:lnTo>
                  <a:lnTo>
                    <a:pt x="20843" y="308"/>
                  </a:lnTo>
                  <a:lnTo>
                    <a:pt x="20887" y="220"/>
                  </a:lnTo>
                  <a:lnTo>
                    <a:pt x="20887" y="176"/>
                  </a:lnTo>
                  <a:lnTo>
                    <a:pt x="20887" y="88"/>
                  </a:lnTo>
                  <a:lnTo>
                    <a:pt x="20800" y="44"/>
                  </a:lnTo>
                  <a:lnTo>
                    <a:pt x="2075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47"/>
            <p:cNvSpPr/>
            <p:nvPr/>
          </p:nvSpPr>
          <p:spPr>
            <a:xfrm>
              <a:off x="3612525" y="2141700"/>
              <a:ext cx="1811200" cy="630800"/>
            </a:xfrm>
            <a:custGeom>
              <a:avLst/>
              <a:gdLst/>
              <a:ahLst/>
              <a:cxnLst/>
              <a:rect l="l" t="t" r="r" b="b"/>
              <a:pathLst>
                <a:path w="72448" h="25232" extrusionOk="0">
                  <a:moveTo>
                    <a:pt x="69288" y="0"/>
                  </a:moveTo>
                  <a:lnTo>
                    <a:pt x="66655" y="483"/>
                  </a:lnTo>
                  <a:lnTo>
                    <a:pt x="66611" y="483"/>
                  </a:lnTo>
                  <a:lnTo>
                    <a:pt x="63627" y="1448"/>
                  </a:lnTo>
                  <a:lnTo>
                    <a:pt x="59546" y="2940"/>
                  </a:lnTo>
                  <a:lnTo>
                    <a:pt x="57967" y="3598"/>
                  </a:lnTo>
                  <a:lnTo>
                    <a:pt x="54149" y="3642"/>
                  </a:lnTo>
                  <a:lnTo>
                    <a:pt x="52394" y="3686"/>
                  </a:lnTo>
                  <a:lnTo>
                    <a:pt x="52306" y="3730"/>
                  </a:lnTo>
                  <a:lnTo>
                    <a:pt x="46865" y="6407"/>
                  </a:lnTo>
                  <a:lnTo>
                    <a:pt x="45154" y="7328"/>
                  </a:lnTo>
                  <a:lnTo>
                    <a:pt x="39142" y="8425"/>
                  </a:lnTo>
                  <a:lnTo>
                    <a:pt x="35324" y="8996"/>
                  </a:lnTo>
                  <a:lnTo>
                    <a:pt x="32033" y="9566"/>
                  </a:lnTo>
                  <a:lnTo>
                    <a:pt x="28128" y="10356"/>
                  </a:lnTo>
                  <a:lnTo>
                    <a:pt x="27206" y="10751"/>
                  </a:lnTo>
                  <a:lnTo>
                    <a:pt x="27119" y="10795"/>
                  </a:lnTo>
                  <a:lnTo>
                    <a:pt x="26855" y="11190"/>
                  </a:lnTo>
                  <a:lnTo>
                    <a:pt x="26812" y="11233"/>
                  </a:lnTo>
                  <a:lnTo>
                    <a:pt x="25363" y="16718"/>
                  </a:lnTo>
                  <a:lnTo>
                    <a:pt x="24091" y="19527"/>
                  </a:lnTo>
                  <a:lnTo>
                    <a:pt x="22423" y="22379"/>
                  </a:lnTo>
                  <a:lnTo>
                    <a:pt x="21063" y="24573"/>
                  </a:lnTo>
                  <a:lnTo>
                    <a:pt x="20668" y="24836"/>
                  </a:lnTo>
                  <a:lnTo>
                    <a:pt x="14964" y="23915"/>
                  </a:lnTo>
                  <a:lnTo>
                    <a:pt x="10269" y="22818"/>
                  </a:lnTo>
                  <a:lnTo>
                    <a:pt x="6802" y="22204"/>
                  </a:lnTo>
                  <a:lnTo>
                    <a:pt x="6758" y="22204"/>
                  </a:lnTo>
                  <a:lnTo>
                    <a:pt x="3467" y="21984"/>
                  </a:lnTo>
                  <a:lnTo>
                    <a:pt x="264" y="20843"/>
                  </a:lnTo>
                  <a:lnTo>
                    <a:pt x="132" y="20843"/>
                  </a:lnTo>
                  <a:lnTo>
                    <a:pt x="44" y="20887"/>
                  </a:lnTo>
                  <a:lnTo>
                    <a:pt x="44" y="20975"/>
                  </a:lnTo>
                  <a:lnTo>
                    <a:pt x="1" y="21019"/>
                  </a:lnTo>
                  <a:lnTo>
                    <a:pt x="44" y="21107"/>
                  </a:lnTo>
                  <a:lnTo>
                    <a:pt x="88" y="21150"/>
                  </a:lnTo>
                  <a:lnTo>
                    <a:pt x="132" y="21194"/>
                  </a:lnTo>
                  <a:lnTo>
                    <a:pt x="3379" y="22291"/>
                  </a:lnTo>
                  <a:lnTo>
                    <a:pt x="3423" y="22335"/>
                  </a:lnTo>
                  <a:lnTo>
                    <a:pt x="6758" y="22555"/>
                  </a:lnTo>
                  <a:lnTo>
                    <a:pt x="10181" y="23169"/>
                  </a:lnTo>
                  <a:lnTo>
                    <a:pt x="14876" y="24266"/>
                  </a:lnTo>
                  <a:lnTo>
                    <a:pt x="20668" y="25231"/>
                  </a:lnTo>
                  <a:lnTo>
                    <a:pt x="20712" y="25231"/>
                  </a:lnTo>
                  <a:lnTo>
                    <a:pt x="20800" y="25187"/>
                  </a:lnTo>
                  <a:lnTo>
                    <a:pt x="21283" y="24836"/>
                  </a:lnTo>
                  <a:lnTo>
                    <a:pt x="21326" y="24792"/>
                  </a:lnTo>
                  <a:lnTo>
                    <a:pt x="22731" y="22555"/>
                  </a:lnTo>
                  <a:lnTo>
                    <a:pt x="24398" y="19702"/>
                  </a:lnTo>
                  <a:lnTo>
                    <a:pt x="25715" y="16850"/>
                  </a:lnTo>
                  <a:lnTo>
                    <a:pt x="25715" y="16806"/>
                  </a:lnTo>
                  <a:lnTo>
                    <a:pt x="27119" y="11365"/>
                  </a:lnTo>
                  <a:lnTo>
                    <a:pt x="27382" y="11058"/>
                  </a:lnTo>
                  <a:lnTo>
                    <a:pt x="28216" y="10707"/>
                  </a:lnTo>
                  <a:lnTo>
                    <a:pt x="32121" y="9917"/>
                  </a:lnTo>
                  <a:lnTo>
                    <a:pt x="35368" y="9347"/>
                  </a:lnTo>
                  <a:lnTo>
                    <a:pt x="39186" y="8776"/>
                  </a:lnTo>
                  <a:lnTo>
                    <a:pt x="45241" y="7679"/>
                  </a:lnTo>
                  <a:lnTo>
                    <a:pt x="45285" y="7635"/>
                  </a:lnTo>
                  <a:lnTo>
                    <a:pt x="47040" y="6714"/>
                  </a:lnTo>
                  <a:lnTo>
                    <a:pt x="52438" y="4037"/>
                  </a:lnTo>
                  <a:lnTo>
                    <a:pt x="54149" y="3993"/>
                  </a:lnTo>
                  <a:lnTo>
                    <a:pt x="58011" y="3949"/>
                  </a:lnTo>
                  <a:lnTo>
                    <a:pt x="58098" y="3949"/>
                  </a:lnTo>
                  <a:lnTo>
                    <a:pt x="59678" y="3247"/>
                  </a:lnTo>
                  <a:lnTo>
                    <a:pt x="63715" y="1799"/>
                  </a:lnTo>
                  <a:lnTo>
                    <a:pt x="66699" y="790"/>
                  </a:lnTo>
                  <a:lnTo>
                    <a:pt x="69332" y="351"/>
                  </a:lnTo>
                  <a:lnTo>
                    <a:pt x="70868" y="658"/>
                  </a:lnTo>
                  <a:lnTo>
                    <a:pt x="71614" y="1404"/>
                  </a:lnTo>
                  <a:lnTo>
                    <a:pt x="72096" y="3159"/>
                  </a:lnTo>
                  <a:lnTo>
                    <a:pt x="72008" y="5792"/>
                  </a:lnTo>
                  <a:lnTo>
                    <a:pt x="71394" y="12550"/>
                  </a:lnTo>
                  <a:lnTo>
                    <a:pt x="71438" y="12638"/>
                  </a:lnTo>
                  <a:lnTo>
                    <a:pt x="71438" y="12682"/>
                  </a:lnTo>
                  <a:lnTo>
                    <a:pt x="71526" y="12725"/>
                  </a:lnTo>
                  <a:lnTo>
                    <a:pt x="71657" y="12725"/>
                  </a:lnTo>
                  <a:lnTo>
                    <a:pt x="71701" y="12682"/>
                  </a:lnTo>
                  <a:lnTo>
                    <a:pt x="71745" y="12638"/>
                  </a:lnTo>
                  <a:lnTo>
                    <a:pt x="71745" y="12594"/>
                  </a:lnTo>
                  <a:lnTo>
                    <a:pt x="72360" y="5836"/>
                  </a:lnTo>
                  <a:lnTo>
                    <a:pt x="72447" y="3116"/>
                  </a:lnTo>
                  <a:lnTo>
                    <a:pt x="72403" y="3072"/>
                  </a:lnTo>
                  <a:lnTo>
                    <a:pt x="71965" y="1273"/>
                  </a:lnTo>
                  <a:lnTo>
                    <a:pt x="71921" y="1185"/>
                  </a:lnTo>
                  <a:lnTo>
                    <a:pt x="71087" y="395"/>
                  </a:lnTo>
                  <a:lnTo>
                    <a:pt x="70999" y="351"/>
                  </a:lnTo>
                  <a:lnTo>
                    <a:pt x="693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47"/>
            <p:cNvSpPr/>
            <p:nvPr/>
          </p:nvSpPr>
          <p:spPr>
            <a:xfrm>
              <a:off x="3387650" y="738625"/>
              <a:ext cx="299500" cy="660425"/>
            </a:xfrm>
            <a:custGeom>
              <a:avLst/>
              <a:gdLst/>
              <a:ahLst/>
              <a:cxnLst/>
              <a:rect l="l" t="t" r="r" b="b"/>
              <a:pathLst>
                <a:path w="11980" h="26417" extrusionOk="0">
                  <a:moveTo>
                    <a:pt x="11716" y="0"/>
                  </a:moveTo>
                  <a:lnTo>
                    <a:pt x="11672" y="44"/>
                  </a:lnTo>
                  <a:lnTo>
                    <a:pt x="11628" y="88"/>
                  </a:lnTo>
                  <a:lnTo>
                    <a:pt x="9522" y="4300"/>
                  </a:lnTo>
                  <a:lnTo>
                    <a:pt x="7591" y="7679"/>
                  </a:lnTo>
                  <a:lnTo>
                    <a:pt x="7547" y="7679"/>
                  </a:lnTo>
                  <a:lnTo>
                    <a:pt x="6714" y="9610"/>
                  </a:lnTo>
                  <a:lnTo>
                    <a:pt x="6187" y="11014"/>
                  </a:lnTo>
                  <a:lnTo>
                    <a:pt x="5704" y="12374"/>
                  </a:lnTo>
                  <a:lnTo>
                    <a:pt x="4871" y="15051"/>
                  </a:lnTo>
                  <a:lnTo>
                    <a:pt x="4037" y="17552"/>
                  </a:lnTo>
                  <a:lnTo>
                    <a:pt x="3598" y="18825"/>
                  </a:lnTo>
                  <a:lnTo>
                    <a:pt x="3159" y="20053"/>
                  </a:lnTo>
                  <a:lnTo>
                    <a:pt x="2677" y="21282"/>
                  </a:lnTo>
                  <a:lnTo>
                    <a:pt x="2106" y="22555"/>
                  </a:lnTo>
                  <a:lnTo>
                    <a:pt x="1492" y="23783"/>
                  </a:lnTo>
                  <a:lnTo>
                    <a:pt x="834" y="25056"/>
                  </a:lnTo>
                  <a:lnTo>
                    <a:pt x="0" y="26153"/>
                  </a:lnTo>
                  <a:lnTo>
                    <a:pt x="0" y="26197"/>
                  </a:lnTo>
                  <a:lnTo>
                    <a:pt x="0" y="26284"/>
                  </a:lnTo>
                  <a:lnTo>
                    <a:pt x="0" y="26328"/>
                  </a:lnTo>
                  <a:lnTo>
                    <a:pt x="44" y="26372"/>
                  </a:lnTo>
                  <a:lnTo>
                    <a:pt x="176" y="26416"/>
                  </a:lnTo>
                  <a:lnTo>
                    <a:pt x="219" y="26416"/>
                  </a:lnTo>
                  <a:lnTo>
                    <a:pt x="307" y="26328"/>
                  </a:lnTo>
                  <a:lnTo>
                    <a:pt x="1141" y="25231"/>
                  </a:lnTo>
                  <a:lnTo>
                    <a:pt x="1799" y="23959"/>
                  </a:lnTo>
                  <a:lnTo>
                    <a:pt x="2413" y="22686"/>
                  </a:lnTo>
                  <a:lnTo>
                    <a:pt x="2984" y="21458"/>
                  </a:lnTo>
                  <a:lnTo>
                    <a:pt x="3467" y="20185"/>
                  </a:lnTo>
                  <a:lnTo>
                    <a:pt x="3949" y="18956"/>
                  </a:lnTo>
                  <a:lnTo>
                    <a:pt x="4388" y="17684"/>
                  </a:lnTo>
                  <a:lnTo>
                    <a:pt x="5178" y="15139"/>
                  </a:lnTo>
                  <a:lnTo>
                    <a:pt x="6056" y="12506"/>
                  </a:lnTo>
                  <a:lnTo>
                    <a:pt x="6538" y="11146"/>
                  </a:lnTo>
                  <a:lnTo>
                    <a:pt x="7021" y="9742"/>
                  </a:lnTo>
                  <a:lnTo>
                    <a:pt x="7898" y="7855"/>
                  </a:lnTo>
                  <a:lnTo>
                    <a:pt x="9829" y="4476"/>
                  </a:lnTo>
                  <a:lnTo>
                    <a:pt x="11936" y="263"/>
                  </a:lnTo>
                  <a:lnTo>
                    <a:pt x="11979" y="176"/>
                  </a:lnTo>
                  <a:lnTo>
                    <a:pt x="11979" y="132"/>
                  </a:lnTo>
                  <a:lnTo>
                    <a:pt x="11936" y="44"/>
                  </a:lnTo>
                  <a:lnTo>
                    <a:pt x="1189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47"/>
            <p:cNvSpPr/>
            <p:nvPr/>
          </p:nvSpPr>
          <p:spPr>
            <a:xfrm>
              <a:off x="4327775" y="2656175"/>
              <a:ext cx="230400" cy="66950"/>
            </a:xfrm>
            <a:custGeom>
              <a:avLst/>
              <a:gdLst/>
              <a:ahLst/>
              <a:cxnLst/>
              <a:rect l="l" t="t" r="r" b="b"/>
              <a:pathLst>
                <a:path w="9216" h="2678" extrusionOk="0">
                  <a:moveTo>
                    <a:pt x="3292" y="1"/>
                  </a:moveTo>
                  <a:lnTo>
                    <a:pt x="1624" y="220"/>
                  </a:lnTo>
                  <a:lnTo>
                    <a:pt x="1536" y="220"/>
                  </a:lnTo>
                  <a:lnTo>
                    <a:pt x="1054" y="528"/>
                  </a:lnTo>
                  <a:lnTo>
                    <a:pt x="1010" y="615"/>
                  </a:lnTo>
                  <a:lnTo>
                    <a:pt x="1" y="2414"/>
                  </a:lnTo>
                  <a:lnTo>
                    <a:pt x="1" y="2458"/>
                  </a:lnTo>
                  <a:lnTo>
                    <a:pt x="1" y="2546"/>
                  </a:lnTo>
                  <a:lnTo>
                    <a:pt x="44" y="2590"/>
                  </a:lnTo>
                  <a:lnTo>
                    <a:pt x="88" y="2634"/>
                  </a:lnTo>
                  <a:lnTo>
                    <a:pt x="176" y="2678"/>
                  </a:lnTo>
                  <a:lnTo>
                    <a:pt x="264" y="2634"/>
                  </a:lnTo>
                  <a:lnTo>
                    <a:pt x="308" y="2590"/>
                  </a:lnTo>
                  <a:lnTo>
                    <a:pt x="1273" y="791"/>
                  </a:lnTo>
                  <a:lnTo>
                    <a:pt x="1712" y="571"/>
                  </a:lnTo>
                  <a:lnTo>
                    <a:pt x="3336" y="352"/>
                  </a:lnTo>
                  <a:lnTo>
                    <a:pt x="6583" y="396"/>
                  </a:lnTo>
                  <a:lnTo>
                    <a:pt x="8996" y="747"/>
                  </a:lnTo>
                  <a:lnTo>
                    <a:pt x="9084" y="703"/>
                  </a:lnTo>
                  <a:lnTo>
                    <a:pt x="9128" y="703"/>
                  </a:lnTo>
                  <a:lnTo>
                    <a:pt x="9172" y="659"/>
                  </a:lnTo>
                  <a:lnTo>
                    <a:pt x="9216" y="571"/>
                  </a:lnTo>
                  <a:lnTo>
                    <a:pt x="9216" y="528"/>
                  </a:lnTo>
                  <a:lnTo>
                    <a:pt x="9172" y="440"/>
                  </a:lnTo>
                  <a:lnTo>
                    <a:pt x="9128" y="396"/>
                  </a:lnTo>
                  <a:lnTo>
                    <a:pt x="9040" y="396"/>
                  </a:lnTo>
                  <a:lnTo>
                    <a:pt x="6627" y="45"/>
                  </a:lnTo>
                  <a:lnTo>
                    <a:pt x="329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47"/>
            <p:cNvSpPr/>
            <p:nvPr/>
          </p:nvSpPr>
          <p:spPr>
            <a:xfrm>
              <a:off x="3893350" y="2910700"/>
              <a:ext cx="171175" cy="15375"/>
            </a:xfrm>
            <a:custGeom>
              <a:avLst/>
              <a:gdLst/>
              <a:ahLst/>
              <a:cxnLst/>
              <a:rect l="l" t="t" r="r" b="b"/>
              <a:pathLst>
                <a:path w="6847" h="615" extrusionOk="0">
                  <a:moveTo>
                    <a:pt x="133" y="0"/>
                  </a:moveTo>
                  <a:lnTo>
                    <a:pt x="45" y="44"/>
                  </a:lnTo>
                  <a:lnTo>
                    <a:pt x="1" y="88"/>
                  </a:lnTo>
                  <a:lnTo>
                    <a:pt x="1" y="176"/>
                  </a:lnTo>
                  <a:lnTo>
                    <a:pt x="1" y="220"/>
                  </a:lnTo>
                  <a:lnTo>
                    <a:pt x="45" y="307"/>
                  </a:lnTo>
                  <a:lnTo>
                    <a:pt x="89" y="307"/>
                  </a:lnTo>
                  <a:lnTo>
                    <a:pt x="133" y="351"/>
                  </a:lnTo>
                  <a:lnTo>
                    <a:pt x="2985" y="615"/>
                  </a:lnTo>
                  <a:lnTo>
                    <a:pt x="6671" y="571"/>
                  </a:lnTo>
                  <a:lnTo>
                    <a:pt x="6759" y="571"/>
                  </a:lnTo>
                  <a:lnTo>
                    <a:pt x="6802" y="527"/>
                  </a:lnTo>
                  <a:lnTo>
                    <a:pt x="6846" y="483"/>
                  </a:lnTo>
                  <a:lnTo>
                    <a:pt x="6846" y="395"/>
                  </a:lnTo>
                  <a:lnTo>
                    <a:pt x="6846" y="351"/>
                  </a:lnTo>
                  <a:lnTo>
                    <a:pt x="6802" y="307"/>
                  </a:lnTo>
                  <a:lnTo>
                    <a:pt x="6759" y="263"/>
                  </a:lnTo>
                  <a:lnTo>
                    <a:pt x="6671" y="220"/>
                  </a:lnTo>
                  <a:lnTo>
                    <a:pt x="2985" y="263"/>
                  </a:lnTo>
                  <a:lnTo>
                    <a:pt x="1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47"/>
            <p:cNvSpPr/>
            <p:nvPr/>
          </p:nvSpPr>
          <p:spPr>
            <a:xfrm>
              <a:off x="3224175" y="777000"/>
              <a:ext cx="230400" cy="580350"/>
            </a:xfrm>
            <a:custGeom>
              <a:avLst/>
              <a:gdLst/>
              <a:ahLst/>
              <a:cxnLst/>
              <a:rect l="l" t="t" r="r" b="b"/>
              <a:pathLst>
                <a:path w="9216" h="23214" extrusionOk="0">
                  <a:moveTo>
                    <a:pt x="9040" y="1"/>
                  </a:moveTo>
                  <a:lnTo>
                    <a:pt x="8952" y="45"/>
                  </a:lnTo>
                  <a:lnTo>
                    <a:pt x="8909" y="45"/>
                  </a:lnTo>
                  <a:lnTo>
                    <a:pt x="8865" y="133"/>
                  </a:lnTo>
                  <a:lnTo>
                    <a:pt x="7768" y="2239"/>
                  </a:lnTo>
                  <a:lnTo>
                    <a:pt x="6627" y="5091"/>
                  </a:lnTo>
                  <a:lnTo>
                    <a:pt x="5486" y="8689"/>
                  </a:lnTo>
                  <a:lnTo>
                    <a:pt x="4082" y="12112"/>
                  </a:lnTo>
                  <a:lnTo>
                    <a:pt x="2019" y="16412"/>
                  </a:lnTo>
                  <a:lnTo>
                    <a:pt x="1975" y="16456"/>
                  </a:lnTo>
                  <a:lnTo>
                    <a:pt x="966" y="19659"/>
                  </a:lnTo>
                  <a:lnTo>
                    <a:pt x="1" y="22994"/>
                  </a:lnTo>
                  <a:lnTo>
                    <a:pt x="1" y="23082"/>
                  </a:lnTo>
                  <a:lnTo>
                    <a:pt x="45" y="23126"/>
                  </a:lnTo>
                  <a:lnTo>
                    <a:pt x="89" y="23170"/>
                  </a:lnTo>
                  <a:lnTo>
                    <a:pt x="132" y="23214"/>
                  </a:lnTo>
                  <a:lnTo>
                    <a:pt x="308" y="23214"/>
                  </a:lnTo>
                  <a:lnTo>
                    <a:pt x="352" y="23082"/>
                  </a:lnTo>
                  <a:lnTo>
                    <a:pt x="1273" y="19747"/>
                  </a:lnTo>
                  <a:lnTo>
                    <a:pt x="2326" y="16544"/>
                  </a:lnTo>
                  <a:lnTo>
                    <a:pt x="4389" y="12244"/>
                  </a:lnTo>
                  <a:lnTo>
                    <a:pt x="5793" y="8777"/>
                  </a:lnTo>
                  <a:lnTo>
                    <a:pt x="6978" y="5179"/>
                  </a:lnTo>
                  <a:lnTo>
                    <a:pt x="8075" y="2414"/>
                  </a:lnTo>
                  <a:lnTo>
                    <a:pt x="9172" y="264"/>
                  </a:lnTo>
                  <a:lnTo>
                    <a:pt x="9216" y="220"/>
                  </a:lnTo>
                  <a:lnTo>
                    <a:pt x="9172" y="133"/>
                  </a:lnTo>
                  <a:lnTo>
                    <a:pt x="9172" y="89"/>
                  </a:lnTo>
                  <a:lnTo>
                    <a:pt x="9084" y="45"/>
                  </a:lnTo>
                  <a:lnTo>
                    <a:pt x="90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47"/>
            <p:cNvSpPr/>
            <p:nvPr/>
          </p:nvSpPr>
          <p:spPr>
            <a:xfrm>
              <a:off x="4358500" y="2701175"/>
              <a:ext cx="82300" cy="30725"/>
            </a:xfrm>
            <a:custGeom>
              <a:avLst/>
              <a:gdLst/>
              <a:ahLst/>
              <a:cxnLst/>
              <a:rect l="l" t="t" r="r" b="b"/>
              <a:pathLst>
                <a:path w="3292" h="1229" extrusionOk="0">
                  <a:moveTo>
                    <a:pt x="3116" y="0"/>
                  </a:moveTo>
                  <a:lnTo>
                    <a:pt x="1624" y="88"/>
                  </a:lnTo>
                  <a:lnTo>
                    <a:pt x="1580" y="88"/>
                  </a:lnTo>
                  <a:lnTo>
                    <a:pt x="88" y="922"/>
                  </a:lnTo>
                  <a:lnTo>
                    <a:pt x="44" y="965"/>
                  </a:lnTo>
                  <a:lnTo>
                    <a:pt x="0" y="1009"/>
                  </a:lnTo>
                  <a:lnTo>
                    <a:pt x="0" y="1053"/>
                  </a:lnTo>
                  <a:lnTo>
                    <a:pt x="0" y="1141"/>
                  </a:lnTo>
                  <a:lnTo>
                    <a:pt x="88" y="1185"/>
                  </a:lnTo>
                  <a:lnTo>
                    <a:pt x="176" y="1229"/>
                  </a:lnTo>
                  <a:lnTo>
                    <a:pt x="264" y="1229"/>
                  </a:lnTo>
                  <a:lnTo>
                    <a:pt x="1712" y="439"/>
                  </a:lnTo>
                  <a:lnTo>
                    <a:pt x="3116" y="351"/>
                  </a:lnTo>
                  <a:lnTo>
                    <a:pt x="3204" y="351"/>
                  </a:lnTo>
                  <a:lnTo>
                    <a:pt x="3247" y="307"/>
                  </a:lnTo>
                  <a:lnTo>
                    <a:pt x="3291" y="219"/>
                  </a:lnTo>
                  <a:lnTo>
                    <a:pt x="3291" y="176"/>
                  </a:lnTo>
                  <a:lnTo>
                    <a:pt x="3291" y="88"/>
                  </a:lnTo>
                  <a:lnTo>
                    <a:pt x="3247" y="44"/>
                  </a:lnTo>
                  <a:lnTo>
                    <a:pt x="31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47"/>
            <p:cNvSpPr/>
            <p:nvPr/>
          </p:nvSpPr>
          <p:spPr>
            <a:xfrm>
              <a:off x="3816575" y="2913975"/>
              <a:ext cx="229300" cy="34050"/>
            </a:xfrm>
            <a:custGeom>
              <a:avLst/>
              <a:gdLst/>
              <a:ahLst/>
              <a:cxnLst/>
              <a:rect l="l" t="t" r="r" b="b"/>
              <a:pathLst>
                <a:path w="9172" h="1362" extrusionOk="0">
                  <a:moveTo>
                    <a:pt x="88" y="1"/>
                  </a:moveTo>
                  <a:lnTo>
                    <a:pt x="44" y="45"/>
                  </a:lnTo>
                  <a:lnTo>
                    <a:pt x="0" y="89"/>
                  </a:lnTo>
                  <a:lnTo>
                    <a:pt x="0" y="176"/>
                  </a:lnTo>
                  <a:lnTo>
                    <a:pt x="0" y="220"/>
                  </a:lnTo>
                  <a:lnTo>
                    <a:pt x="44" y="308"/>
                  </a:lnTo>
                  <a:lnTo>
                    <a:pt x="88" y="308"/>
                  </a:lnTo>
                  <a:lnTo>
                    <a:pt x="2150" y="1010"/>
                  </a:lnTo>
                  <a:lnTo>
                    <a:pt x="2194" y="1010"/>
                  </a:lnTo>
                  <a:lnTo>
                    <a:pt x="3993" y="1273"/>
                  </a:lnTo>
                  <a:lnTo>
                    <a:pt x="4037" y="1273"/>
                  </a:lnTo>
                  <a:lnTo>
                    <a:pt x="7504" y="1361"/>
                  </a:lnTo>
                  <a:lnTo>
                    <a:pt x="9040" y="1317"/>
                  </a:lnTo>
                  <a:lnTo>
                    <a:pt x="9084" y="1317"/>
                  </a:lnTo>
                  <a:lnTo>
                    <a:pt x="9127" y="1273"/>
                  </a:lnTo>
                  <a:lnTo>
                    <a:pt x="9171" y="1229"/>
                  </a:lnTo>
                  <a:lnTo>
                    <a:pt x="9171" y="1142"/>
                  </a:lnTo>
                  <a:lnTo>
                    <a:pt x="9171" y="1054"/>
                  </a:lnTo>
                  <a:lnTo>
                    <a:pt x="9127" y="1010"/>
                  </a:lnTo>
                  <a:lnTo>
                    <a:pt x="9084" y="966"/>
                  </a:lnTo>
                  <a:lnTo>
                    <a:pt x="8996" y="966"/>
                  </a:lnTo>
                  <a:lnTo>
                    <a:pt x="7504" y="1010"/>
                  </a:lnTo>
                  <a:lnTo>
                    <a:pt x="4037" y="922"/>
                  </a:lnTo>
                  <a:lnTo>
                    <a:pt x="2238" y="659"/>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47"/>
            <p:cNvSpPr/>
            <p:nvPr/>
          </p:nvSpPr>
          <p:spPr>
            <a:xfrm>
              <a:off x="3192375" y="766050"/>
              <a:ext cx="239175" cy="620925"/>
            </a:xfrm>
            <a:custGeom>
              <a:avLst/>
              <a:gdLst/>
              <a:ahLst/>
              <a:cxnLst/>
              <a:rect l="l" t="t" r="r" b="b"/>
              <a:pathLst>
                <a:path w="9567" h="24837" extrusionOk="0">
                  <a:moveTo>
                    <a:pt x="9303" y="0"/>
                  </a:moveTo>
                  <a:lnTo>
                    <a:pt x="9259" y="44"/>
                  </a:lnTo>
                  <a:lnTo>
                    <a:pt x="9215" y="88"/>
                  </a:lnTo>
                  <a:lnTo>
                    <a:pt x="8162" y="2106"/>
                  </a:lnTo>
                  <a:lnTo>
                    <a:pt x="8118" y="2150"/>
                  </a:lnTo>
                  <a:lnTo>
                    <a:pt x="7065" y="4695"/>
                  </a:lnTo>
                  <a:lnTo>
                    <a:pt x="6012" y="8030"/>
                  </a:lnTo>
                  <a:lnTo>
                    <a:pt x="4871" y="10882"/>
                  </a:lnTo>
                  <a:lnTo>
                    <a:pt x="3379" y="13866"/>
                  </a:lnTo>
                  <a:lnTo>
                    <a:pt x="2150" y="16587"/>
                  </a:lnTo>
                  <a:lnTo>
                    <a:pt x="966" y="20273"/>
                  </a:lnTo>
                  <a:lnTo>
                    <a:pt x="0" y="24617"/>
                  </a:lnTo>
                  <a:lnTo>
                    <a:pt x="0" y="24705"/>
                  </a:lnTo>
                  <a:lnTo>
                    <a:pt x="0" y="24749"/>
                  </a:lnTo>
                  <a:lnTo>
                    <a:pt x="88" y="24793"/>
                  </a:lnTo>
                  <a:lnTo>
                    <a:pt x="132" y="24836"/>
                  </a:lnTo>
                  <a:lnTo>
                    <a:pt x="176" y="24836"/>
                  </a:lnTo>
                  <a:lnTo>
                    <a:pt x="264" y="24793"/>
                  </a:lnTo>
                  <a:lnTo>
                    <a:pt x="351" y="24705"/>
                  </a:lnTo>
                  <a:lnTo>
                    <a:pt x="1317" y="20361"/>
                  </a:lnTo>
                  <a:lnTo>
                    <a:pt x="2501" y="16719"/>
                  </a:lnTo>
                  <a:lnTo>
                    <a:pt x="3686" y="14042"/>
                  </a:lnTo>
                  <a:lnTo>
                    <a:pt x="5222" y="11058"/>
                  </a:lnTo>
                  <a:lnTo>
                    <a:pt x="6319" y="8162"/>
                  </a:lnTo>
                  <a:lnTo>
                    <a:pt x="7416" y="4827"/>
                  </a:lnTo>
                  <a:lnTo>
                    <a:pt x="8469" y="2282"/>
                  </a:lnTo>
                  <a:lnTo>
                    <a:pt x="9522" y="263"/>
                  </a:lnTo>
                  <a:lnTo>
                    <a:pt x="9566" y="220"/>
                  </a:lnTo>
                  <a:lnTo>
                    <a:pt x="9522" y="132"/>
                  </a:lnTo>
                  <a:lnTo>
                    <a:pt x="9522" y="88"/>
                  </a:lnTo>
                  <a:lnTo>
                    <a:pt x="9435" y="44"/>
                  </a:lnTo>
                  <a:lnTo>
                    <a:pt x="939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47"/>
            <p:cNvSpPr/>
            <p:nvPr/>
          </p:nvSpPr>
          <p:spPr>
            <a:xfrm>
              <a:off x="3859350" y="2946900"/>
              <a:ext cx="105350" cy="24150"/>
            </a:xfrm>
            <a:custGeom>
              <a:avLst/>
              <a:gdLst/>
              <a:ahLst/>
              <a:cxnLst/>
              <a:rect l="l" t="t" r="r" b="b"/>
              <a:pathLst>
                <a:path w="4214" h="966" extrusionOk="0">
                  <a:moveTo>
                    <a:pt x="132" y="0"/>
                  </a:moveTo>
                  <a:lnTo>
                    <a:pt x="88" y="44"/>
                  </a:lnTo>
                  <a:lnTo>
                    <a:pt x="45" y="88"/>
                  </a:lnTo>
                  <a:lnTo>
                    <a:pt x="1" y="132"/>
                  </a:lnTo>
                  <a:lnTo>
                    <a:pt x="1" y="220"/>
                  </a:lnTo>
                  <a:lnTo>
                    <a:pt x="1" y="264"/>
                  </a:lnTo>
                  <a:lnTo>
                    <a:pt x="88" y="307"/>
                  </a:lnTo>
                  <a:lnTo>
                    <a:pt x="132" y="351"/>
                  </a:lnTo>
                  <a:lnTo>
                    <a:pt x="1931" y="790"/>
                  </a:lnTo>
                  <a:lnTo>
                    <a:pt x="1975" y="790"/>
                  </a:lnTo>
                  <a:lnTo>
                    <a:pt x="4038" y="966"/>
                  </a:lnTo>
                  <a:lnTo>
                    <a:pt x="4169" y="922"/>
                  </a:lnTo>
                  <a:lnTo>
                    <a:pt x="4213" y="790"/>
                  </a:lnTo>
                  <a:lnTo>
                    <a:pt x="4213" y="746"/>
                  </a:lnTo>
                  <a:lnTo>
                    <a:pt x="4169" y="658"/>
                  </a:lnTo>
                  <a:lnTo>
                    <a:pt x="4125" y="615"/>
                  </a:lnTo>
                  <a:lnTo>
                    <a:pt x="4082" y="615"/>
                  </a:lnTo>
                  <a:lnTo>
                    <a:pt x="2019" y="439"/>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47"/>
            <p:cNvSpPr/>
            <p:nvPr/>
          </p:nvSpPr>
          <p:spPr>
            <a:xfrm>
              <a:off x="3161650" y="766050"/>
              <a:ext cx="238075" cy="613250"/>
            </a:xfrm>
            <a:custGeom>
              <a:avLst/>
              <a:gdLst/>
              <a:ahLst/>
              <a:cxnLst/>
              <a:rect l="l" t="t" r="r" b="b"/>
              <a:pathLst>
                <a:path w="9523" h="24530" extrusionOk="0">
                  <a:moveTo>
                    <a:pt x="9347" y="0"/>
                  </a:moveTo>
                  <a:lnTo>
                    <a:pt x="9303" y="44"/>
                  </a:lnTo>
                  <a:lnTo>
                    <a:pt x="9259" y="44"/>
                  </a:lnTo>
                  <a:lnTo>
                    <a:pt x="9216" y="88"/>
                  </a:lnTo>
                  <a:lnTo>
                    <a:pt x="8426" y="1536"/>
                  </a:lnTo>
                  <a:lnTo>
                    <a:pt x="8426" y="1580"/>
                  </a:lnTo>
                  <a:lnTo>
                    <a:pt x="7548" y="3906"/>
                  </a:lnTo>
                  <a:lnTo>
                    <a:pt x="6539" y="6933"/>
                  </a:lnTo>
                  <a:lnTo>
                    <a:pt x="5310" y="9917"/>
                  </a:lnTo>
                  <a:lnTo>
                    <a:pt x="3643" y="13252"/>
                  </a:lnTo>
                  <a:lnTo>
                    <a:pt x="2239" y="16280"/>
                  </a:lnTo>
                  <a:lnTo>
                    <a:pt x="2239" y="16324"/>
                  </a:lnTo>
                  <a:lnTo>
                    <a:pt x="922" y="20405"/>
                  </a:lnTo>
                  <a:lnTo>
                    <a:pt x="1" y="23388"/>
                  </a:lnTo>
                  <a:lnTo>
                    <a:pt x="1" y="23520"/>
                  </a:lnTo>
                  <a:lnTo>
                    <a:pt x="352" y="24442"/>
                  </a:lnTo>
                  <a:lnTo>
                    <a:pt x="439" y="24529"/>
                  </a:lnTo>
                  <a:lnTo>
                    <a:pt x="571" y="24529"/>
                  </a:lnTo>
                  <a:lnTo>
                    <a:pt x="659" y="24485"/>
                  </a:lnTo>
                  <a:lnTo>
                    <a:pt x="659" y="24442"/>
                  </a:lnTo>
                  <a:lnTo>
                    <a:pt x="703" y="24354"/>
                  </a:lnTo>
                  <a:lnTo>
                    <a:pt x="703" y="24310"/>
                  </a:lnTo>
                  <a:lnTo>
                    <a:pt x="352" y="23432"/>
                  </a:lnTo>
                  <a:lnTo>
                    <a:pt x="1273" y="20536"/>
                  </a:lnTo>
                  <a:lnTo>
                    <a:pt x="2546" y="16411"/>
                  </a:lnTo>
                  <a:lnTo>
                    <a:pt x="3950" y="13384"/>
                  </a:lnTo>
                  <a:lnTo>
                    <a:pt x="5617" y="10093"/>
                  </a:lnTo>
                  <a:lnTo>
                    <a:pt x="6846" y="7021"/>
                  </a:lnTo>
                  <a:lnTo>
                    <a:pt x="7855" y="4037"/>
                  </a:lnTo>
                  <a:lnTo>
                    <a:pt x="8733" y="1712"/>
                  </a:lnTo>
                  <a:lnTo>
                    <a:pt x="9523" y="263"/>
                  </a:lnTo>
                  <a:lnTo>
                    <a:pt x="9523" y="220"/>
                  </a:lnTo>
                  <a:lnTo>
                    <a:pt x="9523" y="132"/>
                  </a:lnTo>
                  <a:lnTo>
                    <a:pt x="9479" y="88"/>
                  </a:lnTo>
                  <a:lnTo>
                    <a:pt x="9435" y="44"/>
                  </a:lnTo>
                  <a:lnTo>
                    <a:pt x="93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47"/>
            <p:cNvSpPr/>
            <p:nvPr/>
          </p:nvSpPr>
          <p:spPr>
            <a:xfrm>
              <a:off x="4527425" y="1110500"/>
              <a:ext cx="63650" cy="151425"/>
            </a:xfrm>
            <a:custGeom>
              <a:avLst/>
              <a:gdLst/>
              <a:ahLst/>
              <a:cxnLst/>
              <a:rect l="l" t="t" r="r" b="b"/>
              <a:pathLst>
                <a:path w="2546" h="6057" extrusionOk="0">
                  <a:moveTo>
                    <a:pt x="396" y="396"/>
                  </a:moveTo>
                  <a:lnTo>
                    <a:pt x="571" y="483"/>
                  </a:lnTo>
                  <a:lnTo>
                    <a:pt x="1712" y="1756"/>
                  </a:lnTo>
                  <a:lnTo>
                    <a:pt x="2195" y="3292"/>
                  </a:lnTo>
                  <a:lnTo>
                    <a:pt x="1888" y="5266"/>
                  </a:lnTo>
                  <a:lnTo>
                    <a:pt x="1756" y="5705"/>
                  </a:lnTo>
                  <a:lnTo>
                    <a:pt x="835" y="4081"/>
                  </a:lnTo>
                  <a:lnTo>
                    <a:pt x="352" y="659"/>
                  </a:lnTo>
                  <a:lnTo>
                    <a:pt x="396" y="396"/>
                  </a:lnTo>
                  <a:close/>
                  <a:moveTo>
                    <a:pt x="264" y="1"/>
                  </a:moveTo>
                  <a:lnTo>
                    <a:pt x="176" y="44"/>
                  </a:lnTo>
                  <a:lnTo>
                    <a:pt x="133" y="88"/>
                  </a:lnTo>
                  <a:lnTo>
                    <a:pt x="89" y="132"/>
                  </a:lnTo>
                  <a:lnTo>
                    <a:pt x="1" y="615"/>
                  </a:lnTo>
                  <a:lnTo>
                    <a:pt x="1" y="659"/>
                  </a:lnTo>
                  <a:lnTo>
                    <a:pt x="484" y="4169"/>
                  </a:lnTo>
                  <a:lnTo>
                    <a:pt x="527" y="4213"/>
                  </a:lnTo>
                  <a:lnTo>
                    <a:pt x="1493" y="5924"/>
                  </a:lnTo>
                  <a:lnTo>
                    <a:pt x="1537" y="6012"/>
                  </a:lnTo>
                  <a:lnTo>
                    <a:pt x="1624" y="6012"/>
                  </a:lnTo>
                  <a:lnTo>
                    <a:pt x="1888" y="6056"/>
                  </a:lnTo>
                  <a:lnTo>
                    <a:pt x="1975" y="6012"/>
                  </a:lnTo>
                  <a:lnTo>
                    <a:pt x="2063" y="5924"/>
                  </a:lnTo>
                  <a:lnTo>
                    <a:pt x="2239" y="5354"/>
                  </a:lnTo>
                  <a:lnTo>
                    <a:pt x="2546" y="3292"/>
                  </a:lnTo>
                  <a:lnTo>
                    <a:pt x="2546" y="3204"/>
                  </a:lnTo>
                  <a:lnTo>
                    <a:pt x="2019" y="1624"/>
                  </a:lnTo>
                  <a:lnTo>
                    <a:pt x="1975" y="1536"/>
                  </a:lnTo>
                  <a:lnTo>
                    <a:pt x="791" y="220"/>
                  </a:lnTo>
                  <a:lnTo>
                    <a:pt x="703" y="132"/>
                  </a:lnTo>
                  <a:lnTo>
                    <a:pt x="3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47"/>
            <p:cNvSpPr/>
            <p:nvPr/>
          </p:nvSpPr>
          <p:spPr>
            <a:xfrm>
              <a:off x="4484650" y="1084175"/>
              <a:ext cx="129475" cy="362025"/>
            </a:xfrm>
            <a:custGeom>
              <a:avLst/>
              <a:gdLst/>
              <a:ahLst/>
              <a:cxnLst/>
              <a:rect l="l" t="t" r="r" b="b"/>
              <a:pathLst>
                <a:path w="5179" h="14481" extrusionOk="0">
                  <a:moveTo>
                    <a:pt x="1536" y="0"/>
                  </a:moveTo>
                  <a:lnTo>
                    <a:pt x="1449" y="44"/>
                  </a:lnTo>
                  <a:lnTo>
                    <a:pt x="1405" y="88"/>
                  </a:lnTo>
                  <a:lnTo>
                    <a:pt x="132" y="2282"/>
                  </a:lnTo>
                  <a:lnTo>
                    <a:pt x="88" y="2414"/>
                  </a:lnTo>
                  <a:lnTo>
                    <a:pt x="834" y="7636"/>
                  </a:lnTo>
                  <a:lnTo>
                    <a:pt x="615" y="9566"/>
                  </a:lnTo>
                  <a:lnTo>
                    <a:pt x="1" y="13472"/>
                  </a:lnTo>
                  <a:lnTo>
                    <a:pt x="1" y="13559"/>
                  </a:lnTo>
                  <a:lnTo>
                    <a:pt x="264" y="14305"/>
                  </a:lnTo>
                  <a:lnTo>
                    <a:pt x="308" y="14393"/>
                  </a:lnTo>
                  <a:lnTo>
                    <a:pt x="395" y="14437"/>
                  </a:lnTo>
                  <a:lnTo>
                    <a:pt x="790" y="14481"/>
                  </a:lnTo>
                  <a:lnTo>
                    <a:pt x="878" y="14481"/>
                  </a:lnTo>
                  <a:lnTo>
                    <a:pt x="966" y="14437"/>
                  </a:lnTo>
                  <a:lnTo>
                    <a:pt x="1361" y="13911"/>
                  </a:lnTo>
                  <a:lnTo>
                    <a:pt x="1405" y="13867"/>
                  </a:lnTo>
                  <a:lnTo>
                    <a:pt x="3204" y="9786"/>
                  </a:lnTo>
                  <a:lnTo>
                    <a:pt x="4345" y="8513"/>
                  </a:lnTo>
                  <a:lnTo>
                    <a:pt x="4389" y="8469"/>
                  </a:lnTo>
                  <a:lnTo>
                    <a:pt x="4959" y="5924"/>
                  </a:lnTo>
                  <a:lnTo>
                    <a:pt x="5178" y="4169"/>
                  </a:lnTo>
                  <a:lnTo>
                    <a:pt x="5178" y="4081"/>
                  </a:lnTo>
                  <a:lnTo>
                    <a:pt x="4169" y="1931"/>
                  </a:lnTo>
                  <a:lnTo>
                    <a:pt x="4125" y="1887"/>
                  </a:lnTo>
                  <a:lnTo>
                    <a:pt x="4081" y="1843"/>
                  </a:lnTo>
                  <a:lnTo>
                    <a:pt x="3906" y="1843"/>
                  </a:lnTo>
                  <a:lnTo>
                    <a:pt x="3862" y="1887"/>
                  </a:lnTo>
                  <a:lnTo>
                    <a:pt x="3818" y="1975"/>
                  </a:lnTo>
                  <a:lnTo>
                    <a:pt x="3818" y="2019"/>
                  </a:lnTo>
                  <a:lnTo>
                    <a:pt x="3862" y="2107"/>
                  </a:lnTo>
                  <a:lnTo>
                    <a:pt x="4827" y="4213"/>
                  </a:lnTo>
                  <a:lnTo>
                    <a:pt x="4608" y="5880"/>
                  </a:lnTo>
                  <a:lnTo>
                    <a:pt x="4038" y="8338"/>
                  </a:lnTo>
                  <a:lnTo>
                    <a:pt x="2941" y="9566"/>
                  </a:lnTo>
                  <a:lnTo>
                    <a:pt x="2897" y="9610"/>
                  </a:lnTo>
                  <a:lnTo>
                    <a:pt x="1098" y="13735"/>
                  </a:lnTo>
                  <a:lnTo>
                    <a:pt x="747" y="14130"/>
                  </a:lnTo>
                  <a:lnTo>
                    <a:pt x="571" y="14086"/>
                  </a:lnTo>
                  <a:lnTo>
                    <a:pt x="352" y="13516"/>
                  </a:lnTo>
                  <a:lnTo>
                    <a:pt x="966" y="9610"/>
                  </a:lnTo>
                  <a:lnTo>
                    <a:pt x="1185" y="7636"/>
                  </a:lnTo>
                  <a:lnTo>
                    <a:pt x="1185" y="7592"/>
                  </a:lnTo>
                  <a:lnTo>
                    <a:pt x="439" y="2414"/>
                  </a:lnTo>
                  <a:lnTo>
                    <a:pt x="1712" y="264"/>
                  </a:lnTo>
                  <a:lnTo>
                    <a:pt x="1756" y="220"/>
                  </a:lnTo>
                  <a:lnTo>
                    <a:pt x="1712" y="132"/>
                  </a:lnTo>
                  <a:lnTo>
                    <a:pt x="1712" y="88"/>
                  </a:lnTo>
                  <a:lnTo>
                    <a:pt x="1668" y="44"/>
                  </a:lnTo>
                  <a:lnTo>
                    <a:pt x="15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47"/>
            <p:cNvSpPr/>
            <p:nvPr/>
          </p:nvSpPr>
          <p:spPr>
            <a:xfrm>
              <a:off x="4367275" y="1051275"/>
              <a:ext cx="268800" cy="559500"/>
            </a:xfrm>
            <a:custGeom>
              <a:avLst/>
              <a:gdLst/>
              <a:ahLst/>
              <a:cxnLst/>
              <a:rect l="l" t="t" r="r" b="b"/>
              <a:pathLst>
                <a:path w="10752" h="22380" extrusionOk="0">
                  <a:moveTo>
                    <a:pt x="4301" y="0"/>
                  </a:moveTo>
                  <a:lnTo>
                    <a:pt x="4257" y="44"/>
                  </a:lnTo>
                  <a:lnTo>
                    <a:pt x="4213" y="132"/>
                  </a:lnTo>
                  <a:lnTo>
                    <a:pt x="3599" y="2019"/>
                  </a:lnTo>
                  <a:lnTo>
                    <a:pt x="3599" y="2062"/>
                  </a:lnTo>
                  <a:lnTo>
                    <a:pt x="3335" y="7811"/>
                  </a:lnTo>
                  <a:lnTo>
                    <a:pt x="3028" y="11277"/>
                  </a:lnTo>
                  <a:lnTo>
                    <a:pt x="2589" y="14173"/>
                  </a:lnTo>
                  <a:lnTo>
                    <a:pt x="2019" y="15446"/>
                  </a:lnTo>
                  <a:lnTo>
                    <a:pt x="307" y="17947"/>
                  </a:lnTo>
                  <a:lnTo>
                    <a:pt x="264" y="17991"/>
                  </a:lnTo>
                  <a:lnTo>
                    <a:pt x="0" y="19132"/>
                  </a:lnTo>
                  <a:lnTo>
                    <a:pt x="0" y="19264"/>
                  </a:lnTo>
                  <a:lnTo>
                    <a:pt x="176" y="19658"/>
                  </a:lnTo>
                  <a:lnTo>
                    <a:pt x="220" y="19702"/>
                  </a:lnTo>
                  <a:lnTo>
                    <a:pt x="2721" y="22335"/>
                  </a:lnTo>
                  <a:lnTo>
                    <a:pt x="2765" y="22379"/>
                  </a:lnTo>
                  <a:lnTo>
                    <a:pt x="2853" y="22379"/>
                  </a:lnTo>
                  <a:lnTo>
                    <a:pt x="3642" y="22291"/>
                  </a:lnTo>
                  <a:lnTo>
                    <a:pt x="5968" y="21677"/>
                  </a:lnTo>
                  <a:lnTo>
                    <a:pt x="7065" y="21896"/>
                  </a:lnTo>
                  <a:lnTo>
                    <a:pt x="7197" y="21896"/>
                  </a:lnTo>
                  <a:lnTo>
                    <a:pt x="7241" y="21809"/>
                  </a:lnTo>
                  <a:lnTo>
                    <a:pt x="7284" y="21721"/>
                  </a:lnTo>
                  <a:lnTo>
                    <a:pt x="7241" y="21150"/>
                  </a:lnTo>
                  <a:lnTo>
                    <a:pt x="7241" y="21106"/>
                  </a:lnTo>
                  <a:lnTo>
                    <a:pt x="6933" y="20361"/>
                  </a:lnTo>
                  <a:lnTo>
                    <a:pt x="6714" y="17859"/>
                  </a:lnTo>
                  <a:lnTo>
                    <a:pt x="7592" y="16016"/>
                  </a:lnTo>
                  <a:lnTo>
                    <a:pt x="8645" y="13252"/>
                  </a:lnTo>
                  <a:lnTo>
                    <a:pt x="9303" y="12287"/>
                  </a:lnTo>
                  <a:lnTo>
                    <a:pt x="9347" y="12243"/>
                  </a:lnTo>
                  <a:lnTo>
                    <a:pt x="10663" y="7811"/>
                  </a:lnTo>
                  <a:lnTo>
                    <a:pt x="10663" y="7767"/>
                  </a:lnTo>
                  <a:lnTo>
                    <a:pt x="10751" y="5134"/>
                  </a:lnTo>
                  <a:lnTo>
                    <a:pt x="10707" y="5046"/>
                  </a:lnTo>
                  <a:lnTo>
                    <a:pt x="8645" y="1580"/>
                  </a:lnTo>
                  <a:lnTo>
                    <a:pt x="8601" y="1536"/>
                  </a:lnTo>
                  <a:lnTo>
                    <a:pt x="8557" y="1492"/>
                  </a:lnTo>
                  <a:lnTo>
                    <a:pt x="8425" y="1492"/>
                  </a:lnTo>
                  <a:lnTo>
                    <a:pt x="8338" y="1536"/>
                  </a:lnTo>
                  <a:lnTo>
                    <a:pt x="8338" y="1624"/>
                  </a:lnTo>
                  <a:lnTo>
                    <a:pt x="8338" y="1668"/>
                  </a:lnTo>
                  <a:lnTo>
                    <a:pt x="8338" y="1755"/>
                  </a:lnTo>
                  <a:lnTo>
                    <a:pt x="10400" y="5178"/>
                  </a:lnTo>
                  <a:lnTo>
                    <a:pt x="10312" y="7767"/>
                  </a:lnTo>
                  <a:lnTo>
                    <a:pt x="8996" y="12111"/>
                  </a:lnTo>
                  <a:lnTo>
                    <a:pt x="8338" y="13076"/>
                  </a:lnTo>
                  <a:lnTo>
                    <a:pt x="8338" y="13120"/>
                  </a:lnTo>
                  <a:lnTo>
                    <a:pt x="7241" y="15841"/>
                  </a:lnTo>
                  <a:lnTo>
                    <a:pt x="6363" y="17772"/>
                  </a:lnTo>
                  <a:lnTo>
                    <a:pt x="6363" y="17859"/>
                  </a:lnTo>
                  <a:lnTo>
                    <a:pt x="6582" y="20448"/>
                  </a:lnTo>
                  <a:lnTo>
                    <a:pt x="6582" y="20492"/>
                  </a:lnTo>
                  <a:lnTo>
                    <a:pt x="6890" y="21238"/>
                  </a:lnTo>
                  <a:lnTo>
                    <a:pt x="6933" y="21545"/>
                  </a:lnTo>
                  <a:lnTo>
                    <a:pt x="6012" y="21326"/>
                  </a:lnTo>
                  <a:lnTo>
                    <a:pt x="5924" y="21326"/>
                  </a:lnTo>
                  <a:lnTo>
                    <a:pt x="3555" y="21940"/>
                  </a:lnTo>
                  <a:lnTo>
                    <a:pt x="2896" y="22028"/>
                  </a:lnTo>
                  <a:lnTo>
                    <a:pt x="483" y="19483"/>
                  </a:lnTo>
                  <a:lnTo>
                    <a:pt x="351" y="19176"/>
                  </a:lnTo>
                  <a:lnTo>
                    <a:pt x="615" y="18123"/>
                  </a:lnTo>
                  <a:lnTo>
                    <a:pt x="2326" y="15621"/>
                  </a:lnTo>
                  <a:lnTo>
                    <a:pt x="2940" y="14305"/>
                  </a:lnTo>
                  <a:lnTo>
                    <a:pt x="2940" y="14261"/>
                  </a:lnTo>
                  <a:lnTo>
                    <a:pt x="3379" y="11277"/>
                  </a:lnTo>
                  <a:lnTo>
                    <a:pt x="3686" y="7811"/>
                  </a:lnTo>
                  <a:lnTo>
                    <a:pt x="3950" y="2106"/>
                  </a:lnTo>
                  <a:lnTo>
                    <a:pt x="4564" y="219"/>
                  </a:lnTo>
                  <a:lnTo>
                    <a:pt x="4564" y="176"/>
                  </a:lnTo>
                  <a:lnTo>
                    <a:pt x="4564" y="88"/>
                  </a:lnTo>
                  <a:lnTo>
                    <a:pt x="4520" y="44"/>
                  </a:lnTo>
                  <a:lnTo>
                    <a:pt x="44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47"/>
            <p:cNvSpPr/>
            <p:nvPr/>
          </p:nvSpPr>
          <p:spPr>
            <a:xfrm>
              <a:off x="4316800" y="908650"/>
              <a:ext cx="344500" cy="822775"/>
            </a:xfrm>
            <a:custGeom>
              <a:avLst/>
              <a:gdLst/>
              <a:ahLst/>
              <a:cxnLst/>
              <a:rect l="l" t="t" r="r" b="b"/>
              <a:pathLst>
                <a:path w="13780" h="32911" extrusionOk="0">
                  <a:moveTo>
                    <a:pt x="3423" y="1"/>
                  </a:moveTo>
                  <a:lnTo>
                    <a:pt x="3380" y="44"/>
                  </a:lnTo>
                  <a:lnTo>
                    <a:pt x="3336" y="132"/>
                  </a:lnTo>
                  <a:lnTo>
                    <a:pt x="3072" y="747"/>
                  </a:lnTo>
                  <a:lnTo>
                    <a:pt x="3072" y="878"/>
                  </a:lnTo>
                  <a:lnTo>
                    <a:pt x="3292" y="1405"/>
                  </a:lnTo>
                  <a:lnTo>
                    <a:pt x="4301" y="3687"/>
                  </a:lnTo>
                  <a:lnTo>
                    <a:pt x="4257" y="5573"/>
                  </a:lnTo>
                  <a:lnTo>
                    <a:pt x="4257" y="5617"/>
                  </a:lnTo>
                  <a:lnTo>
                    <a:pt x="4521" y="8382"/>
                  </a:lnTo>
                  <a:lnTo>
                    <a:pt x="4345" y="11278"/>
                  </a:lnTo>
                  <a:lnTo>
                    <a:pt x="3862" y="13955"/>
                  </a:lnTo>
                  <a:lnTo>
                    <a:pt x="3380" y="18123"/>
                  </a:lnTo>
                  <a:lnTo>
                    <a:pt x="3029" y="19571"/>
                  </a:lnTo>
                  <a:lnTo>
                    <a:pt x="1712" y="21458"/>
                  </a:lnTo>
                  <a:lnTo>
                    <a:pt x="1712" y="21502"/>
                  </a:lnTo>
                  <a:lnTo>
                    <a:pt x="264" y="24574"/>
                  </a:lnTo>
                  <a:lnTo>
                    <a:pt x="264" y="24617"/>
                  </a:lnTo>
                  <a:lnTo>
                    <a:pt x="1" y="25583"/>
                  </a:lnTo>
                  <a:lnTo>
                    <a:pt x="1" y="25627"/>
                  </a:lnTo>
                  <a:lnTo>
                    <a:pt x="45" y="25714"/>
                  </a:lnTo>
                  <a:lnTo>
                    <a:pt x="527" y="26285"/>
                  </a:lnTo>
                  <a:lnTo>
                    <a:pt x="571" y="26329"/>
                  </a:lnTo>
                  <a:lnTo>
                    <a:pt x="2634" y="27996"/>
                  </a:lnTo>
                  <a:lnTo>
                    <a:pt x="3994" y="29751"/>
                  </a:lnTo>
                  <a:lnTo>
                    <a:pt x="5135" y="31902"/>
                  </a:lnTo>
                  <a:lnTo>
                    <a:pt x="5179" y="31989"/>
                  </a:lnTo>
                  <a:lnTo>
                    <a:pt x="6495" y="32867"/>
                  </a:lnTo>
                  <a:lnTo>
                    <a:pt x="6583" y="32911"/>
                  </a:lnTo>
                  <a:lnTo>
                    <a:pt x="8031" y="32735"/>
                  </a:lnTo>
                  <a:lnTo>
                    <a:pt x="8119" y="32691"/>
                  </a:lnTo>
                  <a:lnTo>
                    <a:pt x="9040" y="32077"/>
                  </a:lnTo>
                  <a:lnTo>
                    <a:pt x="11190" y="30322"/>
                  </a:lnTo>
                  <a:lnTo>
                    <a:pt x="11234" y="30278"/>
                  </a:lnTo>
                  <a:lnTo>
                    <a:pt x="11849" y="29269"/>
                  </a:lnTo>
                  <a:lnTo>
                    <a:pt x="11892" y="29181"/>
                  </a:lnTo>
                  <a:lnTo>
                    <a:pt x="11892" y="28216"/>
                  </a:lnTo>
                  <a:lnTo>
                    <a:pt x="11892" y="28172"/>
                  </a:lnTo>
                  <a:lnTo>
                    <a:pt x="11673" y="26636"/>
                  </a:lnTo>
                  <a:lnTo>
                    <a:pt x="11629" y="26548"/>
                  </a:lnTo>
                  <a:lnTo>
                    <a:pt x="10488" y="25188"/>
                  </a:lnTo>
                  <a:lnTo>
                    <a:pt x="10357" y="24223"/>
                  </a:lnTo>
                  <a:lnTo>
                    <a:pt x="10620" y="23082"/>
                  </a:lnTo>
                  <a:lnTo>
                    <a:pt x="11015" y="21897"/>
                  </a:lnTo>
                  <a:lnTo>
                    <a:pt x="11454" y="20756"/>
                  </a:lnTo>
                  <a:lnTo>
                    <a:pt x="11892" y="19615"/>
                  </a:lnTo>
                  <a:lnTo>
                    <a:pt x="12287" y="18518"/>
                  </a:lnTo>
                  <a:lnTo>
                    <a:pt x="12726" y="17421"/>
                  </a:lnTo>
                  <a:lnTo>
                    <a:pt x="13077" y="16324"/>
                  </a:lnTo>
                  <a:lnTo>
                    <a:pt x="13384" y="15183"/>
                  </a:lnTo>
                  <a:lnTo>
                    <a:pt x="13648" y="14042"/>
                  </a:lnTo>
                  <a:lnTo>
                    <a:pt x="13692" y="13428"/>
                  </a:lnTo>
                  <a:lnTo>
                    <a:pt x="13779" y="12858"/>
                  </a:lnTo>
                  <a:lnTo>
                    <a:pt x="13779" y="12243"/>
                  </a:lnTo>
                  <a:lnTo>
                    <a:pt x="13779" y="11629"/>
                  </a:lnTo>
                  <a:lnTo>
                    <a:pt x="13735" y="11015"/>
                  </a:lnTo>
                  <a:lnTo>
                    <a:pt x="13648" y="10400"/>
                  </a:lnTo>
                  <a:lnTo>
                    <a:pt x="13604" y="10356"/>
                  </a:lnTo>
                  <a:lnTo>
                    <a:pt x="13560" y="10312"/>
                  </a:lnTo>
                  <a:lnTo>
                    <a:pt x="13516" y="10269"/>
                  </a:lnTo>
                  <a:lnTo>
                    <a:pt x="13428" y="10269"/>
                  </a:lnTo>
                  <a:lnTo>
                    <a:pt x="13384" y="10312"/>
                  </a:lnTo>
                  <a:lnTo>
                    <a:pt x="13340" y="10356"/>
                  </a:lnTo>
                  <a:lnTo>
                    <a:pt x="13297" y="10400"/>
                  </a:lnTo>
                  <a:lnTo>
                    <a:pt x="13297" y="10488"/>
                  </a:lnTo>
                  <a:lnTo>
                    <a:pt x="13384" y="11058"/>
                  </a:lnTo>
                  <a:lnTo>
                    <a:pt x="13428" y="11673"/>
                  </a:lnTo>
                  <a:lnTo>
                    <a:pt x="13428" y="12243"/>
                  </a:lnTo>
                  <a:lnTo>
                    <a:pt x="13428" y="12858"/>
                  </a:lnTo>
                  <a:lnTo>
                    <a:pt x="13340" y="13428"/>
                  </a:lnTo>
                  <a:lnTo>
                    <a:pt x="13297" y="13998"/>
                  </a:lnTo>
                  <a:lnTo>
                    <a:pt x="13033" y="15095"/>
                  </a:lnTo>
                  <a:lnTo>
                    <a:pt x="12726" y="16236"/>
                  </a:lnTo>
                  <a:lnTo>
                    <a:pt x="12375" y="17333"/>
                  </a:lnTo>
                  <a:lnTo>
                    <a:pt x="11541" y="19483"/>
                  </a:lnTo>
                  <a:lnTo>
                    <a:pt x="11103" y="20624"/>
                  </a:lnTo>
                  <a:lnTo>
                    <a:pt x="10664" y="21809"/>
                  </a:lnTo>
                  <a:lnTo>
                    <a:pt x="10269" y="22994"/>
                  </a:lnTo>
                  <a:lnTo>
                    <a:pt x="10006" y="24179"/>
                  </a:lnTo>
                  <a:lnTo>
                    <a:pt x="10006" y="24266"/>
                  </a:lnTo>
                  <a:lnTo>
                    <a:pt x="10137" y="25320"/>
                  </a:lnTo>
                  <a:lnTo>
                    <a:pt x="10181" y="25407"/>
                  </a:lnTo>
                  <a:lnTo>
                    <a:pt x="11322" y="26724"/>
                  </a:lnTo>
                  <a:lnTo>
                    <a:pt x="11541" y="28216"/>
                  </a:lnTo>
                  <a:lnTo>
                    <a:pt x="11541" y="29137"/>
                  </a:lnTo>
                  <a:lnTo>
                    <a:pt x="10971" y="30059"/>
                  </a:lnTo>
                  <a:lnTo>
                    <a:pt x="8821" y="31814"/>
                  </a:lnTo>
                  <a:lnTo>
                    <a:pt x="7943" y="32384"/>
                  </a:lnTo>
                  <a:lnTo>
                    <a:pt x="6627" y="32560"/>
                  </a:lnTo>
                  <a:lnTo>
                    <a:pt x="5398" y="31726"/>
                  </a:lnTo>
                  <a:lnTo>
                    <a:pt x="4301" y="29576"/>
                  </a:lnTo>
                  <a:lnTo>
                    <a:pt x="4301" y="29532"/>
                  </a:lnTo>
                  <a:lnTo>
                    <a:pt x="2897" y="27777"/>
                  </a:lnTo>
                  <a:lnTo>
                    <a:pt x="2897" y="27733"/>
                  </a:lnTo>
                  <a:lnTo>
                    <a:pt x="791" y="26066"/>
                  </a:lnTo>
                  <a:lnTo>
                    <a:pt x="396" y="25583"/>
                  </a:lnTo>
                  <a:lnTo>
                    <a:pt x="615" y="24705"/>
                  </a:lnTo>
                  <a:lnTo>
                    <a:pt x="2019" y="21634"/>
                  </a:lnTo>
                  <a:lnTo>
                    <a:pt x="3336" y="19747"/>
                  </a:lnTo>
                  <a:lnTo>
                    <a:pt x="3336" y="19659"/>
                  </a:lnTo>
                  <a:lnTo>
                    <a:pt x="3731" y="18211"/>
                  </a:lnTo>
                  <a:lnTo>
                    <a:pt x="3731" y="18167"/>
                  </a:lnTo>
                  <a:lnTo>
                    <a:pt x="4213" y="14042"/>
                  </a:lnTo>
                  <a:lnTo>
                    <a:pt x="4696" y="11322"/>
                  </a:lnTo>
                  <a:lnTo>
                    <a:pt x="4872" y="8382"/>
                  </a:lnTo>
                  <a:lnTo>
                    <a:pt x="4608" y="5573"/>
                  </a:lnTo>
                  <a:lnTo>
                    <a:pt x="4652" y="3687"/>
                  </a:lnTo>
                  <a:lnTo>
                    <a:pt x="4652" y="3599"/>
                  </a:lnTo>
                  <a:lnTo>
                    <a:pt x="3643" y="1273"/>
                  </a:lnTo>
                  <a:lnTo>
                    <a:pt x="3423" y="790"/>
                  </a:lnTo>
                  <a:lnTo>
                    <a:pt x="3643" y="220"/>
                  </a:lnTo>
                  <a:lnTo>
                    <a:pt x="3687" y="176"/>
                  </a:lnTo>
                  <a:lnTo>
                    <a:pt x="3643" y="88"/>
                  </a:lnTo>
                  <a:lnTo>
                    <a:pt x="3599" y="44"/>
                  </a:lnTo>
                  <a:lnTo>
                    <a:pt x="355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47"/>
            <p:cNvSpPr/>
            <p:nvPr/>
          </p:nvSpPr>
          <p:spPr>
            <a:xfrm>
              <a:off x="4111675" y="1612925"/>
              <a:ext cx="55975" cy="64750"/>
            </a:xfrm>
            <a:custGeom>
              <a:avLst/>
              <a:gdLst/>
              <a:ahLst/>
              <a:cxnLst/>
              <a:rect l="l" t="t" r="r" b="b"/>
              <a:pathLst>
                <a:path w="2239" h="2590" extrusionOk="0">
                  <a:moveTo>
                    <a:pt x="1273" y="352"/>
                  </a:moveTo>
                  <a:lnTo>
                    <a:pt x="1843" y="483"/>
                  </a:lnTo>
                  <a:lnTo>
                    <a:pt x="1317" y="1800"/>
                  </a:lnTo>
                  <a:lnTo>
                    <a:pt x="1009" y="2151"/>
                  </a:lnTo>
                  <a:lnTo>
                    <a:pt x="966" y="2063"/>
                  </a:lnTo>
                  <a:lnTo>
                    <a:pt x="351" y="659"/>
                  </a:lnTo>
                  <a:lnTo>
                    <a:pt x="395" y="571"/>
                  </a:lnTo>
                  <a:lnTo>
                    <a:pt x="1273" y="352"/>
                  </a:lnTo>
                  <a:close/>
                  <a:moveTo>
                    <a:pt x="1229" y="1"/>
                  </a:moveTo>
                  <a:lnTo>
                    <a:pt x="263" y="220"/>
                  </a:lnTo>
                  <a:lnTo>
                    <a:pt x="176" y="264"/>
                  </a:lnTo>
                  <a:lnTo>
                    <a:pt x="132" y="308"/>
                  </a:lnTo>
                  <a:lnTo>
                    <a:pt x="0" y="571"/>
                  </a:lnTo>
                  <a:lnTo>
                    <a:pt x="0" y="615"/>
                  </a:lnTo>
                  <a:lnTo>
                    <a:pt x="0" y="703"/>
                  </a:lnTo>
                  <a:lnTo>
                    <a:pt x="658" y="2195"/>
                  </a:lnTo>
                  <a:lnTo>
                    <a:pt x="658" y="2239"/>
                  </a:lnTo>
                  <a:lnTo>
                    <a:pt x="834" y="2502"/>
                  </a:lnTo>
                  <a:lnTo>
                    <a:pt x="878" y="2590"/>
                  </a:lnTo>
                  <a:lnTo>
                    <a:pt x="1053" y="2590"/>
                  </a:lnTo>
                  <a:lnTo>
                    <a:pt x="1097" y="2546"/>
                  </a:lnTo>
                  <a:lnTo>
                    <a:pt x="1624" y="2019"/>
                  </a:lnTo>
                  <a:lnTo>
                    <a:pt x="1624" y="1975"/>
                  </a:lnTo>
                  <a:lnTo>
                    <a:pt x="2238" y="396"/>
                  </a:lnTo>
                  <a:lnTo>
                    <a:pt x="2238" y="352"/>
                  </a:lnTo>
                  <a:lnTo>
                    <a:pt x="2238" y="264"/>
                  </a:lnTo>
                  <a:lnTo>
                    <a:pt x="2194" y="220"/>
                  </a:lnTo>
                  <a:lnTo>
                    <a:pt x="2106" y="176"/>
                  </a:lnTo>
                  <a:lnTo>
                    <a:pt x="13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47"/>
            <p:cNvSpPr/>
            <p:nvPr/>
          </p:nvSpPr>
          <p:spPr>
            <a:xfrm>
              <a:off x="2076700" y="1162050"/>
              <a:ext cx="490400" cy="941275"/>
            </a:xfrm>
            <a:custGeom>
              <a:avLst/>
              <a:gdLst/>
              <a:ahLst/>
              <a:cxnLst/>
              <a:rect l="l" t="t" r="r" b="b"/>
              <a:pathLst>
                <a:path w="19616" h="37651" extrusionOk="0">
                  <a:moveTo>
                    <a:pt x="19440" y="1"/>
                  </a:moveTo>
                  <a:lnTo>
                    <a:pt x="19352" y="45"/>
                  </a:lnTo>
                  <a:lnTo>
                    <a:pt x="19308" y="89"/>
                  </a:lnTo>
                  <a:lnTo>
                    <a:pt x="19264" y="133"/>
                  </a:lnTo>
                  <a:lnTo>
                    <a:pt x="18782" y="1844"/>
                  </a:lnTo>
                  <a:lnTo>
                    <a:pt x="16939" y="5267"/>
                  </a:lnTo>
                  <a:lnTo>
                    <a:pt x="14569" y="10181"/>
                  </a:lnTo>
                  <a:lnTo>
                    <a:pt x="14043" y="11980"/>
                  </a:lnTo>
                  <a:lnTo>
                    <a:pt x="14043" y="12024"/>
                  </a:lnTo>
                  <a:lnTo>
                    <a:pt x="13735" y="16983"/>
                  </a:lnTo>
                  <a:lnTo>
                    <a:pt x="12726" y="19089"/>
                  </a:lnTo>
                  <a:lnTo>
                    <a:pt x="10137" y="23389"/>
                  </a:lnTo>
                  <a:lnTo>
                    <a:pt x="6846" y="28743"/>
                  </a:lnTo>
                  <a:lnTo>
                    <a:pt x="6802" y="28786"/>
                  </a:lnTo>
                  <a:lnTo>
                    <a:pt x="5354" y="34228"/>
                  </a:lnTo>
                  <a:lnTo>
                    <a:pt x="4652" y="35544"/>
                  </a:lnTo>
                  <a:lnTo>
                    <a:pt x="3862" y="35807"/>
                  </a:lnTo>
                  <a:lnTo>
                    <a:pt x="1405" y="35939"/>
                  </a:lnTo>
                  <a:lnTo>
                    <a:pt x="1361" y="35939"/>
                  </a:lnTo>
                  <a:lnTo>
                    <a:pt x="659" y="36158"/>
                  </a:lnTo>
                  <a:lnTo>
                    <a:pt x="571" y="36202"/>
                  </a:lnTo>
                  <a:lnTo>
                    <a:pt x="527" y="36246"/>
                  </a:lnTo>
                  <a:lnTo>
                    <a:pt x="45" y="37431"/>
                  </a:lnTo>
                  <a:lnTo>
                    <a:pt x="1" y="37475"/>
                  </a:lnTo>
                  <a:lnTo>
                    <a:pt x="45" y="37563"/>
                  </a:lnTo>
                  <a:lnTo>
                    <a:pt x="45" y="37606"/>
                  </a:lnTo>
                  <a:lnTo>
                    <a:pt x="132" y="37650"/>
                  </a:lnTo>
                  <a:lnTo>
                    <a:pt x="264" y="37650"/>
                  </a:lnTo>
                  <a:lnTo>
                    <a:pt x="352" y="37563"/>
                  </a:lnTo>
                  <a:lnTo>
                    <a:pt x="834" y="36466"/>
                  </a:lnTo>
                  <a:lnTo>
                    <a:pt x="1449" y="36290"/>
                  </a:lnTo>
                  <a:lnTo>
                    <a:pt x="3906" y="36158"/>
                  </a:lnTo>
                  <a:lnTo>
                    <a:pt x="3950" y="36158"/>
                  </a:lnTo>
                  <a:lnTo>
                    <a:pt x="4828" y="35851"/>
                  </a:lnTo>
                  <a:lnTo>
                    <a:pt x="4915" y="35763"/>
                  </a:lnTo>
                  <a:lnTo>
                    <a:pt x="5661" y="34359"/>
                  </a:lnTo>
                  <a:lnTo>
                    <a:pt x="7153" y="28918"/>
                  </a:lnTo>
                  <a:lnTo>
                    <a:pt x="10444" y="23565"/>
                  </a:lnTo>
                  <a:lnTo>
                    <a:pt x="13033" y="19264"/>
                  </a:lnTo>
                  <a:lnTo>
                    <a:pt x="14086" y="17114"/>
                  </a:lnTo>
                  <a:lnTo>
                    <a:pt x="14086" y="17027"/>
                  </a:lnTo>
                  <a:lnTo>
                    <a:pt x="14394" y="12068"/>
                  </a:lnTo>
                  <a:lnTo>
                    <a:pt x="14876" y="10313"/>
                  </a:lnTo>
                  <a:lnTo>
                    <a:pt x="17246" y="5398"/>
                  </a:lnTo>
                  <a:lnTo>
                    <a:pt x="19133" y="1976"/>
                  </a:lnTo>
                  <a:lnTo>
                    <a:pt x="19133" y="1932"/>
                  </a:lnTo>
                  <a:lnTo>
                    <a:pt x="19615" y="220"/>
                  </a:lnTo>
                  <a:lnTo>
                    <a:pt x="19615" y="176"/>
                  </a:lnTo>
                  <a:lnTo>
                    <a:pt x="19615" y="89"/>
                  </a:lnTo>
                  <a:lnTo>
                    <a:pt x="19571" y="45"/>
                  </a:lnTo>
                  <a:lnTo>
                    <a:pt x="1948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47"/>
            <p:cNvSpPr/>
            <p:nvPr/>
          </p:nvSpPr>
          <p:spPr>
            <a:xfrm>
              <a:off x="1913250" y="1401200"/>
              <a:ext cx="382875" cy="744900"/>
            </a:xfrm>
            <a:custGeom>
              <a:avLst/>
              <a:gdLst/>
              <a:ahLst/>
              <a:cxnLst/>
              <a:rect l="l" t="t" r="r" b="b"/>
              <a:pathLst>
                <a:path w="15315" h="29796" extrusionOk="0">
                  <a:moveTo>
                    <a:pt x="15008" y="1"/>
                  </a:moveTo>
                  <a:lnTo>
                    <a:pt x="14964" y="89"/>
                  </a:lnTo>
                  <a:lnTo>
                    <a:pt x="14964" y="133"/>
                  </a:lnTo>
                  <a:lnTo>
                    <a:pt x="14613" y="3029"/>
                  </a:lnTo>
                  <a:lnTo>
                    <a:pt x="13867" y="6320"/>
                  </a:lnTo>
                  <a:lnTo>
                    <a:pt x="12945" y="8075"/>
                  </a:lnTo>
                  <a:lnTo>
                    <a:pt x="11058" y="11146"/>
                  </a:lnTo>
                  <a:lnTo>
                    <a:pt x="9215" y="14350"/>
                  </a:lnTo>
                  <a:lnTo>
                    <a:pt x="9215" y="14394"/>
                  </a:lnTo>
                  <a:lnTo>
                    <a:pt x="8250" y="17377"/>
                  </a:lnTo>
                  <a:lnTo>
                    <a:pt x="7416" y="18869"/>
                  </a:lnTo>
                  <a:lnTo>
                    <a:pt x="5573" y="21678"/>
                  </a:lnTo>
                  <a:lnTo>
                    <a:pt x="4696" y="22599"/>
                  </a:lnTo>
                  <a:lnTo>
                    <a:pt x="2853" y="23477"/>
                  </a:lnTo>
                  <a:lnTo>
                    <a:pt x="2809" y="23521"/>
                  </a:lnTo>
                  <a:lnTo>
                    <a:pt x="1800" y="24837"/>
                  </a:lnTo>
                  <a:lnTo>
                    <a:pt x="1756" y="24881"/>
                  </a:lnTo>
                  <a:lnTo>
                    <a:pt x="703" y="27382"/>
                  </a:lnTo>
                  <a:lnTo>
                    <a:pt x="1" y="29576"/>
                  </a:lnTo>
                  <a:lnTo>
                    <a:pt x="1" y="29664"/>
                  </a:lnTo>
                  <a:lnTo>
                    <a:pt x="1" y="29708"/>
                  </a:lnTo>
                  <a:lnTo>
                    <a:pt x="44" y="29752"/>
                  </a:lnTo>
                  <a:lnTo>
                    <a:pt x="132" y="29796"/>
                  </a:lnTo>
                  <a:lnTo>
                    <a:pt x="264" y="29796"/>
                  </a:lnTo>
                  <a:lnTo>
                    <a:pt x="352" y="29708"/>
                  </a:lnTo>
                  <a:lnTo>
                    <a:pt x="1010" y="27514"/>
                  </a:lnTo>
                  <a:lnTo>
                    <a:pt x="2063" y="25057"/>
                  </a:lnTo>
                  <a:lnTo>
                    <a:pt x="3072" y="23784"/>
                  </a:lnTo>
                  <a:lnTo>
                    <a:pt x="4871" y="22906"/>
                  </a:lnTo>
                  <a:lnTo>
                    <a:pt x="4915" y="22863"/>
                  </a:lnTo>
                  <a:lnTo>
                    <a:pt x="5837" y="21897"/>
                  </a:lnTo>
                  <a:lnTo>
                    <a:pt x="7724" y="19045"/>
                  </a:lnTo>
                  <a:lnTo>
                    <a:pt x="8557" y="17509"/>
                  </a:lnTo>
                  <a:lnTo>
                    <a:pt x="9523" y="14525"/>
                  </a:lnTo>
                  <a:lnTo>
                    <a:pt x="11322" y="11322"/>
                  </a:lnTo>
                  <a:lnTo>
                    <a:pt x="13209" y="8250"/>
                  </a:lnTo>
                  <a:lnTo>
                    <a:pt x="14218" y="6495"/>
                  </a:lnTo>
                  <a:lnTo>
                    <a:pt x="14218" y="6451"/>
                  </a:lnTo>
                  <a:lnTo>
                    <a:pt x="14964" y="3116"/>
                  </a:lnTo>
                  <a:lnTo>
                    <a:pt x="14964" y="3072"/>
                  </a:lnTo>
                  <a:lnTo>
                    <a:pt x="15315" y="176"/>
                  </a:lnTo>
                  <a:lnTo>
                    <a:pt x="15271" y="89"/>
                  </a:lnTo>
                  <a:lnTo>
                    <a:pt x="15271" y="45"/>
                  </a:lnTo>
                  <a:lnTo>
                    <a:pt x="1522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47"/>
            <p:cNvSpPr/>
            <p:nvPr/>
          </p:nvSpPr>
          <p:spPr>
            <a:xfrm>
              <a:off x="1927525" y="1297000"/>
              <a:ext cx="446500" cy="875425"/>
            </a:xfrm>
            <a:custGeom>
              <a:avLst/>
              <a:gdLst/>
              <a:ahLst/>
              <a:cxnLst/>
              <a:rect l="l" t="t" r="r" b="b"/>
              <a:pathLst>
                <a:path w="17860" h="35017" extrusionOk="0">
                  <a:moveTo>
                    <a:pt x="17596" y="0"/>
                  </a:moveTo>
                  <a:lnTo>
                    <a:pt x="17552" y="44"/>
                  </a:lnTo>
                  <a:lnTo>
                    <a:pt x="17508" y="132"/>
                  </a:lnTo>
                  <a:lnTo>
                    <a:pt x="15753" y="3862"/>
                  </a:lnTo>
                  <a:lnTo>
                    <a:pt x="15753" y="3906"/>
                  </a:lnTo>
                  <a:lnTo>
                    <a:pt x="15490" y="5485"/>
                  </a:lnTo>
                  <a:lnTo>
                    <a:pt x="15183" y="7855"/>
                  </a:lnTo>
                  <a:lnTo>
                    <a:pt x="14744" y="10268"/>
                  </a:lnTo>
                  <a:lnTo>
                    <a:pt x="13822" y="12199"/>
                  </a:lnTo>
                  <a:lnTo>
                    <a:pt x="11716" y="15709"/>
                  </a:lnTo>
                  <a:lnTo>
                    <a:pt x="9741" y="18913"/>
                  </a:lnTo>
                  <a:lnTo>
                    <a:pt x="8996" y="21107"/>
                  </a:lnTo>
                  <a:lnTo>
                    <a:pt x="7986" y="24485"/>
                  </a:lnTo>
                  <a:lnTo>
                    <a:pt x="6538" y="26899"/>
                  </a:lnTo>
                  <a:lnTo>
                    <a:pt x="5748" y="27469"/>
                  </a:lnTo>
                  <a:lnTo>
                    <a:pt x="3423" y="28215"/>
                  </a:lnTo>
                  <a:lnTo>
                    <a:pt x="3379" y="28259"/>
                  </a:lnTo>
                  <a:lnTo>
                    <a:pt x="2764" y="28742"/>
                  </a:lnTo>
                  <a:lnTo>
                    <a:pt x="2721" y="28786"/>
                  </a:lnTo>
                  <a:lnTo>
                    <a:pt x="1887" y="30146"/>
                  </a:lnTo>
                  <a:lnTo>
                    <a:pt x="1843" y="30146"/>
                  </a:lnTo>
                  <a:lnTo>
                    <a:pt x="834" y="32998"/>
                  </a:lnTo>
                  <a:lnTo>
                    <a:pt x="0" y="34797"/>
                  </a:lnTo>
                  <a:lnTo>
                    <a:pt x="0" y="34841"/>
                  </a:lnTo>
                  <a:lnTo>
                    <a:pt x="0" y="34929"/>
                  </a:lnTo>
                  <a:lnTo>
                    <a:pt x="44" y="34973"/>
                  </a:lnTo>
                  <a:lnTo>
                    <a:pt x="88" y="35017"/>
                  </a:lnTo>
                  <a:lnTo>
                    <a:pt x="263" y="35017"/>
                  </a:lnTo>
                  <a:lnTo>
                    <a:pt x="307" y="34929"/>
                  </a:lnTo>
                  <a:lnTo>
                    <a:pt x="1141" y="33130"/>
                  </a:lnTo>
                  <a:lnTo>
                    <a:pt x="2194" y="30278"/>
                  </a:lnTo>
                  <a:lnTo>
                    <a:pt x="2984" y="29005"/>
                  </a:lnTo>
                  <a:lnTo>
                    <a:pt x="3554" y="28566"/>
                  </a:lnTo>
                  <a:lnTo>
                    <a:pt x="5880" y="27776"/>
                  </a:lnTo>
                  <a:lnTo>
                    <a:pt x="5924" y="27733"/>
                  </a:lnTo>
                  <a:lnTo>
                    <a:pt x="6758" y="27162"/>
                  </a:lnTo>
                  <a:lnTo>
                    <a:pt x="6801" y="27118"/>
                  </a:lnTo>
                  <a:lnTo>
                    <a:pt x="8293" y="24661"/>
                  </a:lnTo>
                  <a:lnTo>
                    <a:pt x="8337" y="24617"/>
                  </a:lnTo>
                  <a:lnTo>
                    <a:pt x="9347" y="21238"/>
                  </a:lnTo>
                  <a:lnTo>
                    <a:pt x="10049" y="19044"/>
                  </a:lnTo>
                  <a:lnTo>
                    <a:pt x="11979" y="15885"/>
                  </a:lnTo>
                  <a:lnTo>
                    <a:pt x="14130" y="12374"/>
                  </a:lnTo>
                  <a:lnTo>
                    <a:pt x="15095" y="10400"/>
                  </a:lnTo>
                  <a:lnTo>
                    <a:pt x="15095" y="10356"/>
                  </a:lnTo>
                  <a:lnTo>
                    <a:pt x="15534" y="7943"/>
                  </a:lnTo>
                  <a:lnTo>
                    <a:pt x="15797" y="5529"/>
                  </a:lnTo>
                  <a:lnTo>
                    <a:pt x="16104" y="3993"/>
                  </a:lnTo>
                  <a:lnTo>
                    <a:pt x="17816" y="264"/>
                  </a:lnTo>
                  <a:lnTo>
                    <a:pt x="17859" y="176"/>
                  </a:lnTo>
                  <a:lnTo>
                    <a:pt x="17859" y="132"/>
                  </a:lnTo>
                  <a:lnTo>
                    <a:pt x="17816" y="88"/>
                  </a:lnTo>
                  <a:lnTo>
                    <a:pt x="17772" y="44"/>
                  </a:lnTo>
                  <a:lnTo>
                    <a:pt x="1768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47"/>
            <p:cNvSpPr/>
            <p:nvPr/>
          </p:nvSpPr>
          <p:spPr>
            <a:xfrm>
              <a:off x="1977975" y="1250925"/>
              <a:ext cx="449800" cy="917125"/>
            </a:xfrm>
            <a:custGeom>
              <a:avLst/>
              <a:gdLst/>
              <a:ahLst/>
              <a:cxnLst/>
              <a:rect l="l" t="t" r="r" b="b"/>
              <a:pathLst>
                <a:path w="17992" h="36685" extrusionOk="0">
                  <a:moveTo>
                    <a:pt x="17772" y="0"/>
                  </a:moveTo>
                  <a:lnTo>
                    <a:pt x="17684" y="44"/>
                  </a:lnTo>
                  <a:lnTo>
                    <a:pt x="17640" y="88"/>
                  </a:lnTo>
                  <a:lnTo>
                    <a:pt x="16412" y="2896"/>
                  </a:lnTo>
                  <a:lnTo>
                    <a:pt x="14964" y="5924"/>
                  </a:lnTo>
                  <a:lnTo>
                    <a:pt x="14920" y="5968"/>
                  </a:lnTo>
                  <a:lnTo>
                    <a:pt x="14569" y="7943"/>
                  </a:lnTo>
                  <a:lnTo>
                    <a:pt x="14393" y="10400"/>
                  </a:lnTo>
                  <a:lnTo>
                    <a:pt x="13911" y="12638"/>
                  </a:lnTo>
                  <a:lnTo>
                    <a:pt x="12726" y="14920"/>
                  </a:lnTo>
                  <a:lnTo>
                    <a:pt x="8821" y="21238"/>
                  </a:lnTo>
                  <a:lnTo>
                    <a:pt x="8075" y="22994"/>
                  </a:lnTo>
                  <a:lnTo>
                    <a:pt x="8075" y="23037"/>
                  </a:lnTo>
                  <a:lnTo>
                    <a:pt x="7285" y="26241"/>
                  </a:lnTo>
                  <a:lnTo>
                    <a:pt x="6407" y="29137"/>
                  </a:lnTo>
                  <a:lnTo>
                    <a:pt x="5837" y="29839"/>
                  </a:lnTo>
                  <a:lnTo>
                    <a:pt x="2458" y="30629"/>
                  </a:lnTo>
                  <a:lnTo>
                    <a:pt x="2414" y="30629"/>
                  </a:lnTo>
                  <a:lnTo>
                    <a:pt x="1756" y="31111"/>
                  </a:lnTo>
                  <a:lnTo>
                    <a:pt x="1712" y="31155"/>
                  </a:lnTo>
                  <a:lnTo>
                    <a:pt x="966" y="32252"/>
                  </a:lnTo>
                  <a:lnTo>
                    <a:pt x="966" y="32296"/>
                  </a:lnTo>
                  <a:lnTo>
                    <a:pt x="1" y="35368"/>
                  </a:lnTo>
                  <a:lnTo>
                    <a:pt x="1" y="35456"/>
                  </a:lnTo>
                  <a:lnTo>
                    <a:pt x="44" y="36553"/>
                  </a:lnTo>
                  <a:lnTo>
                    <a:pt x="132" y="36640"/>
                  </a:lnTo>
                  <a:lnTo>
                    <a:pt x="220" y="36684"/>
                  </a:lnTo>
                  <a:lnTo>
                    <a:pt x="308" y="36684"/>
                  </a:lnTo>
                  <a:lnTo>
                    <a:pt x="352" y="36640"/>
                  </a:lnTo>
                  <a:lnTo>
                    <a:pt x="395" y="36596"/>
                  </a:lnTo>
                  <a:lnTo>
                    <a:pt x="395" y="36509"/>
                  </a:lnTo>
                  <a:lnTo>
                    <a:pt x="352" y="35456"/>
                  </a:lnTo>
                  <a:lnTo>
                    <a:pt x="1273" y="32428"/>
                  </a:lnTo>
                  <a:lnTo>
                    <a:pt x="1975" y="31375"/>
                  </a:lnTo>
                  <a:lnTo>
                    <a:pt x="2589" y="30936"/>
                  </a:lnTo>
                  <a:lnTo>
                    <a:pt x="5968" y="30190"/>
                  </a:lnTo>
                  <a:lnTo>
                    <a:pt x="6056" y="30102"/>
                  </a:lnTo>
                  <a:lnTo>
                    <a:pt x="6714" y="29356"/>
                  </a:lnTo>
                  <a:lnTo>
                    <a:pt x="6758" y="29312"/>
                  </a:lnTo>
                  <a:lnTo>
                    <a:pt x="7636" y="26328"/>
                  </a:lnTo>
                  <a:lnTo>
                    <a:pt x="8426" y="23125"/>
                  </a:lnTo>
                  <a:lnTo>
                    <a:pt x="9128" y="21414"/>
                  </a:lnTo>
                  <a:lnTo>
                    <a:pt x="13033" y="15095"/>
                  </a:lnTo>
                  <a:lnTo>
                    <a:pt x="14262" y="12769"/>
                  </a:lnTo>
                  <a:lnTo>
                    <a:pt x="14262" y="12726"/>
                  </a:lnTo>
                  <a:lnTo>
                    <a:pt x="14700" y="10444"/>
                  </a:lnTo>
                  <a:lnTo>
                    <a:pt x="14744" y="10444"/>
                  </a:lnTo>
                  <a:lnTo>
                    <a:pt x="14920" y="7986"/>
                  </a:lnTo>
                  <a:lnTo>
                    <a:pt x="15271" y="6056"/>
                  </a:lnTo>
                  <a:lnTo>
                    <a:pt x="16719" y="3028"/>
                  </a:lnTo>
                  <a:lnTo>
                    <a:pt x="17992" y="264"/>
                  </a:lnTo>
                  <a:lnTo>
                    <a:pt x="17992" y="176"/>
                  </a:lnTo>
                  <a:lnTo>
                    <a:pt x="17992" y="132"/>
                  </a:lnTo>
                  <a:lnTo>
                    <a:pt x="17948" y="44"/>
                  </a:lnTo>
                  <a:lnTo>
                    <a:pt x="1790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47"/>
            <p:cNvSpPr/>
            <p:nvPr/>
          </p:nvSpPr>
          <p:spPr>
            <a:xfrm>
              <a:off x="2010875" y="1153275"/>
              <a:ext cx="468450" cy="980750"/>
            </a:xfrm>
            <a:custGeom>
              <a:avLst/>
              <a:gdLst/>
              <a:ahLst/>
              <a:cxnLst/>
              <a:rect l="l" t="t" r="r" b="b"/>
              <a:pathLst>
                <a:path w="18738" h="39230" extrusionOk="0">
                  <a:moveTo>
                    <a:pt x="18475" y="1"/>
                  </a:moveTo>
                  <a:lnTo>
                    <a:pt x="18431" y="45"/>
                  </a:lnTo>
                  <a:lnTo>
                    <a:pt x="18387" y="89"/>
                  </a:lnTo>
                  <a:lnTo>
                    <a:pt x="18387" y="176"/>
                  </a:lnTo>
                  <a:lnTo>
                    <a:pt x="18036" y="3424"/>
                  </a:lnTo>
                  <a:lnTo>
                    <a:pt x="16588" y="6407"/>
                  </a:lnTo>
                  <a:lnTo>
                    <a:pt x="14833" y="10050"/>
                  </a:lnTo>
                  <a:lnTo>
                    <a:pt x="14438" y="11410"/>
                  </a:lnTo>
                  <a:lnTo>
                    <a:pt x="14438" y="11454"/>
                  </a:lnTo>
                  <a:lnTo>
                    <a:pt x="14218" y="14920"/>
                  </a:lnTo>
                  <a:lnTo>
                    <a:pt x="13736" y="17070"/>
                  </a:lnTo>
                  <a:lnTo>
                    <a:pt x="12331" y="19703"/>
                  </a:lnTo>
                  <a:lnTo>
                    <a:pt x="10269" y="23038"/>
                  </a:lnTo>
                  <a:lnTo>
                    <a:pt x="8250" y="26329"/>
                  </a:lnTo>
                  <a:lnTo>
                    <a:pt x="7548" y="28128"/>
                  </a:lnTo>
                  <a:lnTo>
                    <a:pt x="7505" y="28128"/>
                  </a:lnTo>
                  <a:lnTo>
                    <a:pt x="6715" y="31683"/>
                  </a:lnTo>
                  <a:lnTo>
                    <a:pt x="5925" y="34579"/>
                  </a:lnTo>
                  <a:lnTo>
                    <a:pt x="3204" y="34886"/>
                  </a:lnTo>
                  <a:lnTo>
                    <a:pt x="3160" y="34930"/>
                  </a:lnTo>
                  <a:lnTo>
                    <a:pt x="1493" y="35500"/>
                  </a:lnTo>
                  <a:lnTo>
                    <a:pt x="1405" y="35544"/>
                  </a:lnTo>
                  <a:lnTo>
                    <a:pt x="791" y="36422"/>
                  </a:lnTo>
                  <a:lnTo>
                    <a:pt x="747" y="36422"/>
                  </a:lnTo>
                  <a:lnTo>
                    <a:pt x="45" y="38265"/>
                  </a:lnTo>
                  <a:lnTo>
                    <a:pt x="45" y="38352"/>
                  </a:lnTo>
                  <a:lnTo>
                    <a:pt x="1" y="39054"/>
                  </a:lnTo>
                  <a:lnTo>
                    <a:pt x="1" y="39142"/>
                  </a:lnTo>
                  <a:lnTo>
                    <a:pt x="45" y="39186"/>
                  </a:lnTo>
                  <a:lnTo>
                    <a:pt x="89" y="39230"/>
                  </a:lnTo>
                  <a:lnTo>
                    <a:pt x="176" y="39230"/>
                  </a:lnTo>
                  <a:lnTo>
                    <a:pt x="308" y="39186"/>
                  </a:lnTo>
                  <a:lnTo>
                    <a:pt x="352" y="39098"/>
                  </a:lnTo>
                  <a:lnTo>
                    <a:pt x="396" y="38396"/>
                  </a:lnTo>
                  <a:lnTo>
                    <a:pt x="1054" y="36597"/>
                  </a:lnTo>
                  <a:lnTo>
                    <a:pt x="1668" y="35807"/>
                  </a:lnTo>
                  <a:lnTo>
                    <a:pt x="3248" y="35237"/>
                  </a:lnTo>
                  <a:lnTo>
                    <a:pt x="6100" y="34886"/>
                  </a:lnTo>
                  <a:lnTo>
                    <a:pt x="6188" y="34842"/>
                  </a:lnTo>
                  <a:lnTo>
                    <a:pt x="6232" y="34754"/>
                  </a:lnTo>
                  <a:lnTo>
                    <a:pt x="7066" y="31770"/>
                  </a:lnTo>
                  <a:lnTo>
                    <a:pt x="7856" y="28216"/>
                  </a:lnTo>
                  <a:lnTo>
                    <a:pt x="8558" y="26461"/>
                  </a:lnTo>
                  <a:lnTo>
                    <a:pt x="10532" y="23214"/>
                  </a:lnTo>
                  <a:lnTo>
                    <a:pt x="12639" y="19879"/>
                  </a:lnTo>
                  <a:lnTo>
                    <a:pt x="14043" y="17202"/>
                  </a:lnTo>
                  <a:lnTo>
                    <a:pt x="14087" y="17158"/>
                  </a:lnTo>
                  <a:lnTo>
                    <a:pt x="14569" y="15008"/>
                  </a:lnTo>
                  <a:lnTo>
                    <a:pt x="14569" y="14964"/>
                  </a:lnTo>
                  <a:lnTo>
                    <a:pt x="14789" y="11498"/>
                  </a:lnTo>
                  <a:lnTo>
                    <a:pt x="15140" y="10181"/>
                  </a:lnTo>
                  <a:lnTo>
                    <a:pt x="16895" y="6583"/>
                  </a:lnTo>
                  <a:lnTo>
                    <a:pt x="18343" y="3555"/>
                  </a:lnTo>
                  <a:lnTo>
                    <a:pt x="18387" y="3511"/>
                  </a:lnTo>
                  <a:lnTo>
                    <a:pt x="18738" y="220"/>
                  </a:lnTo>
                  <a:lnTo>
                    <a:pt x="18738" y="133"/>
                  </a:lnTo>
                  <a:lnTo>
                    <a:pt x="18694" y="89"/>
                  </a:lnTo>
                  <a:lnTo>
                    <a:pt x="18650" y="45"/>
                  </a:lnTo>
                  <a:lnTo>
                    <a:pt x="1856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 name="Google Shape;281;p47"/>
            <p:cNvSpPr/>
            <p:nvPr/>
          </p:nvSpPr>
          <p:spPr>
            <a:xfrm>
              <a:off x="1860600" y="1609650"/>
              <a:ext cx="307175" cy="510125"/>
            </a:xfrm>
            <a:custGeom>
              <a:avLst/>
              <a:gdLst/>
              <a:ahLst/>
              <a:cxnLst/>
              <a:rect l="l" t="t" r="r" b="b"/>
              <a:pathLst>
                <a:path w="12287" h="20405" extrusionOk="0">
                  <a:moveTo>
                    <a:pt x="12067" y="0"/>
                  </a:moveTo>
                  <a:lnTo>
                    <a:pt x="12024" y="44"/>
                  </a:lnTo>
                  <a:lnTo>
                    <a:pt x="11980" y="88"/>
                  </a:lnTo>
                  <a:lnTo>
                    <a:pt x="8469" y="5529"/>
                  </a:lnTo>
                  <a:lnTo>
                    <a:pt x="6363" y="8425"/>
                  </a:lnTo>
                  <a:lnTo>
                    <a:pt x="4608" y="11365"/>
                  </a:lnTo>
                  <a:lnTo>
                    <a:pt x="2721" y="13998"/>
                  </a:lnTo>
                  <a:lnTo>
                    <a:pt x="2721" y="14042"/>
                  </a:lnTo>
                  <a:lnTo>
                    <a:pt x="1273" y="16806"/>
                  </a:lnTo>
                  <a:lnTo>
                    <a:pt x="1273" y="16850"/>
                  </a:lnTo>
                  <a:lnTo>
                    <a:pt x="0" y="20141"/>
                  </a:lnTo>
                  <a:lnTo>
                    <a:pt x="0" y="20229"/>
                  </a:lnTo>
                  <a:lnTo>
                    <a:pt x="0" y="20273"/>
                  </a:lnTo>
                  <a:lnTo>
                    <a:pt x="44" y="20361"/>
                  </a:lnTo>
                  <a:lnTo>
                    <a:pt x="88" y="20404"/>
                  </a:lnTo>
                  <a:lnTo>
                    <a:pt x="176" y="20404"/>
                  </a:lnTo>
                  <a:lnTo>
                    <a:pt x="264" y="20361"/>
                  </a:lnTo>
                  <a:lnTo>
                    <a:pt x="307" y="20273"/>
                  </a:lnTo>
                  <a:lnTo>
                    <a:pt x="1580" y="16982"/>
                  </a:lnTo>
                  <a:lnTo>
                    <a:pt x="3028" y="14173"/>
                  </a:lnTo>
                  <a:lnTo>
                    <a:pt x="4915" y="11541"/>
                  </a:lnTo>
                  <a:lnTo>
                    <a:pt x="6670" y="8645"/>
                  </a:lnTo>
                  <a:lnTo>
                    <a:pt x="8776" y="5705"/>
                  </a:lnTo>
                  <a:lnTo>
                    <a:pt x="12243" y="263"/>
                  </a:lnTo>
                  <a:lnTo>
                    <a:pt x="12287" y="176"/>
                  </a:lnTo>
                  <a:lnTo>
                    <a:pt x="12287" y="132"/>
                  </a:lnTo>
                  <a:lnTo>
                    <a:pt x="12243" y="88"/>
                  </a:lnTo>
                  <a:lnTo>
                    <a:pt x="1219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 name="Google Shape;282;p47"/>
            <p:cNvSpPr/>
            <p:nvPr/>
          </p:nvSpPr>
          <p:spPr>
            <a:xfrm>
              <a:off x="3805600" y="1948625"/>
              <a:ext cx="105350" cy="186500"/>
            </a:xfrm>
            <a:custGeom>
              <a:avLst/>
              <a:gdLst/>
              <a:ahLst/>
              <a:cxnLst/>
              <a:rect l="l" t="t" r="r" b="b"/>
              <a:pathLst>
                <a:path w="4214" h="7460" extrusionOk="0">
                  <a:moveTo>
                    <a:pt x="1317" y="483"/>
                  </a:moveTo>
                  <a:lnTo>
                    <a:pt x="3599" y="4037"/>
                  </a:lnTo>
                  <a:lnTo>
                    <a:pt x="3818" y="4695"/>
                  </a:lnTo>
                  <a:lnTo>
                    <a:pt x="3511" y="6758"/>
                  </a:lnTo>
                  <a:lnTo>
                    <a:pt x="2809" y="7109"/>
                  </a:lnTo>
                  <a:lnTo>
                    <a:pt x="2238" y="6802"/>
                  </a:lnTo>
                  <a:lnTo>
                    <a:pt x="1273" y="5705"/>
                  </a:lnTo>
                  <a:lnTo>
                    <a:pt x="395" y="3993"/>
                  </a:lnTo>
                  <a:lnTo>
                    <a:pt x="352" y="2238"/>
                  </a:lnTo>
                  <a:lnTo>
                    <a:pt x="1185" y="702"/>
                  </a:lnTo>
                  <a:lnTo>
                    <a:pt x="1317" y="483"/>
                  </a:lnTo>
                  <a:close/>
                  <a:moveTo>
                    <a:pt x="1273" y="0"/>
                  </a:moveTo>
                  <a:lnTo>
                    <a:pt x="1185" y="88"/>
                  </a:lnTo>
                  <a:lnTo>
                    <a:pt x="878" y="483"/>
                  </a:lnTo>
                  <a:lnTo>
                    <a:pt x="878" y="527"/>
                  </a:lnTo>
                  <a:lnTo>
                    <a:pt x="0" y="2150"/>
                  </a:lnTo>
                  <a:lnTo>
                    <a:pt x="0" y="2238"/>
                  </a:lnTo>
                  <a:lnTo>
                    <a:pt x="88" y="4081"/>
                  </a:lnTo>
                  <a:lnTo>
                    <a:pt x="88" y="4125"/>
                  </a:lnTo>
                  <a:lnTo>
                    <a:pt x="1010" y="5880"/>
                  </a:lnTo>
                  <a:lnTo>
                    <a:pt x="1010" y="5924"/>
                  </a:lnTo>
                  <a:lnTo>
                    <a:pt x="1975" y="7065"/>
                  </a:lnTo>
                  <a:lnTo>
                    <a:pt x="2019" y="7109"/>
                  </a:lnTo>
                  <a:lnTo>
                    <a:pt x="2765" y="7460"/>
                  </a:lnTo>
                  <a:lnTo>
                    <a:pt x="2897" y="7460"/>
                  </a:lnTo>
                  <a:lnTo>
                    <a:pt x="3730" y="7065"/>
                  </a:lnTo>
                  <a:lnTo>
                    <a:pt x="3818" y="6977"/>
                  </a:lnTo>
                  <a:lnTo>
                    <a:pt x="3862" y="6933"/>
                  </a:lnTo>
                  <a:lnTo>
                    <a:pt x="4213" y="4739"/>
                  </a:lnTo>
                  <a:lnTo>
                    <a:pt x="4169" y="4651"/>
                  </a:lnTo>
                  <a:lnTo>
                    <a:pt x="3906" y="3906"/>
                  </a:lnTo>
                  <a:lnTo>
                    <a:pt x="3906" y="3862"/>
                  </a:lnTo>
                  <a:lnTo>
                    <a:pt x="1492" y="88"/>
                  </a:lnTo>
                  <a:lnTo>
                    <a:pt x="1405" y="44"/>
                  </a:lnTo>
                  <a:lnTo>
                    <a:pt x="131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47"/>
            <p:cNvSpPr/>
            <p:nvPr/>
          </p:nvSpPr>
          <p:spPr>
            <a:xfrm>
              <a:off x="3788050" y="1933250"/>
              <a:ext cx="133850" cy="229300"/>
            </a:xfrm>
            <a:custGeom>
              <a:avLst/>
              <a:gdLst/>
              <a:ahLst/>
              <a:cxnLst/>
              <a:rect l="l" t="t" r="r" b="b"/>
              <a:pathLst>
                <a:path w="5354" h="9172" extrusionOk="0">
                  <a:moveTo>
                    <a:pt x="2194" y="352"/>
                  </a:moveTo>
                  <a:lnTo>
                    <a:pt x="2633" y="484"/>
                  </a:lnTo>
                  <a:lnTo>
                    <a:pt x="4520" y="3994"/>
                  </a:lnTo>
                  <a:lnTo>
                    <a:pt x="5003" y="5003"/>
                  </a:lnTo>
                  <a:lnTo>
                    <a:pt x="4871" y="7153"/>
                  </a:lnTo>
                  <a:lnTo>
                    <a:pt x="4608" y="8163"/>
                  </a:lnTo>
                  <a:lnTo>
                    <a:pt x="4257" y="8557"/>
                  </a:lnTo>
                  <a:lnTo>
                    <a:pt x="3467" y="8821"/>
                  </a:lnTo>
                  <a:lnTo>
                    <a:pt x="2897" y="8426"/>
                  </a:lnTo>
                  <a:lnTo>
                    <a:pt x="1317" y="6451"/>
                  </a:lnTo>
                  <a:lnTo>
                    <a:pt x="483" y="4696"/>
                  </a:lnTo>
                  <a:lnTo>
                    <a:pt x="351" y="3862"/>
                  </a:lnTo>
                  <a:lnTo>
                    <a:pt x="395" y="2765"/>
                  </a:lnTo>
                  <a:lnTo>
                    <a:pt x="790" y="1800"/>
                  </a:lnTo>
                  <a:lnTo>
                    <a:pt x="1624" y="659"/>
                  </a:lnTo>
                  <a:lnTo>
                    <a:pt x="2194" y="352"/>
                  </a:lnTo>
                  <a:close/>
                  <a:moveTo>
                    <a:pt x="2063" y="1"/>
                  </a:moveTo>
                  <a:lnTo>
                    <a:pt x="1448" y="352"/>
                  </a:lnTo>
                  <a:lnTo>
                    <a:pt x="1361" y="440"/>
                  </a:lnTo>
                  <a:lnTo>
                    <a:pt x="483" y="1624"/>
                  </a:lnTo>
                  <a:lnTo>
                    <a:pt x="483" y="1668"/>
                  </a:lnTo>
                  <a:lnTo>
                    <a:pt x="88" y="2678"/>
                  </a:lnTo>
                  <a:lnTo>
                    <a:pt x="44" y="2721"/>
                  </a:lnTo>
                  <a:lnTo>
                    <a:pt x="0" y="3862"/>
                  </a:lnTo>
                  <a:lnTo>
                    <a:pt x="0" y="3906"/>
                  </a:lnTo>
                  <a:lnTo>
                    <a:pt x="176" y="4784"/>
                  </a:lnTo>
                  <a:lnTo>
                    <a:pt x="176" y="4828"/>
                  </a:lnTo>
                  <a:lnTo>
                    <a:pt x="1010" y="6583"/>
                  </a:lnTo>
                  <a:lnTo>
                    <a:pt x="1054" y="6627"/>
                  </a:lnTo>
                  <a:lnTo>
                    <a:pt x="2633" y="8689"/>
                  </a:lnTo>
                  <a:lnTo>
                    <a:pt x="2677" y="8733"/>
                  </a:lnTo>
                  <a:lnTo>
                    <a:pt x="3335" y="9128"/>
                  </a:lnTo>
                  <a:lnTo>
                    <a:pt x="3467" y="9172"/>
                  </a:lnTo>
                  <a:lnTo>
                    <a:pt x="3511" y="9172"/>
                  </a:lnTo>
                  <a:lnTo>
                    <a:pt x="4432" y="8865"/>
                  </a:lnTo>
                  <a:lnTo>
                    <a:pt x="4520" y="8821"/>
                  </a:lnTo>
                  <a:lnTo>
                    <a:pt x="4915" y="8338"/>
                  </a:lnTo>
                  <a:lnTo>
                    <a:pt x="4959" y="8250"/>
                  </a:lnTo>
                  <a:lnTo>
                    <a:pt x="5222" y="7241"/>
                  </a:lnTo>
                  <a:lnTo>
                    <a:pt x="5222" y="7197"/>
                  </a:lnTo>
                  <a:lnTo>
                    <a:pt x="5354" y="5003"/>
                  </a:lnTo>
                  <a:lnTo>
                    <a:pt x="5354" y="4915"/>
                  </a:lnTo>
                  <a:lnTo>
                    <a:pt x="4871" y="3862"/>
                  </a:lnTo>
                  <a:lnTo>
                    <a:pt x="2897" y="264"/>
                  </a:lnTo>
                  <a:lnTo>
                    <a:pt x="2853" y="176"/>
                  </a:lnTo>
                  <a:lnTo>
                    <a:pt x="2809" y="176"/>
                  </a:lnTo>
                  <a:lnTo>
                    <a:pt x="219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47"/>
            <p:cNvSpPr/>
            <p:nvPr/>
          </p:nvSpPr>
          <p:spPr>
            <a:xfrm>
              <a:off x="3671775" y="2997350"/>
              <a:ext cx="187600" cy="399350"/>
            </a:xfrm>
            <a:custGeom>
              <a:avLst/>
              <a:gdLst/>
              <a:ahLst/>
              <a:cxnLst/>
              <a:rect l="l" t="t" r="r" b="b"/>
              <a:pathLst>
                <a:path w="7504" h="15974" extrusionOk="0">
                  <a:moveTo>
                    <a:pt x="1843" y="1"/>
                  </a:moveTo>
                  <a:lnTo>
                    <a:pt x="1755" y="45"/>
                  </a:lnTo>
                  <a:lnTo>
                    <a:pt x="790" y="615"/>
                  </a:lnTo>
                  <a:lnTo>
                    <a:pt x="746" y="703"/>
                  </a:lnTo>
                  <a:lnTo>
                    <a:pt x="176" y="1712"/>
                  </a:lnTo>
                  <a:lnTo>
                    <a:pt x="176" y="1756"/>
                  </a:lnTo>
                  <a:lnTo>
                    <a:pt x="0" y="2941"/>
                  </a:lnTo>
                  <a:lnTo>
                    <a:pt x="0" y="2985"/>
                  </a:lnTo>
                  <a:lnTo>
                    <a:pt x="351" y="5530"/>
                  </a:lnTo>
                  <a:lnTo>
                    <a:pt x="395" y="5617"/>
                  </a:lnTo>
                  <a:lnTo>
                    <a:pt x="1185" y="6890"/>
                  </a:lnTo>
                  <a:lnTo>
                    <a:pt x="1229" y="6890"/>
                  </a:lnTo>
                  <a:lnTo>
                    <a:pt x="4783" y="10751"/>
                  </a:lnTo>
                  <a:lnTo>
                    <a:pt x="4432" y="11848"/>
                  </a:lnTo>
                  <a:lnTo>
                    <a:pt x="4169" y="12726"/>
                  </a:lnTo>
                  <a:lnTo>
                    <a:pt x="3467" y="13516"/>
                  </a:lnTo>
                  <a:lnTo>
                    <a:pt x="2150" y="14920"/>
                  </a:lnTo>
                  <a:lnTo>
                    <a:pt x="1009" y="15622"/>
                  </a:lnTo>
                  <a:lnTo>
                    <a:pt x="922" y="15666"/>
                  </a:lnTo>
                  <a:lnTo>
                    <a:pt x="922" y="15754"/>
                  </a:lnTo>
                  <a:lnTo>
                    <a:pt x="922" y="15798"/>
                  </a:lnTo>
                  <a:lnTo>
                    <a:pt x="922" y="15885"/>
                  </a:lnTo>
                  <a:lnTo>
                    <a:pt x="1009" y="15929"/>
                  </a:lnTo>
                  <a:lnTo>
                    <a:pt x="1097" y="15973"/>
                  </a:lnTo>
                  <a:lnTo>
                    <a:pt x="1185" y="15929"/>
                  </a:lnTo>
                  <a:lnTo>
                    <a:pt x="2370" y="15227"/>
                  </a:lnTo>
                  <a:lnTo>
                    <a:pt x="2413" y="15183"/>
                  </a:lnTo>
                  <a:lnTo>
                    <a:pt x="3598" y="13911"/>
                  </a:lnTo>
                  <a:lnTo>
                    <a:pt x="4213" y="13209"/>
                  </a:lnTo>
                  <a:lnTo>
                    <a:pt x="4432" y="12902"/>
                  </a:lnTo>
                  <a:lnTo>
                    <a:pt x="4476" y="12770"/>
                  </a:lnTo>
                  <a:lnTo>
                    <a:pt x="4739" y="11980"/>
                  </a:lnTo>
                  <a:lnTo>
                    <a:pt x="5178" y="10795"/>
                  </a:lnTo>
                  <a:lnTo>
                    <a:pt x="5178" y="10664"/>
                  </a:lnTo>
                  <a:lnTo>
                    <a:pt x="5134" y="10576"/>
                  </a:lnTo>
                  <a:lnTo>
                    <a:pt x="1492" y="6671"/>
                  </a:lnTo>
                  <a:lnTo>
                    <a:pt x="702" y="5442"/>
                  </a:lnTo>
                  <a:lnTo>
                    <a:pt x="351" y="2941"/>
                  </a:lnTo>
                  <a:lnTo>
                    <a:pt x="527" y="1844"/>
                  </a:lnTo>
                  <a:lnTo>
                    <a:pt x="1009" y="878"/>
                  </a:lnTo>
                  <a:lnTo>
                    <a:pt x="1887" y="352"/>
                  </a:lnTo>
                  <a:lnTo>
                    <a:pt x="2150" y="352"/>
                  </a:lnTo>
                  <a:lnTo>
                    <a:pt x="3642" y="1449"/>
                  </a:lnTo>
                  <a:lnTo>
                    <a:pt x="5485" y="3380"/>
                  </a:lnTo>
                  <a:lnTo>
                    <a:pt x="7021" y="5837"/>
                  </a:lnTo>
                  <a:lnTo>
                    <a:pt x="7153" y="9040"/>
                  </a:lnTo>
                  <a:lnTo>
                    <a:pt x="7196" y="9128"/>
                  </a:lnTo>
                  <a:lnTo>
                    <a:pt x="7240" y="9172"/>
                  </a:lnTo>
                  <a:lnTo>
                    <a:pt x="7284" y="9216"/>
                  </a:lnTo>
                  <a:lnTo>
                    <a:pt x="7416" y="9216"/>
                  </a:lnTo>
                  <a:lnTo>
                    <a:pt x="7460" y="9172"/>
                  </a:lnTo>
                  <a:lnTo>
                    <a:pt x="7504" y="9084"/>
                  </a:lnTo>
                  <a:lnTo>
                    <a:pt x="7504" y="9040"/>
                  </a:lnTo>
                  <a:lnTo>
                    <a:pt x="7372" y="5749"/>
                  </a:lnTo>
                  <a:lnTo>
                    <a:pt x="7328" y="5661"/>
                  </a:lnTo>
                  <a:lnTo>
                    <a:pt x="5748" y="3160"/>
                  </a:lnTo>
                  <a:lnTo>
                    <a:pt x="5748" y="3116"/>
                  </a:lnTo>
                  <a:lnTo>
                    <a:pt x="3905" y="1186"/>
                  </a:lnTo>
                  <a:lnTo>
                    <a:pt x="3862" y="1186"/>
                  </a:lnTo>
                  <a:lnTo>
                    <a:pt x="2326" y="45"/>
                  </a:lnTo>
                  <a:lnTo>
                    <a:pt x="2238" y="45"/>
                  </a:lnTo>
                  <a:lnTo>
                    <a:pt x="184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47"/>
            <p:cNvSpPr/>
            <p:nvPr/>
          </p:nvSpPr>
          <p:spPr>
            <a:xfrm>
              <a:off x="3577425" y="2967725"/>
              <a:ext cx="311575" cy="471750"/>
            </a:xfrm>
            <a:custGeom>
              <a:avLst/>
              <a:gdLst/>
              <a:ahLst/>
              <a:cxnLst/>
              <a:rect l="l" t="t" r="r" b="b"/>
              <a:pathLst>
                <a:path w="12463" h="18870" extrusionOk="0">
                  <a:moveTo>
                    <a:pt x="5529" y="1"/>
                  </a:moveTo>
                  <a:lnTo>
                    <a:pt x="4257" y="791"/>
                  </a:lnTo>
                  <a:lnTo>
                    <a:pt x="4213" y="835"/>
                  </a:lnTo>
                  <a:lnTo>
                    <a:pt x="3730" y="1449"/>
                  </a:lnTo>
                  <a:lnTo>
                    <a:pt x="3730" y="1493"/>
                  </a:lnTo>
                  <a:lnTo>
                    <a:pt x="3204" y="3248"/>
                  </a:lnTo>
                  <a:lnTo>
                    <a:pt x="3160" y="3292"/>
                  </a:lnTo>
                  <a:lnTo>
                    <a:pt x="3204" y="4696"/>
                  </a:lnTo>
                  <a:lnTo>
                    <a:pt x="3247" y="4740"/>
                  </a:lnTo>
                  <a:lnTo>
                    <a:pt x="4037" y="7592"/>
                  </a:lnTo>
                  <a:lnTo>
                    <a:pt x="4081" y="7636"/>
                  </a:lnTo>
                  <a:lnTo>
                    <a:pt x="6056" y="10225"/>
                  </a:lnTo>
                  <a:lnTo>
                    <a:pt x="6582" y="11498"/>
                  </a:lnTo>
                  <a:lnTo>
                    <a:pt x="6539" y="12156"/>
                  </a:lnTo>
                  <a:lnTo>
                    <a:pt x="5661" y="14306"/>
                  </a:lnTo>
                  <a:lnTo>
                    <a:pt x="44" y="18518"/>
                  </a:lnTo>
                  <a:lnTo>
                    <a:pt x="0" y="18606"/>
                  </a:lnTo>
                  <a:lnTo>
                    <a:pt x="0" y="18650"/>
                  </a:lnTo>
                  <a:lnTo>
                    <a:pt x="0" y="18738"/>
                  </a:lnTo>
                  <a:lnTo>
                    <a:pt x="0" y="18782"/>
                  </a:lnTo>
                  <a:lnTo>
                    <a:pt x="88" y="18826"/>
                  </a:lnTo>
                  <a:lnTo>
                    <a:pt x="176" y="18870"/>
                  </a:lnTo>
                  <a:lnTo>
                    <a:pt x="264" y="18826"/>
                  </a:lnTo>
                  <a:lnTo>
                    <a:pt x="5924" y="14569"/>
                  </a:lnTo>
                  <a:lnTo>
                    <a:pt x="5968" y="14481"/>
                  </a:lnTo>
                  <a:lnTo>
                    <a:pt x="6890" y="12244"/>
                  </a:lnTo>
                  <a:lnTo>
                    <a:pt x="6890" y="12200"/>
                  </a:lnTo>
                  <a:lnTo>
                    <a:pt x="6933" y="11498"/>
                  </a:lnTo>
                  <a:lnTo>
                    <a:pt x="6890" y="11410"/>
                  </a:lnTo>
                  <a:lnTo>
                    <a:pt x="6407" y="10093"/>
                  </a:lnTo>
                  <a:lnTo>
                    <a:pt x="6363" y="10050"/>
                  </a:lnTo>
                  <a:lnTo>
                    <a:pt x="4388" y="7461"/>
                  </a:lnTo>
                  <a:lnTo>
                    <a:pt x="3555" y="4696"/>
                  </a:lnTo>
                  <a:lnTo>
                    <a:pt x="3511" y="3336"/>
                  </a:lnTo>
                  <a:lnTo>
                    <a:pt x="4037" y="1625"/>
                  </a:lnTo>
                  <a:lnTo>
                    <a:pt x="4476" y="1098"/>
                  </a:lnTo>
                  <a:lnTo>
                    <a:pt x="5617" y="352"/>
                  </a:lnTo>
                  <a:lnTo>
                    <a:pt x="9391" y="2678"/>
                  </a:lnTo>
                  <a:lnTo>
                    <a:pt x="11848" y="5925"/>
                  </a:lnTo>
                  <a:lnTo>
                    <a:pt x="12111" y="7724"/>
                  </a:lnTo>
                  <a:lnTo>
                    <a:pt x="12024" y="10620"/>
                  </a:lnTo>
                  <a:lnTo>
                    <a:pt x="12024" y="10708"/>
                  </a:lnTo>
                  <a:lnTo>
                    <a:pt x="12067" y="10752"/>
                  </a:lnTo>
                  <a:lnTo>
                    <a:pt x="12111" y="10796"/>
                  </a:lnTo>
                  <a:lnTo>
                    <a:pt x="12199" y="10796"/>
                  </a:lnTo>
                  <a:lnTo>
                    <a:pt x="12331" y="10752"/>
                  </a:lnTo>
                  <a:lnTo>
                    <a:pt x="12331" y="10708"/>
                  </a:lnTo>
                  <a:lnTo>
                    <a:pt x="12375" y="10620"/>
                  </a:lnTo>
                  <a:lnTo>
                    <a:pt x="12462" y="7724"/>
                  </a:lnTo>
                  <a:lnTo>
                    <a:pt x="12199" y="5837"/>
                  </a:lnTo>
                  <a:lnTo>
                    <a:pt x="12155" y="5749"/>
                  </a:lnTo>
                  <a:lnTo>
                    <a:pt x="9654" y="2458"/>
                  </a:lnTo>
                  <a:lnTo>
                    <a:pt x="9610" y="2414"/>
                  </a:lnTo>
                  <a:lnTo>
                    <a:pt x="57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47"/>
            <p:cNvSpPr/>
            <p:nvPr/>
          </p:nvSpPr>
          <p:spPr>
            <a:xfrm>
              <a:off x="3642150" y="2927150"/>
              <a:ext cx="329125" cy="352150"/>
            </a:xfrm>
            <a:custGeom>
              <a:avLst/>
              <a:gdLst/>
              <a:ahLst/>
              <a:cxnLst/>
              <a:rect l="l" t="t" r="r" b="b"/>
              <a:pathLst>
                <a:path w="13165" h="14086" extrusionOk="0">
                  <a:moveTo>
                    <a:pt x="5836" y="0"/>
                  </a:moveTo>
                  <a:lnTo>
                    <a:pt x="4257" y="176"/>
                  </a:lnTo>
                  <a:lnTo>
                    <a:pt x="3555" y="351"/>
                  </a:lnTo>
                  <a:lnTo>
                    <a:pt x="2940" y="527"/>
                  </a:lnTo>
                  <a:lnTo>
                    <a:pt x="2414" y="702"/>
                  </a:lnTo>
                  <a:lnTo>
                    <a:pt x="1931" y="922"/>
                  </a:lnTo>
                  <a:lnTo>
                    <a:pt x="1536" y="1185"/>
                  </a:lnTo>
                  <a:lnTo>
                    <a:pt x="1185" y="1492"/>
                  </a:lnTo>
                  <a:lnTo>
                    <a:pt x="878" y="1799"/>
                  </a:lnTo>
                  <a:lnTo>
                    <a:pt x="615" y="2151"/>
                  </a:lnTo>
                  <a:lnTo>
                    <a:pt x="439" y="2545"/>
                  </a:lnTo>
                  <a:lnTo>
                    <a:pt x="264" y="2984"/>
                  </a:lnTo>
                  <a:lnTo>
                    <a:pt x="132" y="3423"/>
                  </a:lnTo>
                  <a:lnTo>
                    <a:pt x="88" y="3950"/>
                  </a:lnTo>
                  <a:lnTo>
                    <a:pt x="0" y="4520"/>
                  </a:lnTo>
                  <a:lnTo>
                    <a:pt x="0" y="5091"/>
                  </a:lnTo>
                  <a:lnTo>
                    <a:pt x="0" y="6451"/>
                  </a:lnTo>
                  <a:lnTo>
                    <a:pt x="0" y="6495"/>
                  </a:lnTo>
                  <a:lnTo>
                    <a:pt x="702" y="8996"/>
                  </a:lnTo>
                  <a:lnTo>
                    <a:pt x="746" y="9084"/>
                  </a:lnTo>
                  <a:lnTo>
                    <a:pt x="2896" y="12155"/>
                  </a:lnTo>
                  <a:lnTo>
                    <a:pt x="2984" y="12989"/>
                  </a:lnTo>
                  <a:lnTo>
                    <a:pt x="2677" y="13603"/>
                  </a:lnTo>
                  <a:lnTo>
                    <a:pt x="2370" y="13779"/>
                  </a:lnTo>
                  <a:lnTo>
                    <a:pt x="2326" y="13823"/>
                  </a:lnTo>
                  <a:lnTo>
                    <a:pt x="2282" y="13867"/>
                  </a:lnTo>
                  <a:lnTo>
                    <a:pt x="2282" y="13954"/>
                  </a:lnTo>
                  <a:lnTo>
                    <a:pt x="2282" y="13998"/>
                  </a:lnTo>
                  <a:lnTo>
                    <a:pt x="2326" y="14086"/>
                  </a:lnTo>
                  <a:lnTo>
                    <a:pt x="2501" y="14086"/>
                  </a:lnTo>
                  <a:lnTo>
                    <a:pt x="2896" y="13910"/>
                  </a:lnTo>
                  <a:lnTo>
                    <a:pt x="2940" y="13823"/>
                  </a:lnTo>
                  <a:lnTo>
                    <a:pt x="3335" y="13077"/>
                  </a:lnTo>
                  <a:lnTo>
                    <a:pt x="3335" y="12989"/>
                  </a:lnTo>
                  <a:lnTo>
                    <a:pt x="3247" y="12067"/>
                  </a:lnTo>
                  <a:lnTo>
                    <a:pt x="3204" y="11980"/>
                  </a:lnTo>
                  <a:lnTo>
                    <a:pt x="1053" y="8908"/>
                  </a:lnTo>
                  <a:lnTo>
                    <a:pt x="351" y="6407"/>
                  </a:lnTo>
                  <a:lnTo>
                    <a:pt x="351" y="5178"/>
                  </a:lnTo>
                  <a:lnTo>
                    <a:pt x="351" y="4608"/>
                  </a:lnTo>
                  <a:lnTo>
                    <a:pt x="395" y="4081"/>
                  </a:lnTo>
                  <a:lnTo>
                    <a:pt x="439" y="3599"/>
                  </a:lnTo>
                  <a:lnTo>
                    <a:pt x="571" y="3160"/>
                  </a:lnTo>
                  <a:lnTo>
                    <a:pt x="702" y="2765"/>
                  </a:lnTo>
                  <a:lnTo>
                    <a:pt x="878" y="2414"/>
                  </a:lnTo>
                  <a:lnTo>
                    <a:pt x="1097" y="2063"/>
                  </a:lnTo>
                  <a:lnTo>
                    <a:pt x="1361" y="1756"/>
                  </a:lnTo>
                  <a:lnTo>
                    <a:pt x="1712" y="1492"/>
                  </a:lnTo>
                  <a:lnTo>
                    <a:pt x="2063" y="1273"/>
                  </a:lnTo>
                  <a:lnTo>
                    <a:pt x="2545" y="1054"/>
                  </a:lnTo>
                  <a:lnTo>
                    <a:pt x="3028" y="834"/>
                  </a:lnTo>
                  <a:lnTo>
                    <a:pt x="3642" y="702"/>
                  </a:lnTo>
                  <a:lnTo>
                    <a:pt x="4301" y="527"/>
                  </a:lnTo>
                  <a:lnTo>
                    <a:pt x="5836" y="351"/>
                  </a:lnTo>
                  <a:lnTo>
                    <a:pt x="6890" y="659"/>
                  </a:lnTo>
                  <a:lnTo>
                    <a:pt x="7855" y="1580"/>
                  </a:lnTo>
                  <a:lnTo>
                    <a:pt x="7899" y="1580"/>
                  </a:lnTo>
                  <a:lnTo>
                    <a:pt x="11102" y="3335"/>
                  </a:lnTo>
                  <a:lnTo>
                    <a:pt x="12901" y="4388"/>
                  </a:lnTo>
                  <a:lnTo>
                    <a:pt x="12989" y="4432"/>
                  </a:lnTo>
                  <a:lnTo>
                    <a:pt x="13033" y="4388"/>
                  </a:lnTo>
                  <a:lnTo>
                    <a:pt x="13077" y="4388"/>
                  </a:lnTo>
                  <a:lnTo>
                    <a:pt x="13164" y="4345"/>
                  </a:lnTo>
                  <a:lnTo>
                    <a:pt x="13164" y="4257"/>
                  </a:lnTo>
                  <a:lnTo>
                    <a:pt x="13164" y="4213"/>
                  </a:lnTo>
                  <a:lnTo>
                    <a:pt x="13121" y="4125"/>
                  </a:lnTo>
                  <a:lnTo>
                    <a:pt x="13077" y="4081"/>
                  </a:lnTo>
                  <a:lnTo>
                    <a:pt x="11278" y="3028"/>
                  </a:lnTo>
                  <a:lnTo>
                    <a:pt x="8074" y="1317"/>
                  </a:lnTo>
                  <a:lnTo>
                    <a:pt x="7109" y="395"/>
                  </a:lnTo>
                  <a:lnTo>
                    <a:pt x="7065" y="351"/>
                  </a:lnTo>
                  <a:lnTo>
                    <a:pt x="59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47"/>
            <p:cNvSpPr/>
            <p:nvPr/>
          </p:nvSpPr>
          <p:spPr>
            <a:xfrm>
              <a:off x="3625700" y="2886550"/>
              <a:ext cx="275375" cy="360950"/>
            </a:xfrm>
            <a:custGeom>
              <a:avLst/>
              <a:gdLst/>
              <a:ahLst/>
              <a:cxnLst/>
              <a:rect l="l" t="t" r="r" b="b"/>
              <a:pathLst>
                <a:path w="11015" h="14438" extrusionOk="0">
                  <a:moveTo>
                    <a:pt x="7767" y="1"/>
                  </a:moveTo>
                  <a:lnTo>
                    <a:pt x="4783" y="835"/>
                  </a:lnTo>
                  <a:lnTo>
                    <a:pt x="1360" y="1975"/>
                  </a:lnTo>
                  <a:lnTo>
                    <a:pt x="1273" y="2019"/>
                  </a:lnTo>
                  <a:lnTo>
                    <a:pt x="878" y="2458"/>
                  </a:lnTo>
                  <a:lnTo>
                    <a:pt x="878" y="2502"/>
                  </a:lnTo>
                  <a:lnTo>
                    <a:pt x="527" y="3248"/>
                  </a:lnTo>
                  <a:lnTo>
                    <a:pt x="527" y="3292"/>
                  </a:lnTo>
                  <a:lnTo>
                    <a:pt x="44" y="5925"/>
                  </a:lnTo>
                  <a:lnTo>
                    <a:pt x="0" y="5969"/>
                  </a:lnTo>
                  <a:lnTo>
                    <a:pt x="44" y="8250"/>
                  </a:lnTo>
                  <a:lnTo>
                    <a:pt x="88" y="8294"/>
                  </a:lnTo>
                  <a:lnTo>
                    <a:pt x="878" y="10795"/>
                  </a:lnTo>
                  <a:lnTo>
                    <a:pt x="878" y="10839"/>
                  </a:lnTo>
                  <a:lnTo>
                    <a:pt x="2721" y="13648"/>
                  </a:lnTo>
                  <a:lnTo>
                    <a:pt x="2721" y="13911"/>
                  </a:lnTo>
                  <a:lnTo>
                    <a:pt x="2457" y="14130"/>
                  </a:lnTo>
                  <a:lnTo>
                    <a:pt x="2414" y="14174"/>
                  </a:lnTo>
                  <a:lnTo>
                    <a:pt x="2370" y="14262"/>
                  </a:lnTo>
                  <a:lnTo>
                    <a:pt x="2414" y="14306"/>
                  </a:lnTo>
                  <a:lnTo>
                    <a:pt x="2414" y="14394"/>
                  </a:lnTo>
                  <a:lnTo>
                    <a:pt x="2501" y="14437"/>
                  </a:lnTo>
                  <a:lnTo>
                    <a:pt x="2545" y="14437"/>
                  </a:lnTo>
                  <a:lnTo>
                    <a:pt x="2677" y="14394"/>
                  </a:lnTo>
                  <a:lnTo>
                    <a:pt x="2984" y="14130"/>
                  </a:lnTo>
                  <a:lnTo>
                    <a:pt x="3028" y="14086"/>
                  </a:lnTo>
                  <a:lnTo>
                    <a:pt x="3028" y="14043"/>
                  </a:lnTo>
                  <a:lnTo>
                    <a:pt x="3072" y="13604"/>
                  </a:lnTo>
                  <a:lnTo>
                    <a:pt x="3072" y="13516"/>
                  </a:lnTo>
                  <a:lnTo>
                    <a:pt x="1185" y="10664"/>
                  </a:lnTo>
                  <a:lnTo>
                    <a:pt x="395" y="8206"/>
                  </a:lnTo>
                  <a:lnTo>
                    <a:pt x="351" y="5969"/>
                  </a:lnTo>
                  <a:lnTo>
                    <a:pt x="834" y="3380"/>
                  </a:lnTo>
                  <a:lnTo>
                    <a:pt x="1185" y="2678"/>
                  </a:lnTo>
                  <a:lnTo>
                    <a:pt x="1492" y="2326"/>
                  </a:lnTo>
                  <a:lnTo>
                    <a:pt x="4915" y="1142"/>
                  </a:lnTo>
                  <a:lnTo>
                    <a:pt x="7811" y="352"/>
                  </a:lnTo>
                  <a:lnTo>
                    <a:pt x="10751" y="1317"/>
                  </a:lnTo>
                  <a:lnTo>
                    <a:pt x="10839" y="1361"/>
                  </a:lnTo>
                  <a:lnTo>
                    <a:pt x="10882" y="1317"/>
                  </a:lnTo>
                  <a:lnTo>
                    <a:pt x="10970" y="1273"/>
                  </a:lnTo>
                  <a:lnTo>
                    <a:pt x="10970" y="1229"/>
                  </a:lnTo>
                  <a:lnTo>
                    <a:pt x="11014" y="1142"/>
                  </a:lnTo>
                  <a:lnTo>
                    <a:pt x="10970" y="1098"/>
                  </a:lnTo>
                  <a:lnTo>
                    <a:pt x="10926" y="1054"/>
                  </a:lnTo>
                  <a:lnTo>
                    <a:pt x="10882" y="1010"/>
                  </a:lnTo>
                  <a:lnTo>
                    <a:pt x="785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47"/>
            <p:cNvSpPr/>
            <p:nvPr/>
          </p:nvSpPr>
          <p:spPr>
            <a:xfrm>
              <a:off x="3703575" y="3053300"/>
              <a:ext cx="118500" cy="174450"/>
            </a:xfrm>
            <a:custGeom>
              <a:avLst/>
              <a:gdLst/>
              <a:ahLst/>
              <a:cxnLst/>
              <a:rect l="l" t="t" r="r" b="b"/>
              <a:pathLst>
                <a:path w="4740" h="6978" extrusionOk="0">
                  <a:moveTo>
                    <a:pt x="966" y="352"/>
                  </a:moveTo>
                  <a:lnTo>
                    <a:pt x="1624" y="527"/>
                  </a:lnTo>
                  <a:lnTo>
                    <a:pt x="2765" y="1405"/>
                  </a:lnTo>
                  <a:lnTo>
                    <a:pt x="3950" y="2897"/>
                  </a:lnTo>
                  <a:lnTo>
                    <a:pt x="4389" y="4564"/>
                  </a:lnTo>
                  <a:lnTo>
                    <a:pt x="3906" y="6276"/>
                  </a:lnTo>
                  <a:lnTo>
                    <a:pt x="3818" y="6495"/>
                  </a:lnTo>
                  <a:lnTo>
                    <a:pt x="878" y="3511"/>
                  </a:lnTo>
                  <a:lnTo>
                    <a:pt x="483" y="2897"/>
                  </a:lnTo>
                  <a:lnTo>
                    <a:pt x="352" y="834"/>
                  </a:lnTo>
                  <a:lnTo>
                    <a:pt x="966" y="352"/>
                  </a:lnTo>
                  <a:close/>
                  <a:moveTo>
                    <a:pt x="878" y="1"/>
                  </a:moveTo>
                  <a:lnTo>
                    <a:pt x="790" y="45"/>
                  </a:lnTo>
                  <a:lnTo>
                    <a:pt x="88" y="615"/>
                  </a:lnTo>
                  <a:lnTo>
                    <a:pt x="1" y="659"/>
                  </a:lnTo>
                  <a:lnTo>
                    <a:pt x="1" y="747"/>
                  </a:lnTo>
                  <a:lnTo>
                    <a:pt x="132" y="2985"/>
                  </a:lnTo>
                  <a:lnTo>
                    <a:pt x="132" y="3072"/>
                  </a:lnTo>
                  <a:lnTo>
                    <a:pt x="571" y="3730"/>
                  </a:lnTo>
                  <a:lnTo>
                    <a:pt x="615" y="3774"/>
                  </a:lnTo>
                  <a:lnTo>
                    <a:pt x="3774" y="6934"/>
                  </a:lnTo>
                  <a:lnTo>
                    <a:pt x="3818" y="6978"/>
                  </a:lnTo>
                  <a:lnTo>
                    <a:pt x="3994" y="6978"/>
                  </a:lnTo>
                  <a:lnTo>
                    <a:pt x="4038" y="6890"/>
                  </a:lnTo>
                  <a:lnTo>
                    <a:pt x="4257" y="6407"/>
                  </a:lnTo>
                  <a:lnTo>
                    <a:pt x="4257" y="6363"/>
                  </a:lnTo>
                  <a:lnTo>
                    <a:pt x="4740" y="4608"/>
                  </a:lnTo>
                  <a:lnTo>
                    <a:pt x="4740" y="4520"/>
                  </a:lnTo>
                  <a:lnTo>
                    <a:pt x="4301" y="2765"/>
                  </a:lnTo>
                  <a:lnTo>
                    <a:pt x="4257" y="2677"/>
                  </a:lnTo>
                  <a:lnTo>
                    <a:pt x="3028" y="1185"/>
                  </a:lnTo>
                  <a:lnTo>
                    <a:pt x="2984" y="1142"/>
                  </a:lnTo>
                  <a:lnTo>
                    <a:pt x="1800" y="220"/>
                  </a:lnTo>
                  <a:lnTo>
                    <a:pt x="1756" y="176"/>
                  </a:lnTo>
                  <a:lnTo>
                    <a:pt x="9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47"/>
            <p:cNvSpPr/>
            <p:nvPr/>
          </p:nvSpPr>
          <p:spPr>
            <a:xfrm>
              <a:off x="3689325" y="3025875"/>
              <a:ext cx="149200" cy="218325"/>
            </a:xfrm>
            <a:custGeom>
              <a:avLst/>
              <a:gdLst/>
              <a:ahLst/>
              <a:cxnLst/>
              <a:rect l="l" t="t" r="r" b="b"/>
              <a:pathLst>
                <a:path w="5968" h="8733" extrusionOk="0">
                  <a:moveTo>
                    <a:pt x="1360" y="396"/>
                  </a:moveTo>
                  <a:lnTo>
                    <a:pt x="1975" y="615"/>
                  </a:lnTo>
                  <a:lnTo>
                    <a:pt x="3949" y="2239"/>
                  </a:lnTo>
                  <a:lnTo>
                    <a:pt x="5134" y="3774"/>
                  </a:lnTo>
                  <a:lnTo>
                    <a:pt x="5441" y="4564"/>
                  </a:lnTo>
                  <a:lnTo>
                    <a:pt x="5617" y="5617"/>
                  </a:lnTo>
                  <a:lnTo>
                    <a:pt x="5441" y="6670"/>
                  </a:lnTo>
                  <a:lnTo>
                    <a:pt x="4871" y="7943"/>
                  </a:lnTo>
                  <a:lnTo>
                    <a:pt x="4388" y="8382"/>
                  </a:lnTo>
                  <a:lnTo>
                    <a:pt x="3949" y="8338"/>
                  </a:lnTo>
                  <a:lnTo>
                    <a:pt x="1317" y="5310"/>
                  </a:lnTo>
                  <a:lnTo>
                    <a:pt x="658" y="4389"/>
                  </a:lnTo>
                  <a:lnTo>
                    <a:pt x="351" y="2282"/>
                  </a:lnTo>
                  <a:lnTo>
                    <a:pt x="395" y="1273"/>
                  </a:lnTo>
                  <a:lnTo>
                    <a:pt x="614" y="790"/>
                  </a:lnTo>
                  <a:lnTo>
                    <a:pt x="1360" y="396"/>
                  </a:lnTo>
                  <a:close/>
                  <a:moveTo>
                    <a:pt x="1317" y="1"/>
                  </a:moveTo>
                  <a:lnTo>
                    <a:pt x="1273" y="45"/>
                  </a:lnTo>
                  <a:lnTo>
                    <a:pt x="395" y="527"/>
                  </a:lnTo>
                  <a:lnTo>
                    <a:pt x="351" y="615"/>
                  </a:lnTo>
                  <a:lnTo>
                    <a:pt x="44" y="1142"/>
                  </a:lnTo>
                  <a:lnTo>
                    <a:pt x="44" y="1229"/>
                  </a:lnTo>
                  <a:lnTo>
                    <a:pt x="0" y="2282"/>
                  </a:lnTo>
                  <a:lnTo>
                    <a:pt x="0" y="2326"/>
                  </a:lnTo>
                  <a:lnTo>
                    <a:pt x="307" y="4520"/>
                  </a:lnTo>
                  <a:lnTo>
                    <a:pt x="351" y="4564"/>
                  </a:lnTo>
                  <a:lnTo>
                    <a:pt x="1053" y="5530"/>
                  </a:lnTo>
                  <a:lnTo>
                    <a:pt x="3730" y="8645"/>
                  </a:lnTo>
                  <a:lnTo>
                    <a:pt x="3774" y="8689"/>
                  </a:lnTo>
                  <a:lnTo>
                    <a:pt x="3818" y="8689"/>
                  </a:lnTo>
                  <a:lnTo>
                    <a:pt x="4432" y="8733"/>
                  </a:lnTo>
                  <a:lnTo>
                    <a:pt x="4476" y="8733"/>
                  </a:lnTo>
                  <a:lnTo>
                    <a:pt x="4564" y="8689"/>
                  </a:lnTo>
                  <a:lnTo>
                    <a:pt x="5134" y="8206"/>
                  </a:lnTo>
                  <a:lnTo>
                    <a:pt x="5178" y="8118"/>
                  </a:lnTo>
                  <a:lnTo>
                    <a:pt x="5792" y="6758"/>
                  </a:lnTo>
                  <a:lnTo>
                    <a:pt x="5792" y="6714"/>
                  </a:lnTo>
                  <a:lnTo>
                    <a:pt x="5968" y="5661"/>
                  </a:lnTo>
                  <a:lnTo>
                    <a:pt x="5968" y="5617"/>
                  </a:lnTo>
                  <a:lnTo>
                    <a:pt x="5792" y="4476"/>
                  </a:lnTo>
                  <a:lnTo>
                    <a:pt x="5792" y="4433"/>
                  </a:lnTo>
                  <a:lnTo>
                    <a:pt x="5441" y="3599"/>
                  </a:lnTo>
                  <a:lnTo>
                    <a:pt x="5397" y="3555"/>
                  </a:lnTo>
                  <a:lnTo>
                    <a:pt x="4213" y="2019"/>
                  </a:lnTo>
                  <a:lnTo>
                    <a:pt x="4213" y="1975"/>
                  </a:lnTo>
                  <a:lnTo>
                    <a:pt x="2194" y="352"/>
                  </a:lnTo>
                  <a:lnTo>
                    <a:pt x="2150" y="308"/>
                  </a:lnTo>
                  <a:lnTo>
                    <a:pt x="1404" y="45"/>
                  </a:lnTo>
                  <a:lnTo>
                    <a:pt x="13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47"/>
            <p:cNvSpPr/>
            <p:nvPr/>
          </p:nvSpPr>
          <p:spPr>
            <a:xfrm>
              <a:off x="3745275" y="2955675"/>
              <a:ext cx="168950" cy="217225"/>
            </a:xfrm>
            <a:custGeom>
              <a:avLst/>
              <a:gdLst/>
              <a:ahLst/>
              <a:cxnLst/>
              <a:rect l="l" t="t" r="r" b="b"/>
              <a:pathLst>
                <a:path w="6758" h="8689" extrusionOk="0">
                  <a:moveTo>
                    <a:pt x="88" y="0"/>
                  </a:moveTo>
                  <a:lnTo>
                    <a:pt x="44" y="44"/>
                  </a:lnTo>
                  <a:lnTo>
                    <a:pt x="0" y="88"/>
                  </a:lnTo>
                  <a:lnTo>
                    <a:pt x="0" y="176"/>
                  </a:lnTo>
                  <a:lnTo>
                    <a:pt x="0" y="264"/>
                  </a:lnTo>
                  <a:lnTo>
                    <a:pt x="44" y="307"/>
                  </a:lnTo>
                  <a:lnTo>
                    <a:pt x="132" y="307"/>
                  </a:lnTo>
                  <a:lnTo>
                    <a:pt x="1360" y="878"/>
                  </a:lnTo>
                  <a:lnTo>
                    <a:pt x="3379" y="1799"/>
                  </a:lnTo>
                  <a:lnTo>
                    <a:pt x="6407" y="5266"/>
                  </a:lnTo>
                  <a:lnTo>
                    <a:pt x="6187" y="8469"/>
                  </a:lnTo>
                  <a:lnTo>
                    <a:pt x="6187" y="8557"/>
                  </a:lnTo>
                  <a:lnTo>
                    <a:pt x="6231" y="8601"/>
                  </a:lnTo>
                  <a:lnTo>
                    <a:pt x="6275" y="8645"/>
                  </a:lnTo>
                  <a:lnTo>
                    <a:pt x="6319" y="8689"/>
                  </a:lnTo>
                  <a:lnTo>
                    <a:pt x="6363" y="8689"/>
                  </a:lnTo>
                  <a:lnTo>
                    <a:pt x="6450" y="8645"/>
                  </a:lnTo>
                  <a:lnTo>
                    <a:pt x="6538" y="8513"/>
                  </a:lnTo>
                  <a:lnTo>
                    <a:pt x="6758" y="5222"/>
                  </a:lnTo>
                  <a:lnTo>
                    <a:pt x="6758" y="5134"/>
                  </a:lnTo>
                  <a:lnTo>
                    <a:pt x="6714" y="5090"/>
                  </a:lnTo>
                  <a:lnTo>
                    <a:pt x="3598" y="1536"/>
                  </a:lnTo>
                  <a:lnTo>
                    <a:pt x="3554" y="1492"/>
                  </a:lnTo>
                  <a:lnTo>
                    <a:pt x="1887" y="702"/>
                  </a:lnTo>
                  <a:lnTo>
                    <a:pt x="834" y="220"/>
                  </a:lnTo>
                  <a:lnTo>
                    <a:pt x="2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47"/>
            <p:cNvSpPr/>
            <p:nvPr/>
          </p:nvSpPr>
          <p:spPr>
            <a:xfrm>
              <a:off x="3838500" y="2980900"/>
              <a:ext cx="96575" cy="170050"/>
            </a:xfrm>
            <a:custGeom>
              <a:avLst/>
              <a:gdLst/>
              <a:ahLst/>
              <a:cxnLst/>
              <a:rect l="l" t="t" r="r" b="b"/>
              <a:pathLst>
                <a:path w="3863" h="6802" extrusionOk="0">
                  <a:moveTo>
                    <a:pt x="133" y="1"/>
                  </a:moveTo>
                  <a:lnTo>
                    <a:pt x="89" y="44"/>
                  </a:lnTo>
                  <a:lnTo>
                    <a:pt x="1" y="88"/>
                  </a:lnTo>
                  <a:lnTo>
                    <a:pt x="1" y="132"/>
                  </a:lnTo>
                  <a:lnTo>
                    <a:pt x="1" y="220"/>
                  </a:lnTo>
                  <a:lnTo>
                    <a:pt x="1" y="264"/>
                  </a:lnTo>
                  <a:lnTo>
                    <a:pt x="45" y="308"/>
                  </a:lnTo>
                  <a:lnTo>
                    <a:pt x="2239" y="2063"/>
                  </a:lnTo>
                  <a:lnTo>
                    <a:pt x="3511" y="4301"/>
                  </a:lnTo>
                  <a:lnTo>
                    <a:pt x="3248" y="6583"/>
                  </a:lnTo>
                  <a:lnTo>
                    <a:pt x="3248" y="6670"/>
                  </a:lnTo>
                  <a:lnTo>
                    <a:pt x="3292" y="6714"/>
                  </a:lnTo>
                  <a:lnTo>
                    <a:pt x="3336" y="6758"/>
                  </a:lnTo>
                  <a:lnTo>
                    <a:pt x="3380" y="6802"/>
                  </a:lnTo>
                  <a:lnTo>
                    <a:pt x="3424" y="6802"/>
                  </a:lnTo>
                  <a:lnTo>
                    <a:pt x="3511" y="6758"/>
                  </a:lnTo>
                  <a:lnTo>
                    <a:pt x="3599" y="6626"/>
                  </a:lnTo>
                  <a:lnTo>
                    <a:pt x="3862" y="4301"/>
                  </a:lnTo>
                  <a:lnTo>
                    <a:pt x="3862" y="4213"/>
                  </a:lnTo>
                  <a:lnTo>
                    <a:pt x="2546" y="1844"/>
                  </a:lnTo>
                  <a:lnTo>
                    <a:pt x="2502" y="1800"/>
                  </a:lnTo>
                  <a:lnTo>
                    <a:pt x="264"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47"/>
            <p:cNvSpPr/>
            <p:nvPr/>
          </p:nvSpPr>
          <p:spPr>
            <a:xfrm>
              <a:off x="6159800" y="3992350"/>
              <a:ext cx="10975" cy="43900"/>
            </a:xfrm>
            <a:custGeom>
              <a:avLst/>
              <a:gdLst/>
              <a:ahLst/>
              <a:cxnLst/>
              <a:rect l="l" t="t" r="r" b="b"/>
              <a:pathLst>
                <a:path w="439" h="1756" extrusionOk="0">
                  <a:moveTo>
                    <a:pt x="307" y="0"/>
                  </a:moveTo>
                  <a:lnTo>
                    <a:pt x="220" y="44"/>
                  </a:lnTo>
                  <a:lnTo>
                    <a:pt x="176" y="44"/>
                  </a:lnTo>
                  <a:lnTo>
                    <a:pt x="132" y="132"/>
                  </a:lnTo>
                  <a:lnTo>
                    <a:pt x="88" y="176"/>
                  </a:lnTo>
                  <a:lnTo>
                    <a:pt x="0" y="1580"/>
                  </a:lnTo>
                  <a:lnTo>
                    <a:pt x="0" y="1668"/>
                  </a:lnTo>
                  <a:lnTo>
                    <a:pt x="44" y="1712"/>
                  </a:lnTo>
                  <a:lnTo>
                    <a:pt x="88" y="1755"/>
                  </a:lnTo>
                  <a:lnTo>
                    <a:pt x="176" y="1755"/>
                  </a:lnTo>
                  <a:lnTo>
                    <a:pt x="307" y="1712"/>
                  </a:lnTo>
                  <a:lnTo>
                    <a:pt x="351" y="1624"/>
                  </a:lnTo>
                  <a:lnTo>
                    <a:pt x="439" y="220"/>
                  </a:lnTo>
                  <a:lnTo>
                    <a:pt x="439" y="132"/>
                  </a:lnTo>
                  <a:lnTo>
                    <a:pt x="395" y="88"/>
                  </a:lnTo>
                  <a:lnTo>
                    <a:pt x="351" y="44"/>
                  </a:lnTo>
                  <a:lnTo>
                    <a:pt x="30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47"/>
            <p:cNvSpPr/>
            <p:nvPr/>
          </p:nvSpPr>
          <p:spPr>
            <a:xfrm>
              <a:off x="6108225" y="4190900"/>
              <a:ext cx="28550" cy="37325"/>
            </a:xfrm>
            <a:custGeom>
              <a:avLst/>
              <a:gdLst/>
              <a:ahLst/>
              <a:cxnLst/>
              <a:rect l="l" t="t" r="r" b="b"/>
              <a:pathLst>
                <a:path w="1142" h="1493" extrusionOk="0">
                  <a:moveTo>
                    <a:pt x="878" y="1"/>
                  </a:moveTo>
                  <a:lnTo>
                    <a:pt x="834" y="88"/>
                  </a:lnTo>
                  <a:lnTo>
                    <a:pt x="1" y="1229"/>
                  </a:lnTo>
                  <a:lnTo>
                    <a:pt x="1" y="1273"/>
                  </a:lnTo>
                  <a:lnTo>
                    <a:pt x="1" y="1361"/>
                  </a:lnTo>
                  <a:lnTo>
                    <a:pt x="1" y="1405"/>
                  </a:lnTo>
                  <a:lnTo>
                    <a:pt x="45" y="1449"/>
                  </a:lnTo>
                  <a:lnTo>
                    <a:pt x="176" y="1492"/>
                  </a:lnTo>
                  <a:lnTo>
                    <a:pt x="264" y="1492"/>
                  </a:lnTo>
                  <a:lnTo>
                    <a:pt x="308" y="1405"/>
                  </a:lnTo>
                  <a:lnTo>
                    <a:pt x="1098" y="264"/>
                  </a:lnTo>
                  <a:lnTo>
                    <a:pt x="1142" y="220"/>
                  </a:lnTo>
                  <a:lnTo>
                    <a:pt x="1142" y="132"/>
                  </a:lnTo>
                  <a:lnTo>
                    <a:pt x="1098" y="88"/>
                  </a:lnTo>
                  <a:lnTo>
                    <a:pt x="1054" y="44"/>
                  </a:lnTo>
                  <a:lnTo>
                    <a:pt x="101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4" name="Google Shape;294;p47"/>
            <p:cNvSpPr/>
            <p:nvPr/>
          </p:nvSpPr>
          <p:spPr>
            <a:xfrm>
              <a:off x="6367125" y="4108625"/>
              <a:ext cx="36225" cy="30750"/>
            </a:xfrm>
            <a:custGeom>
              <a:avLst/>
              <a:gdLst/>
              <a:ahLst/>
              <a:cxnLst/>
              <a:rect l="l" t="t" r="r" b="b"/>
              <a:pathLst>
                <a:path w="1449" h="1230" extrusionOk="0">
                  <a:moveTo>
                    <a:pt x="88" y="1"/>
                  </a:moveTo>
                  <a:lnTo>
                    <a:pt x="44" y="44"/>
                  </a:lnTo>
                  <a:lnTo>
                    <a:pt x="1" y="132"/>
                  </a:lnTo>
                  <a:lnTo>
                    <a:pt x="1" y="176"/>
                  </a:lnTo>
                  <a:lnTo>
                    <a:pt x="44" y="264"/>
                  </a:lnTo>
                  <a:lnTo>
                    <a:pt x="88" y="308"/>
                  </a:lnTo>
                  <a:lnTo>
                    <a:pt x="1185" y="1185"/>
                  </a:lnTo>
                  <a:lnTo>
                    <a:pt x="1273" y="1229"/>
                  </a:lnTo>
                  <a:lnTo>
                    <a:pt x="1361" y="1185"/>
                  </a:lnTo>
                  <a:lnTo>
                    <a:pt x="1405" y="1141"/>
                  </a:lnTo>
                  <a:lnTo>
                    <a:pt x="1449" y="1098"/>
                  </a:lnTo>
                  <a:lnTo>
                    <a:pt x="1449" y="1010"/>
                  </a:lnTo>
                  <a:lnTo>
                    <a:pt x="1449" y="966"/>
                  </a:lnTo>
                  <a:lnTo>
                    <a:pt x="1405" y="922"/>
                  </a:lnTo>
                  <a:lnTo>
                    <a:pt x="308"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 name="Google Shape;295;p47"/>
            <p:cNvSpPr/>
            <p:nvPr/>
          </p:nvSpPr>
          <p:spPr>
            <a:xfrm>
              <a:off x="5861400" y="5099225"/>
              <a:ext cx="47200" cy="13175"/>
            </a:xfrm>
            <a:custGeom>
              <a:avLst/>
              <a:gdLst/>
              <a:ahLst/>
              <a:cxnLst/>
              <a:rect l="l" t="t" r="r" b="b"/>
              <a:pathLst>
                <a:path w="1888" h="527" extrusionOk="0">
                  <a:moveTo>
                    <a:pt x="1668" y="0"/>
                  </a:moveTo>
                  <a:lnTo>
                    <a:pt x="132" y="176"/>
                  </a:lnTo>
                  <a:lnTo>
                    <a:pt x="88" y="220"/>
                  </a:lnTo>
                  <a:lnTo>
                    <a:pt x="1" y="264"/>
                  </a:lnTo>
                  <a:lnTo>
                    <a:pt x="1" y="308"/>
                  </a:lnTo>
                  <a:lnTo>
                    <a:pt x="1" y="395"/>
                  </a:lnTo>
                  <a:lnTo>
                    <a:pt x="44" y="483"/>
                  </a:lnTo>
                  <a:lnTo>
                    <a:pt x="176" y="527"/>
                  </a:lnTo>
                  <a:lnTo>
                    <a:pt x="1712" y="351"/>
                  </a:lnTo>
                  <a:lnTo>
                    <a:pt x="1800" y="308"/>
                  </a:lnTo>
                  <a:lnTo>
                    <a:pt x="1844" y="264"/>
                  </a:lnTo>
                  <a:lnTo>
                    <a:pt x="1887" y="220"/>
                  </a:lnTo>
                  <a:lnTo>
                    <a:pt x="1887" y="132"/>
                  </a:lnTo>
                  <a:lnTo>
                    <a:pt x="1844" y="88"/>
                  </a:lnTo>
                  <a:lnTo>
                    <a:pt x="180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47"/>
            <p:cNvSpPr/>
            <p:nvPr/>
          </p:nvSpPr>
          <p:spPr>
            <a:xfrm>
              <a:off x="5808750" y="4503550"/>
              <a:ext cx="879825" cy="324725"/>
            </a:xfrm>
            <a:custGeom>
              <a:avLst/>
              <a:gdLst/>
              <a:ahLst/>
              <a:cxnLst/>
              <a:rect l="l" t="t" r="r" b="b"/>
              <a:pathLst>
                <a:path w="35193" h="12989" extrusionOk="0">
                  <a:moveTo>
                    <a:pt x="22336" y="0"/>
                  </a:moveTo>
                  <a:lnTo>
                    <a:pt x="21809" y="176"/>
                  </a:lnTo>
                  <a:lnTo>
                    <a:pt x="21765" y="220"/>
                  </a:lnTo>
                  <a:lnTo>
                    <a:pt x="20536" y="1273"/>
                  </a:lnTo>
                  <a:lnTo>
                    <a:pt x="19703" y="1931"/>
                  </a:lnTo>
                  <a:lnTo>
                    <a:pt x="19044" y="2458"/>
                  </a:lnTo>
                  <a:lnTo>
                    <a:pt x="17947" y="3423"/>
                  </a:lnTo>
                  <a:lnTo>
                    <a:pt x="17377" y="3906"/>
                  </a:lnTo>
                  <a:lnTo>
                    <a:pt x="16850" y="4301"/>
                  </a:lnTo>
                  <a:lnTo>
                    <a:pt x="16324" y="4652"/>
                  </a:lnTo>
                  <a:lnTo>
                    <a:pt x="15753" y="4959"/>
                  </a:lnTo>
                  <a:lnTo>
                    <a:pt x="15051" y="5222"/>
                  </a:lnTo>
                  <a:lnTo>
                    <a:pt x="14174" y="5485"/>
                  </a:lnTo>
                  <a:lnTo>
                    <a:pt x="13077" y="5705"/>
                  </a:lnTo>
                  <a:lnTo>
                    <a:pt x="11673" y="5968"/>
                  </a:lnTo>
                  <a:lnTo>
                    <a:pt x="11629" y="5968"/>
                  </a:lnTo>
                  <a:lnTo>
                    <a:pt x="10268" y="6626"/>
                  </a:lnTo>
                  <a:lnTo>
                    <a:pt x="10224" y="6626"/>
                  </a:lnTo>
                  <a:lnTo>
                    <a:pt x="9610" y="7241"/>
                  </a:lnTo>
                  <a:lnTo>
                    <a:pt x="9566" y="7285"/>
                  </a:lnTo>
                  <a:lnTo>
                    <a:pt x="8162" y="10093"/>
                  </a:lnTo>
                  <a:lnTo>
                    <a:pt x="7021" y="11541"/>
                  </a:lnTo>
                  <a:lnTo>
                    <a:pt x="5705" y="12506"/>
                  </a:lnTo>
                  <a:lnTo>
                    <a:pt x="5090" y="12638"/>
                  </a:lnTo>
                  <a:lnTo>
                    <a:pt x="3906" y="12506"/>
                  </a:lnTo>
                  <a:lnTo>
                    <a:pt x="1536" y="11804"/>
                  </a:lnTo>
                  <a:lnTo>
                    <a:pt x="264" y="11365"/>
                  </a:lnTo>
                  <a:lnTo>
                    <a:pt x="88" y="11365"/>
                  </a:lnTo>
                  <a:lnTo>
                    <a:pt x="44" y="11409"/>
                  </a:lnTo>
                  <a:lnTo>
                    <a:pt x="0" y="11453"/>
                  </a:lnTo>
                  <a:lnTo>
                    <a:pt x="0" y="11541"/>
                  </a:lnTo>
                  <a:lnTo>
                    <a:pt x="44" y="11585"/>
                  </a:lnTo>
                  <a:lnTo>
                    <a:pt x="44" y="11629"/>
                  </a:lnTo>
                  <a:lnTo>
                    <a:pt x="132" y="11673"/>
                  </a:lnTo>
                  <a:lnTo>
                    <a:pt x="1448" y="12155"/>
                  </a:lnTo>
                  <a:lnTo>
                    <a:pt x="3818" y="12857"/>
                  </a:lnTo>
                  <a:lnTo>
                    <a:pt x="3862" y="12857"/>
                  </a:lnTo>
                  <a:lnTo>
                    <a:pt x="5090" y="12989"/>
                  </a:lnTo>
                  <a:lnTo>
                    <a:pt x="5134" y="12989"/>
                  </a:lnTo>
                  <a:lnTo>
                    <a:pt x="5836" y="12813"/>
                  </a:lnTo>
                  <a:lnTo>
                    <a:pt x="5880" y="12770"/>
                  </a:lnTo>
                  <a:lnTo>
                    <a:pt x="7241" y="11804"/>
                  </a:lnTo>
                  <a:lnTo>
                    <a:pt x="7284" y="11760"/>
                  </a:lnTo>
                  <a:lnTo>
                    <a:pt x="8425" y="10268"/>
                  </a:lnTo>
                  <a:lnTo>
                    <a:pt x="8469" y="10268"/>
                  </a:lnTo>
                  <a:lnTo>
                    <a:pt x="9873" y="7460"/>
                  </a:lnTo>
                  <a:lnTo>
                    <a:pt x="10444" y="6934"/>
                  </a:lnTo>
                  <a:lnTo>
                    <a:pt x="11760" y="6319"/>
                  </a:lnTo>
                  <a:lnTo>
                    <a:pt x="13164" y="6056"/>
                  </a:lnTo>
                  <a:lnTo>
                    <a:pt x="14305" y="5793"/>
                  </a:lnTo>
                  <a:lnTo>
                    <a:pt x="15227" y="5529"/>
                  </a:lnTo>
                  <a:lnTo>
                    <a:pt x="15929" y="5266"/>
                  </a:lnTo>
                  <a:lnTo>
                    <a:pt x="16543" y="4959"/>
                  </a:lnTo>
                  <a:lnTo>
                    <a:pt x="17070" y="4608"/>
                  </a:lnTo>
                  <a:lnTo>
                    <a:pt x="17596" y="4169"/>
                  </a:lnTo>
                  <a:lnTo>
                    <a:pt x="18167" y="3686"/>
                  </a:lnTo>
                  <a:lnTo>
                    <a:pt x="19264" y="2765"/>
                  </a:lnTo>
                  <a:lnTo>
                    <a:pt x="19922" y="2194"/>
                  </a:lnTo>
                  <a:lnTo>
                    <a:pt x="20756" y="1580"/>
                  </a:lnTo>
                  <a:lnTo>
                    <a:pt x="21941" y="483"/>
                  </a:lnTo>
                  <a:lnTo>
                    <a:pt x="22423" y="351"/>
                  </a:lnTo>
                  <a:lnTo>
                    <a:pt x="25144" y="351"/>
                  </a:lnTo>
                  <a:lnTo>
                    <a:pt x="26460" y="395"/>
                  </a:lnTo>
                  <a:lnTo>
                    <a:pt x="27733" y="483"/>
                  </a:lnTo>
                  <a:lnTo>
                    <a:pt x="28347" y="615"/>
                  </a:lnTo>
                  <a:lnTo>
                    <a:pt x="28961" y="703"/>
                  </a:lnTo>
                  <a:lnTo>
                    <a:pt x="29576" y="878"/>
                  </a:lnTo>
                  <a:lnTo>
                    <a:pt x="30190" y="1054"/>
                  </a:lnTo>
                  <a:lnTo>
                    <a:pt x="30804" y="1273"/>
                  </a:lnTo>
                  <a:lnTo>
                    <a:pt x="31419" y="1536"/>
                  </a:lnTo>
                  <a:lnTo>
                    <a:pt x="32033" y="1843"/>
                  </a:lnTo>
                  <a:lnTo>
                    <a:pt x="32647" y="2194"/>
                  </a:lnTo>
                  <a:lnTo>
                    <a:pt x="34271" y="3291"/>
                  </a:lnTo>
                  <a:lnTo>
                    <a:pt x="34885" y="3950"/>
                  </a:lnTo>
                  <a:lnTo>
                    <a:pt x="34929" y="3994"/>
                  </a:lnTo>
                  <a:lnTo>
                    <a:pt x="35061" y="3994"/>
                  </a:lnTo>
                  <a:lnTo>
                    <a:pt x="35149" y="3950"/>
                  </a:lnTo>
                  <a:lnTo>
                    <a:pt x="35149" y="3906"/>
                  </a:lnTo>
                  <a:lnTo>
                    <a:pt x="35193" y="3818"/>
                  </a:lnTo>
                  <a:lnTo>
                    <a:pt x="35193" y="3774"/>
                  </a:lnTo>
                  <a:lnTo>
                    <a:pt x="35149" y="3686"/>
                  </a:lnTo>
                  <a:lnTo>
                    <a:pt x="34490" y="3028"/>
                  </a:lnTo>
                  <a:lnTo>
                    <a:pt x="34490" y="2984"/>
                  </a:lnTo>
                  <a:lnTo>
                    <a:pt x="32823" y="1931"/>
                  </a:lnTo>
                  <a:lnTo>
                    <a:pt x="32209" y="1536"/>
                  </a:lnTo>
                  <a:lnTo>
                    <a:pt x="31594" y="1229"/>
                  </a:lnTo>
                  <a:lnTo>
                    <a:pt x="30980" y="966"/>
                  </a:lnTo>
                  <a:lnTo>
                    <a:pt x="30322" y="746"/>
                  </a:lnTo>
                  <a:lnTo>
                    <a:pt x="29707" y="527"/>
                  </a:lnTo>
                  <a:lnTo>
                    <a:pt x="29093" y="395"/>
                  </a:lnTo>
                  <a:lnTo>
                    <a:pt x="28435" y="264"/>
                  </a:lnTo>
                  <a:lnTo>
                    <a:pt x="27821" y="132"/>
                  </a:lnTo>
                  <a:lnTo>
                    <a:pt x="26504" y="44"/>
                  </a:lnTo>
                  <a:lnTo>
                    <a:pt x="251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47"/>
            <p:cNvSpPr/>
            <p:nvPr/>
          </p:nvSpPr>
          <p:spPr>
            <a:xfrm>
              <a:off x="5804350" y="4473925"/>
              <a:ext cx="934675" cy="337900"/>
            </a:xfrm>
            <a:custGeom>
              <a:avLst/>
              <a:gdLst/>
              <a:ahLst/>
              <a:cxnLst/>
              <a:rect l="l" t="t" r="r" b="b"/>
              <a:pathLst>
                <a:path w="37387" h="13516" extrusionOk="0">
                  <a:moveTo>
                    <a:pt x="29708" y="1"/>
                  </a:moveTo>
                  <a:lnTo>
                    <a:pt x="25539" y="45"/>
                  </a:lnTo>
                  <a:lnTo>
                    <a:pt x="22204" y="176"/>
                  </a:lnTo>
                  <a:lnTo>
                    <a:pt x="22160" y="220"/>
                  </a:lnTo>
                  <a:lnTo>
                    <a:pt x="21371" y="571"/>
                  </a:lnTo>
                  <a:lnTo>
                    <a:pt x="21283" y="615"/>
                  </a:lnTo>
                  <a:lnTo>
                    <a:pt x="20010" y="2063"/>
                  </a:lnTo>
                  <a:lnTo>
                    <a:pt x="18211" y="3599"/>
                  </a:lnTo>
                  <a:lnTo>
                    <a:pt x="16368" y="5091"/>
                  </a:lnTo>
                  <a:lnTo>
                    <a:pt x="15183" y="5617"/>
                  </a:lnTo>
                  <a:lnTo>
                    <a:pt x="14569" y="5793"/>
                  </a:lnTo>
                  <a:lnTo>
                    <a:pt x="13999" y="5968"/>
                  </a:lnTo>
                  <a:lnTo>
                    <a:pt x="12858" y="6144"/>
                  </a:lnTo>
                  <a:lnTo>
                    <a:pt x="12243" y="6232"/>
                  </a:lnTo>
                  <a:lnTo>
                    <a:pt x="11629" y="6363"/>
                  </a:lnTo>
                  <a:lnTo>
                    <a:pt x="11059" y="6539"/>
                  </a:lnTo>
                  <a:lnTo>
                    <a:pt x="10488" y="6758"/>
                  </a:lnTo>
                  <a:lnTo>
                    <a:pt x="10225" y="6934"/>
                  </a:lnTo>
                  <a:lnTo>
                    <a:pt x="9962" y="7109"/>
                  </a:lnTo>
                  <a:lnTo>
                    <a:pt x="9698" y="7285"/>
                  </a:lnTo>
                  <a:lnTo>
                    <a:pt x="9479" y="7548"/>
                  </a:lnTo>
                  <a:lnTo>
                    <a:pt x="9260" y="7811"/>
                  </a:lnTo>
                  <a:lnTo>
                    <a:pt x="9040" y="8119"/>
                  </a:lnTo>
                  <a:lnTo>
                    <a:pt x="8821" y="8470"/>
                  </a:lnTo>
                  <a:lnTo>
                    <a:pt x="8601" y="8864"/>
                  </a:lnTo>
                  <a:lnTo>
                    <a:pt x="6802" y="12550"/>
                  </a:lnTo>
                  <a:lnTo>
                    <a:pt x="6012" y="12814"/>
                  </a:lnTo>
                  <a:lnTo>
                    <a:pt x="4608" y="13165"/>
                  </a:lnTo>
                  <a:lnTo>
                    <a:pt x="3906" y="12989"/>
                  </a:lnTo>
                  <a:lnTo>
                    <a:pt x="1712" y="12199"/>
                  </a:lnTo>
                  <a:lnTo>
                    <a:pt x="220" y="11629"/>
                  </a:lnTo>
                  <a:lnTo>
                    <a:pt x="89" y="11629"/>
                  </a:lnTo>
                  <a:lnTo>
                    <a:pt x="45" y="11673"/>
                  </a:lnTo>
                  <a:lnTo>
                    <a:pt x="1" y="11717"/>
                  </a:lnTo>
                  <a:lnTo>
                    <a:pt x="1" y="11804"/>
                  </a:lnTo>
                  <a:lnTo>
                    <a:pt x="1" y="11848"/>
                  </a:lnTo>
                  <a:lnTo>
                    <a:pt x="45" y="11892"/>
                  </a:lnTo>
                  <a:lnTo>
                    <a:pt x="89" y="11936"/>
                  </a:lnTo>
                  <a:lnTo>
                    <a:pt x="1581" y="12507"/>
                  </a:lnTo>
                  <a:lnTo>
                    <a:pt x="3818" y="13340"/>
                  </a:lnTo>
                  <a:lnTo>
                    <a:pt x="4564" y="13516"/>
                  </a:lnTo>
                  <a:lnTo>
                    <a:pt x="4652" y="13516"/>
                  </a:lnTo>
                  <a:lnTo>
                    <a:pt x="6100" y="13165"/>
                  </a:lnTo>
                  <a:lnTo>
                    <a:pt x="6978" y="12814"/>
                  </a:lnTo>
                  <a:lnTo>
                    <a:pt x="7066" y="12726"/>
                  </a:lnTo>
                  <a:lnTo>
                    <a:pt x="8909" y="8996"/>
                  </a:lnTo>
                  <a:lnTo>
                    <a:pt x="9084" y="8645"/>
                  </a:lnTo>
                  <a:lnTo>
                    <a:pt x="9303" y="8338"/>
                  </a:lnTo>
                  <a:lnTo>
                    <a:pt x="9523" y="8031"/>
                  </a:lnTo>
                  <a:lnTo>
                    <a:pt x="9742" y="7811"/>
                  </a:lnTo>
                  <a:lnTo>
                    <a:pt x="9962" y="7592"/>
                  </a:lnTo>
                  <a:lnTo>
                    <a:pt x="10181" y="7373"/>
                  </a:lnTo>
                  <a:lnTo>
                    <a:pt x="10664" y="7065"/>
                  </a:lnTo>
                  <a:lnTo>
                    <a:pt x="11190" y="6846"/>
                  </a:lnTo>
                  <a:lnTo>
                    <a:pt x="11717" y="6714"/>
                  </a:lnTo>
                  <a:lnTo>
                    <a:pt x="12287" y="6583"/>
                  </a:lnTo>
                  <a:lnTo>
                    <a:pt x="12902" y="6495"/>
                  </a:lnTo>
                  <a:lnTo>
                    <a:pt x="14086" y="6276"/>
                  </a:lnTo>
                  <a:lnTo>
                    <a:pt x="14701" y="6144"/>
                  </a:lnTo>
                  <a:lnTo>
                    <a:pt x="15315" y="5925"/>
                  </a:lnTo>
                  <a:lnTo>
                    <a:pt x="16500" y="5398"/>
                  </a:lnTo>
                  <a:lnTo>
                    <a:pt x="16544" y="5398"/>
                  </a:lnTo>
                  <a:lnTo>
                    <a:pt x="18431" y="3862"/>
                  </a:lnTo>
                  <a:lnTo>
                    <a:pt x="20230" y="2326"/>
                  </a:lnTo>
                  <a:lnTo>
                    <a:pt x="20274" y="2326"/>
                  </a:lnTo>
                  <a:lnTo>
                    <a:pt x="21546" y="878"/>
                  </a:lnTo>
                  <a:lnTo>
                    <a:pt x="22248" y="527"/>
                  </a:lnTo>
                  <a:lnTo>
                    <a:pt x="25539" y="396"/>
                  </a:lnTo>
                  <a:lnTo>
                    <a:pt x="29664" y="352"/>
                  </a:lnTo>
                  <a:lnTo>
                    <a:pt x="33043" y="2326"/>
                  </a:lnTo>
                  <a:lnTo>
                    <a:pt x="34974" y="3643"/>
                  </a:lnTo>
                  <a:lnTo>
                    <a:pt x="36773" y="5222"/>
                  </a:lnTo>
                  <a:lnTo>
                    <a:pt x="36817" y="5266"/>
                  </a:lnTo>
                  <a:lnTo>
                    <a:pt x="37124" y="5442"/>
                  </a:lnTo>
                  <a:lnTo>
                    <a:pt x="37299" y="5442"/>
                  </a:lnTo>
                  <a:lnTo>
                    <a:pt x="37343" y="5398"/>
                  </a:lnTo>
                  <a:lnTo>
                    <a:pt x="37387" y="5310"/>
                  </a:lnTo>
                  <a:lnTo>
                    <a:pt x="37387" y="5266"/>
                  </a:lnTo>
                  <a:lnTo>
                    <a:pt x="37343" y="5179"/>
                  </a:lnTo>
                  <a:lnTo>
                    <a:pt x="37299" y="5135"/>
                  </a:lnTo>
                  <a:lnTo>
                    <a:pt x="36992" y="4959"/>
                  </a:lnTo>
                  <a:lnTo>
                    <a:pt x="35193" y="3379"/>
                  </a:lnTo>
                  <a:lnTo>
                    <a:pt x="35149" y="3379"/>
                  </a:lnTo>
                  <a:lnTo>
                    <a:pt x="33218" y="2019"/>
                  </a:lnTo>
                  <a:lnTo>
                    <a:pt x="29796" y="45"/>
                  </a:lnTo>
                  <a:lnTo>
                    <a:pt x="297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47"/>
            <p:cNvSpPr/>
            <p:nvPr/>
          </p:nvSpPr>
          <p:spPr>
            <a:xfrm>
              <a:off x="5821900" y="4427850"/>
              <a:ext cx="1314250" cy="359850"/>
            </a:xfrm>
            <a:custGeom>
              <a:avLst/>
              <a:gdLst/>
              <a:ahLst/>
              <a:cxnLst/>
              <a:rect l="l" t="t" r="r" b="b"/>
              <a:pathLst>
                <a:path w="52570" h="14394" extrusionOk="0">
                  <a:moveTo>
                    <a:pt x="26680" y="1"/>
                  </a:moveTo>
                  <a:lnTo>
                    <a:pt x="24091" y="220"/>
                  </a:lnTo>
                  <a:lnTo>
                    <a:pt x="22863" y="439"/>
                  </a:lnTo>
                  <a:lnTo>
                    <a:pt x="22819" y="483"/>
                  </a:lnTo>
                  <a:lnTo>
                    <a:pt x="22292" y="747"/>
                  </a:lnTo>
                  <a:lnTo>
                    <a:pt x="21020" y="878"/>
                  </a:lnTo>
                  <a:lnTo>
                    <a:pt x="20888" y="922"/>
                  </a:lnTo>
                  <a:lnTo>
                    <a:pt x="19659" y="2107"/>
                  </a:lnTo>
                  <a:lnTo>
                    <a:pt x="19615" y="2107"/>
                  </a:lnTo>
                  <a:lnTo>
                    <a:pt x="19045" y="3072"/>
                  </a:lnTo>
                  <a:lnTo>
                    <a:pt x="18167" y="3906"/>
                  </a:lnTo>
                  <a:lnTo>
                    <a:pt x="16281" y="5617"/>
                  </a:lnTo>
                  <a:lnTo>
                    <a:pt x="15096" y="6451"/>
                  </a:lnTo>
                  <a:lnTo>
                    <a:pt x="14350" y="6758"/>
                  </a:lnTo>
                  <a:lnTo>
                    <a:pt x="11322" y="7285"/>
                  </a:lnTo>
                  <a:lnTo>
                    <a:pt x="9567" y="7855"/>
                  </a:lnTo>
                  <a:lnTo>
                    <a:pt x="9523" y="7855"/>
                  </a:lnTo>
                  <a:lnTo>
                    <a:pt x="8645" y="8382"/>
                  </a:lnTo>
                  <a:lnTo>
                    <a:pt x="8601" y="8426"/>
                  </a:lnTo>
                  <a:lnTo>
                    <a:pt x="7856" y="9172"/>
                  </a:lnTo>
                  <a:lnTo>
                    <a:pt x="7812" y="9216"/>
                  </a:lnTo>
                  <a:lnTo>
                    <a:pt x="7197" y="10269"/>
                  </a:lnTo>
                  <a:lnTo>
                    <a:pt x="5705" y="13604"/>
                  </a:lnTo>
                  <a:lnTo>
                    <a:pt x="5091" y="13867"/>
                  </a:lnTo>
                  <a:lnTo>
                    <a:pt x="3862" y="14042"/>
                  </a:lnTo>
                  <a:lnTo>
                    <a:pt x="2941" y="13867"/>
                  </a:lnTo>
                  <a:lnTo>
                    <a:pt x="264" y="12902"/>
                  </a:lnTo>
                  <a:lnTo>
                    <a:pt x="133" y="12902"/>
                  </a:lnTo>
                  <a:lnTo>
                    <a:pt x="89" y="12945"/>
                  </a:lnTo>
                  <a:lnTo>
                    <a:pt x="45" y="12989"/>
                  </a:lnTo>
                  <a:lnTo>
                    <a:pt x="1" y="13077"/>
                  </a:lnTo>
                  <a:lnTo>
                    <a:pt x="45" y="13121"/>
                  </a:lnTo>
                  <a:lnTo>
                    <a:pt x="89" y="13165"/>
                  </a:lnTo>
                  <a:lnTo>
                    <a:pt x="133" y="13209"/>
                  </a:lnTo>
                  <a:lnTo>
                    <a:pt x="2853" y="14218"/>
                  </a:lnTo>
                  <a:lnTo>
                    <a:pt x="2897" y="14218"/>
                  </a:lnTo>
                  <a:lnTo>
                    <a:pt x="3819" y="14393"/>
                  </a:lnTo>
                  <a:lnTo>
                    <a:pt x="3862" y="14393"/>
                  </a:lnTo>
                  <a:lnTo>
                    <a:pt x="5179" y="14174"/>
                  </a:lnTo>
                  <a:lnTo>
                    <a:pt x="5881" y="13911"/>
                  </a:lnTo>
                  <a:lnTo>
                    <a:pt x="6013" y="13823"/>
                  </a:lnTo>
                  <a:lnTo>
                    <a:pt x="7504" y="10444"/>
                  </a:lnTo>
                  <a:lnTo>
                    <a:pt x="8119" y="9435"/>
                  </a:lnTo>
                  <a:lnTo>
                    <a:pt x="8821" y="8689"/>
                  </a:lnTo>
                  <a:lnTo>
                    <a:pt x="9698" y="8162"/>
                  </a:lnTo>
                  <a:lnTo>
                    <a:pt x="11410" y="7636"/>
                  </a:lnTo>
                  <a:lnTo>
                    <a:pt x="14438" y="7109"/>
                  </a:lnTo>
                  <a:lnTo>
                    <a:pt x="14481" y="7109"/>
                  </a:lnTo>
                  <a:lnTo>
                    <a:pt x="15227" y="6758"/>
                  </a:lnTo>
                  <a:lnTo>
                    <a:pt x="15271" y="6758"/>
                  </a:lnTo>
                  <a:lnTo>
                    <a:pt x="16500" y="5881"/>
                  </a:lnTo>
                  <a:lnTo>
                    <a:pt x="18431" y="4169"/>
                  </a:lnTo>
                  <a:lnTo>
                    <a:pt x="19264" y="3336"/>
                  </a:lnTo>
                  <a:lnTo>
                    <a:pt x="19308" y="3292"/>
                  </a:lnTo>
                  <a:lnTo>
                    <a:pt x="19923" y="2326"/>
                  </a:lnTo>
                  <a:lnTo>
                    <a:pt x="21107" y="1185"/>
                  </a:lnTo>
                  <a:lnTo>
                    <a:pt x="22336" y="1098"/>
                  </a:lnTo>
                  <a:lnTo>
                    <a:pt x="22424" y="1054"/>
                  </a:lnTo>
                  <a:lnTo>
                    <a:pt x="22950" y="791"/>
                  </a:lnTo>
                  <a:lnTo>
                    <a:pt x="24135" y="571"/>
                  </a:lnTo>
                  <a:lnTo>
                    <a:pt x="26680" y="352"/>
                  </a:lnTo>
                  <a:lnTo>
                    <a:pt x="28128" y="527"/>
                  </a:lnTo>
                  <a:lnTo>
                    <a:pt x="28874" y="747"/>
                  </a:lnTo>
                  <a:lnTo>
                    <a:pt x="31024" y="2019"/>
                  </a:lnTo>
                  <a:lnTo>
                    <a:pt x="33043" y="3336"/>
                  </a:lnTo>
                  <a:lnTo>
                    <a:pt x="34710" y="4476"/>
                  </a:lnTo>
                  <a:lnTo>
                    <a:pt x="35720" y="5661"/>
                  </a:lnTo>
                  <a:lnTo>
                    <a:pt x="35764" y="5705"/>
                  </a:lnTo>
                  <a:lnTo>
                    <a:pt x="37080" y="6846"/>
                  </a:lnTo>
                  <a:lnTo>
                    <a:pt x="37124" y="6890"/>
                  </a:lnTo>
                  <a:lnTo>
                    <a:pt x="39493" y="8119"/>
                  </a:lnTo>
                  <a:lnTo>
                    <a:pt x="42741" y="9216"/>
                  </a:lnTo>
                  <a:lnTo>
                    <a:pt x="44408" y="9698"/>
                  </a:lnTo>
                  <a:lnTo>
                    <a:pt x="44452" y="9698"/>
                  </a:lnTo>
                  <a:lnTo>
                    <a:pt x="48621" y="10137"/>
                  </a:lnTo>
                  <a:lnTo>
                    <a:pt x="49674" y="10181"/>
                  </a:lnTo>
                  <a:lnTo>
                    <a:pt x="51868" y="9962"/>
                  </a:lnTo>
                  <a:lnTo>
                    <a:pt x="51912" y="9962"/>
                  </a:lnTo>
                  <a:lnTo>
                    <a:pt x="52438" y="9786"/>
                  </a:lnTo>
                  <a:lnTo>
                    <a:pt x="52526" y="9742"/>
                  </a:lnTo>
                  <a:lnTo>
                    <a:pt x="52570" y="9698"/>
                  </a:lnTo>
                  <a:lnTo>
                    <a:pt x="52570" y="9610"/>
                  </a:lnTo>
                  <a:lnTo>
                    <a:pt x="52570" y="9567"/>
                  </a:lnTo>
                  <a:lnTo>
                    <a:pt x="52526" y="9523"/>
                  </a:lnTo>
                  <a:lnTo>
                    <a:pt x="52482" y="9479"/>
                  </a:lnTo>
                  <a:lnTo>
                    <a:pt x="52394" y="9435"/>
                  </a:lnTo>
                  <a:lnTo>
                    <a:pt x="52350" y="9435"/>
                  </a:lnTo>
                  <a:lnTo>
                    <a:pt x="51824" y="9610"/>
                  </a:lnTo>
                  <a:lnTo>
                    <a:pt x="49674" y="9830"/>
                  </a:lnTo>
                  <a:lnTo>
                    <a:pt x="48621" y="9786"/>
                  </a:lnTo>
                  <a:lnTo>
                    <a:pt x="44496" y="9391"/>
                  </a:lnTo>
                  <a:lnTo>
                    <a:pt x="42872" y="8865"/>
                  </a:lnTo>
                  <a:lnTo>
                    <a:pt x="39625" y="7811"/>
                  </a:lnTo>
                  <a:lnTo>
                    <a:pt x="37299" y="6583"/>
                  </a:lnTo>
                  <a:lnTo>
                    <a:pt x="35983" y="5442"/>
                  </a:lnTo>
                  <a:lnTo>
                    <a:pt x="34930" y="4257"/>
                  </a:lnTo>
                  <a:lnTo>
                    <a:pt x="34930" y="4213"/>
                  </a:lnTo>
                  <a:lnTo>
                    <a:pt x="33218" y="3072"/>
                  </a:lnTo>
                  <a:lnTo>
                    <a:pt x="31200" y="1756"/>
                  </a:lnTo>
                  <a:lnTo>
                    <a:pt x="29050" y="439"/>
                  </a:lnTo>
                  <a:lnTo>
                    <a:pt x="29006" y="439"/>
                  </a:lnTo>
                  <a:lnTo>
                    <a:pt x="28216" y="220"/>
                  </a:lnTo>
                  <a:lnTo>
                    <a:pt x="28172" y="176"/>
                  </a:lnTo>
                  <a:lnTo>
                    <a:pt x="2672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47"/>
            <p:cNvSpPr/>
            <p:nvPr/>
          </p:nvSpPr>
          <p:spPr>
            <a:xfrm>
              <a:off x="5828500" y="4381775"/>
              <a:ext cx="1328500" cy="379600"/>
            </a:xfrm>
            <a:custGeom>
              <a:avLst/>
              <a:gdLst/>
              <a:ahLst/>
              <a:cxnLst/>
              <a:rect l="l" t="t" r="r" b="b"/>
              <a:pathLst>
                <a:path w="53140" h="15184" extrusionOk="0">
                  <a:moveTo>
                    <a:pt x="25319" y="1"/>
                  </a:moveTo>
                  <a:lnTo>
                    <a:pt x="24749" y="45"/>
                  </a:lnTo>
                  <a:lnTo>
                    <a:pt x="22643" y="527"/>
                  </a:lnTo>
                  <a:lnTo>
                    <a:pt x="22599" y="527"/>
                  </a:lnTo>
                  <a:lnTo>
                    <a:pt x="20054" y="1449"/>
                  </a:lnTo>
                  <a:lnTo>
                    <a:pt x="19966" y="1493"/>
                  </a:lnTo>
                  <a:lnTo>
                    <a:pt x="18649" y="3292"/>
                  </a:lnTo>
                  <a:lnTo>
                    <a:pt x="18649" y="3336"/>
                  </a:lnTo>
                  <a:lnTo>
                    <a:pt x="17991" y="4520"/>
                  </a:lnTo>
                  <a:lnTo>
                    <a:pt x="17289" y="5310"/>
                  </a:lnTo>
                  <a:lnTo>
                    <a:pt x="15490" y="6978"/>
                  </a:lnTo>
                  <a:lnTo>
                    <a:pt x="14437" y="7724"/>
                  </a:lnTo>
                  <a:lnTo>
                    <a:pt x="13779" y="7899"/>
                  </a:lnTo>
                  <a:lnTo>
                    <a:pt x="9917" y="8601"/>
                  </a:lnTo>
                  <a:lnTo>
                    <a:pt x="9873" y="8601"/>
                  </a:lnTo>
                  <a:lnTo>
                    <a:pt x="8908" y="8996"/>
                  </a:lnTo>
                  <a:lnTo>
                    <a:pt x="8864" y="8996"/>
                  </a:lnTo>
                  <a:lnTo>
                    <a:pt x="7855" y="9611"/>
                  </a:lnTo>
                  <a:lnTo>
                    <a:pt x="7811" y="9611"/>
                  </a:lnTo>
                  <a:lnTo>
                    <a:pt x="6933" y="10488"/>
                  </a:lnTo>
                  <a:lnTo>
                    <a:pt x="6889" y="10532"/>
                  </a:lnTo>
                  <a:lnTo>
                    <a:pt x="6187" y="11717"/>
                  </a:lnTo>
                  <a:lnTo>
                    <a:pt x="6187" y="11761"/>
                  </a:lnTo>
                  <a:lnTo>
                    <a:pt x="5090" y="14701"/>
                  </a:lnTo>
                  <a:lnTo>
                    <a:pt x="2457" y="14832"/>
                  </a:lnTo>
                  <a:lnTo>
                    <a:pt x="220" y="13999"/>
                  </a:lnTo>
                  <a:lnTo>
                    <a:pt x="88" y="13999"/>
                  </a:lnTo>
                  <a:lnTo>
                    <a:pt x="44" y="14042"/>
                  </a:lnTo>
                  <a:lnTo>
                    <a:pt x="0" y="14086"/>
                  </a:lnTo>
                  <a:lnTo>
                    <a:pt x="0" y="14174"/>
                  </a:lnTo>
                  <a:lnTo>
                    <a:pt x="0" y="14218"/>
                  </a:lnTo>
                  <a:lnTo>
                    <a:pt x="44" y="14306"/>
                  </a:lnTo>
                  <a:lnTo>
                    <a:pt x="132" y="14306"/>
                  </a:lnTo>
                  <a:lnTo>
                    <a:pt x="2370" y="15183"/>
                  </a:lnTo>
                  <a:lnTo>
                    <a:pt x="2457" y="15183"/>
                  </a:lnTo>
                  <a:lnTo>
                    <a:pt x="5222" y="15052"/>
                  </a:lnTo>
                  <a:lnTo>
                    <a:pt x="5310" y="15008"/>
                  </a:lnTo>
                  <a:lnTo>
                    <a:pt x="5397" y="14920"/>
                  </a:lnTo>
                  <a:lnTo>
                    <a:pt x="6494" y="11892"/>
                  </a:lnTo>
                  <a:lnTo>
                    <a:pt x="7197" y="10708"/>
                  </a:lnTo>
                  <a:lnTo>
                    <a:pt x="8074" y="9918"/>
                  </a:lnTo>
                  <a:lnTo>
                    <a:pt x="9040" y="9303"/>
                  </a:lnTo>
                  <a:lnTo>
                    <a:pt x="10005" y="8952"/>
                  </a:lnTo>
                  <a:lnTo>
                    <a:pt x="13866" y="8250"/>
                  </a:lnTo>
                  <a:lnTo>
                    <a:pt x="14569" y="8031"/>
                  </a:lnTo>
                  <a:lnTo>
                    <a:pt x="14612" y="8031"/>
                  </a:lnTo>
                  <a:lnTo>
                    <a:pt x="15709" y="7285"/>
                  </a:lnTo>
                  <a:lnTo>
                    <a:pt x="15709" y="7241"/>
                  </a:lnTo>
                  <a:lnTo>
                    <a:pt x="17552" y="5574"/>
                  </a:lnTo>
                  <a:lnTo>
                    <a:pt x="18254" y="4740"/>
                  </a:lnTo>
                  <a:lnTo>
                    <a:pt x="18298" y="4696"/>
                  </a:lnTo>
                  <a:lnTo>
                    <a:pt x="18957" y="3511"/>
                  </a:lnTo>
                  <a:lnTo>
                    <a:pt x="20229" y="1756"/>
                  </a:lnTo>
                  <a:lnTo>
                    <a:pt x="22730" y="878"/>
                  </a:lnTo>
                  <a:lnTo>
                    <a:pt x="24793" y="396"/>
                  </a:lnTo>
                  <a:lnTo>
                    <a:pt x="25319" y="352"/>
                  </a:lnTo>
                  <a:lnTo>
                    <a:pt x="27996" y="1054"/>
                  </a:lnTo>
                  <a:lnTo>
                    <a:pt x="31506" y="2985"/>
                  </a:lnTo>
                  <a:lnTo>
                    <a:pt x="33788" y="4345"/>
                  </a:lnTo>
                  <a:lnTo>
                    <a:pt x="33788" y="4389"/>
                  </a:lnTo>
                  <a:lnTo>
                    <a:pt x="35543" y="5135"/>
                  </a:lnTo>
                  <a:lnTo>
                    <a:pt x="36991" y="6627"/>
                  </a:lnTo>
                  <a:lnTo>
                    <a:pt x="39142" y="8162"/>
                  </a:lnTo>
                  <a:lnTo>
                    <a:pt x="40107" y="9216"/>
                  </a:lnTo>
                  <a:lnTo>
                    <a:pt x="40151" y="9259"/>
                  </a:lnTo>
                  <a:lnTo>
                    <a:pt x="42696" y="10181"/>
                  </a:lnTo>
                  <a:lnTo>
                    <a:pt x="44671" y="10751"/>
                  </a:lnTo>
                  <a:lnTo>
                    <a:pt x="44714" y="10795"/>
                  </a:lnTo>
                  <a:lnTo>
                    <a:pt x="48751" y="11190"/>
                  </a:lnTo>
                  <a:lnTo>
                    <a:pt x="48795" y="11190"/>
                  </a:lnTo>
                  <a:lnTo>
                    <a:pt x="51340" y="11102"/>
                  </a:lnTo>
                  <a:lnTo>
                    <a:pt x="52086" y="11190"/>
                  </a:lnTo>
                  <a:lnTo>
                    <a:pt x="52174" y="11190"/>
                  </a:lnTo>
                  <a:lnTo>
                    <a:pt x="53008" y="10927"/>
                  </a:lnTo>
                  <a:lnTo>
                    <a:pt x="53096" y="10883"/>
                  </a:lnTo>
                  <a:lnTo>
                    <a:pt x="53140" y="10839"/>
                  </a:lnTo>
                  <a:lnTo>
                    <a:pt x="53140" y="10795"/>
                  </a:lnTo>
                  <a:lnTo>
                    <a:pt x="53140" y="10708"/>
                  </a:lnTo>
                  <a:lnTo>
                    <a:pt x="53096" y="10664"/>
                  </a:lnTo>
                  <a:lnTo>
                    <a:pt x="53052" y="10620"/>
                  </a:lnTo>
                  <a:lnTo>
                    <a:pt x="53008" y="10576"/>
                  </a:lnTo>
                  <a:lnTo>
                    <a:pt x="52920" y="10576"/>
                  </a:lnTo>
                  <a:lnTo>
                    <a:pt x="52130" y="10839"/>
                  </a:lnTo>
                  <a:lnTo>
                    <a:pt x="51384" y="10751"/>
                  </a:lnTo>
                  <a:lnTo>
                    <a:pt x="51340" y="10751"/>
                  </a:lnTo>
                  <a:lnTo>
                    <a:pt x="48795" y="10839"/>
                  </a:lnTo>
                  <a:lnTo>
                    <a:pt x="44758" y="10444"/>
                  </a:lnTo>
                  <a:lnTo>
                    <a:pt x="42828" y="9874"/>
                  </a:lnTo>
                  <a:lnTo>
                    <a:pt x="40326" y="8952"/>
                  </a:lnTo>
                  <a:lnTo>
                    <a:pt x="39361" y="7899"/>
                  </a:lnTo>
                  <a:lnTo>
                    <a:pt x="39361" y="7855"/>
                  </a:lnTo>
                  <a:lnTo>
                    <a:pt x="37211" y="6363"/>
                  </a:lnTo>
                  <a:lnTo>
                    <a:pt x="35763" y="4871"/>
                  </a:lnTo>
                  <a:lnTo>
                    <a:pt x="35719" y="4828"/>
                  </a:lnTo>
                  <a:lnTo>
                    <a:pt x="33964" y="4038"/>
                  </a:lnTo>
                  <a:lnTo>
                    <a:pt x="31682" y="2677"/>
                  </a:lnTo>
                  <a:lnTo>
                    <a:pt x="28128" y="747"/>
                  </a:lnTo>
                  <a:lnTo>
                    <a:pt x="28128" y="703"/>
                  </a:lnTo>
                  <a:lnTo>
                    <a:pt x="2536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47"/>
            <p:cNvSpPr/>
            <p:nvPr/>
          </p:nvSpPr>
          <p:spPr>
            <a:xfrm>
              <a:off x="5680400" y="4855700"/>
              <a:ext cx="42800" cy="15375"/>
            </a:xfrm>
            <a:custGeom>
              <a:avLst/>
              <a:gdLst/>
              <a:ahLst/>
              <a:cxnLst/>
              <a:rect l="l" t="t" r="r" b="b"/>
              <a:pathLst>
                <a:path w="1712" h="615" extrusionOk="0">
                  <a:moveTo>
                    <a:pt x="88" y="0"/>
                  </a:moveTo>
                  <a:lnTo>
                    <a:pt x="0" y="44"/>
                  </a:lnTo>
                  <a:lnTo>
                    <a:pt x="0" y="132"/>
                  </a:lnTo>
                  <a:lnTo>
                    <a:pt x="0" y="176"/>
                  </a:lnTo>
                  <a:lnTo>
                    <a:pt x="0" y="263"/>
                  </a:lnTo>
                  <a:lnTo>
                    <a:pt x="44" y="307"/>
                  </a:lnTo>
                  <a:lnTo>
                    <a:pt x="132" y="307"/>
                  </a:lnTo>
                  <a:lnTo>
                    <a:pt x="1492" y="614"/>
                  </a:lnTo>
                  <a:lnTo>
                    <a:pt x="1536" y="614"/>
                  </a:lnTo>
                  <a:lnTo>
                    <a:pt x="1668" y="570"/>
                  </a:lnTo>
                  <a:lnTo>
                    <a:pt x="1712" y="483"/>
                  </a:lnTo>
                  <a:lnTo>
                    <a:pt x="1712" y="395"/>
                  </a:lnTo>
                  <a:lnTo>
                    <a:pt x="1668" y="351"/>
                  </a:lnTo>
                  <a:lnTo>
                    <a:pt x="1624" y="307"/>
                  </a:lnTo>
                  <a:lnTo>
                    <a:pt x="1580" y="263"/>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47"/>
            <p:cNvSpPr/>
            <p:nvPr/>
          </p:nvSpPr>
          <p:spPr>
            <a:xfrm>
              <a:off x="5660650" y="4828275"/>
              <a:ext cx="138250" cy="42800"/>
            </a:xfrm>
            <a:custGeom>
              <a:avLst/>
              <a:gdLst/>
              <a:ahLst/>
              <a:cxnLst/>
              <a:rect l="l" t="t" r="r" b="b"/>
              <a:pathLst>
                <a:path w="5530" h="1712" extrusionOk="0">
                  <a:moveTo>
                    <a:pt x="659" y="0"/>
                  </a:moveTo>
                  <a:lnTo>
                    <a:pt x="132" y="132"/>
                  </a:lnTo>
                  <a:lnTo>
                    <a:pt x="44" y="176"/>
                  </a:lnTo>
                  <a:lnTo>
                    <a:pt x="0" y="219"/>
                  </a:lnTo>
                  <a:lnTo>
                    <a:pt x="0" y="307"/>
                  </a:lnTo>
                  <a:lnTo>
                    <a:pt x="0" y="351"/>
                  </a:lnTo>
                  <a:lnTo>
                    <a:pt x="0" y="439"/>
                  </a:lnTo>
                  <a:lnTo>
                    <a:pt x="88" y="483"/>
                  </a:lnTo>
                  <a:lnTo>
                    <a:pt x="220" y="483"/>
                  </a:lnTo>
                  <a:lnTo>
                    <a:pt x="703" y="351"/>
                  </a:lnTo>
                  <a:lnTo>
                    <a:pt x="3028" y="1141"/>
                  </a:lnTo>
                  <a:lnTo>
                    <a:pt x="5310" y="1711"/>
                  </a:lnTo>
                  <a:lnTo>
                    <a:pt x="5486" y="1711"/>
                  </a:lnTo>
                  <a:lnTo>
                    <a:pt x="5529" y="1580"/>
                  </a:lnTo>
                  <a:lnTo>
                    <a:pt x="5529" y="1536"/>
                  </a:lnTo>
                  <a:lnTo>
                    <a:pt x="5529" y="1448"/>
                  </a:lnTo>
                  <a:lnTo>
                    <a:pt x="5442" y="1404"/>
                  </a:lnTo>
                  <a:lnTo>
                    <a:pt x="5398" y="1360"/>
                  </a:lnTo>
                  <a:lnTo>
                    <a:pt x="3116" y="790"/>
                  </a:lnTo>
                  <a:lnTo>
                    <a:pt x="74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47"/>
            <p:cNvSpPr/>
            <p:nvPr/>
          </p:nvSpPr>
          <p:spPr>
            <a:xfrm>
              <a:off x="5656250" y="4808525"/>
              <a:ext cx="208475" cy="60350"/>
            </a:xfrm>
            <a:custGeom>
              <a:avLst/>
              <a:gdLst/>
              <a:ahLst/>
              <a:cxnLst/>
              <a:rect l="l" t="t" r="r" b="b"/>
              <a:pathLst>
                <a:path w="8339" h="2414" extrusionOk="0">
                  <a:moveTo>
                    <a:pt x="1317" y="0"/>
                  </a:moveTo>
                  <a:lnTo>
                    <a:pt x="528" y="132"/>
                  </a:lnTo>
                  <a:lnTo>
                    <a:pt x="484" y="132"/>
                  </a:lnTo>
                  <a:lnTo>
                    <a:pt x="133" y="263"/>
                  </a:lnTo>
                  <a:lnTo>
                    <a:pt x="89" y="307"/>
                  </a:lnTo>
                  <a:lnTo>
                    <a:pt x="45" y="395"/>
                  </a:lnTo>
                  <a:lnTo>
                    <a:pt x="1" y="439"/>
                  </a:lnTo>
                  <a:lnTo>
                    <a:pt x="45" y="527"/>
                  </a:lnTo>
                  <a:lnTo>
                    <a:pt x="45" y="571"/>
                  </a:lnTo>
                  <a:lnTo>
                    <a:pt x="133" y="614"/>
                  </a:lnTo>
                  <a:lnTo>
                    <a:pt x="264" y="614"/>
                  </a:lnTo>
                  <a:lnTo>
                    <a:pt x="571" y="483"/>
                  </a:lnTo>
                  <a:lnTo>
                    <a:pt x="1361" y="351"/>
                  </a:lnTo>
                  <a:lnTo>
                    <a:pt x="3511" y="878"/>
                  </a:lnTo>
                  <a:lnTo>
                    <a:pt x="5837" y="1843"/>
                  </a:lnTo>
                  <a:lnTo>
                    <a:pt x="7724" y="2326"/>
                  </a:lnTo>
                  <a:lnTo>
                    <a:pt x="8163" y="2414"/>
                  </a:lnTo>
                  <a:lnTo>
                    <a:pt x="8207" y="2414"/>
                  </a:lnTo>
                  <a:lnTo>
                    <a:pt x="8294" y="2370"/>
                  </a:lnTo>
                  <a:lnTo>
                    <a:pt x="8338" y="2238"/>
                  </a:lnTo>
                  <a:lnTo>
                    <a:pt x="8338" y="2194"/>
                  </a:lnTo>
                  <a:lnTo>
                    <a:pt x="8338" y="2106"/>
                  </a:lnTo>
                  <a:lnTo>
                    <a:pt x="8294" y="2063"/>
                  </a:lnTo>
                  <a:lnTo>
                    <a:pt x="8207" y="2063"/>
                  </a:lnTo>
                  <a:lnTo>
                    <a:pt x="7812" y="1975"/>
                  </a:lnTo>
                  <a:lnTo>
                    <a:pt x="5969" y="1492"/>
                  </a:lnTo>
                  <a:lnTo>
                    <a:pt x="3643" y="571"/>
                  </a:lnTo>
                  <a:lnTo>
                    <a:pt x="3599" y="527"/>
                  </a:lnTo>
                  <a:lnTo>
                    <a:pt x="140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47"/>
            <p:cNvSpPr/>
            <p:nvPr/>
          </p:nvSpPr>
          <p:spPr>
            <a:xfrm>
              <a:off x="5636525" y="4793150"/>
              <a:ext cx="269875" cy="65850"/>
            </a:xfrm>
            <a:custGeom>
              <a:avLst/>
              <a:gdLst/>
              <a:ahLst/>
              <a:cxnLst/>
              <a:rect l="l" t="t" r="r" b="b"/>
              <a:pathLst>
                <a:path w="10795" h="2634" extrusionOk="0">
                  <a:moveTo>
                    <a:pt x="3072" y="1"/>
                  </a:moveTo>
                  <a:lnTo>
                    <a:pt x="1536" y="264"/>
                  </a:lnTo>
                  <a:lnTo>
                    <a:pt x="176" y="440"/>
                  </a:lnTo>
                  <a:lnTo>
                    <a:pt x="88" y="484"/>
                  </a:lnTo>
                  <a:lnTo>
                    <a:pt x="44" y="527"/>
                  </a:lnTo>
                  <a:lnTo>
                    <a:pt x="44" y="571"/>
                  </a:lnTo>
                  <a:lnTo>
                    <a:pt x="0" y="659"/>
                  </a:lnTo>
                  <a:lnTo>
                    <a:pt x="44" y="703"/>
                  </a:lnTo>
                  <a:lnTo>
                    <a:pt x="88" y="791"/>
                  </a:lnTo>
                  <a:lnTo>
                    <a:pt x="219" y="791"/>
                  </a:lnTo>
                  <a:lnTo>
                    <a:pt x="1580" y="615"/>
                  </a:lnTo>
                  <a:lnTo>
                    <a:pt x="3116" y="352"/>
                  </a:lnTo>
                  <a:lnTo>
                    <a:pt x="5617" y="1229"/>
                  </a:lnTo>
                  <a:lnTo>
                    <a:pt x="7899" y="1844"/>
                  </a:lnTo>
                  <a:lnTo>
                    <a:pt x="9698" y="2502"/>
                  </a:lnTo>
                  <a:lnTo>
                    <a:pt x="9742" y="2502"/>
                  </a:lnTo>
                  <a:lnTo>
                    <a:pt x="10575" y="2634"/>
                  </a:lnTo>
                  <a:lnTo>
                    <a:pt x="10619" y="2634"/>
                  </a:lnTo>
                  <a:lnTo>
                    <a:pt x="10751" y="2590"/>
                  </a:lnTo>
                  <a:lnTo>
                    <a:pt x="10795" y="2502"/>
                  </a:lnTo>
                  <a:lnTo>
                    <a:pt x="10795" y="2414"/>
                  </a:lnTo>
                  <a:lnTo>
                    <a:pt x="10751" y="2370"/>
                  </a:lnTo>
                  <a:lnTo>
                    <a:pt x="10707" y="2326"/>
                  </a:lnTo>
                  <a:lnTo>
                    <a:pt x="10663" y="2283"/>
                  </a:lnTo>
                  <a:lnTo>
                    <a:pt x="9829" y="2151"/>
                  </a:lnTo>
                  <a:lnTo>
                    <a:pt x="7986" y="1537"/>
                  </a:lnTo>
                  <a:lnTo>
                    <a:pt x="5748" y="878"/>
                  </a:lnTo>
                  <a:lnTo>
                    <a:pt x="315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47"/>
            <p:cNvSpPr/>
            <p:nvPr/>
          </p:nvSpPr>
          <p:spPr>
            <a:xfrm>
              <a:off x="5527900" y="5054250"/>
              <a:ext cx="528800" cy="40600"/>
            </a:xfrm>
            <a:custGeom>
              <a:avLst/>
              <a:gdLst/>
              <a:ahLst/>
              <a:cxnLst/>
              <a:rect l="l" t="t" r="r" b="b"/>
              <a:pathLst>
                <a:path w="21152" h="1624" extrusionOk="0">
                  <a:moveTo>
                    <a:pt x="20976" y="0"/>
                  </a:moveTo>
                  <a:lnTo>
                    <a:pt x="16807" y="132"/>
                  </a:lnTo>
                  <a:lnTo>
                    <a:pt x="16719" y="132"/>
                  </a:lnTo>
                  <a:lnTo>
                    <a:pt x="15579" y="702"/>
                  </a:lnTo>
                  <a:lnTo>
                    <a:pt x="11147" y="527"/>
                  </a:lnTo>
                  <a:lnTo>
                    <a:pt x="8733" y="527"/>
                  </a:lnTo>
                  <a:lnTo>
                    <a:pt x="6188" y="790"/>
                  </a:lnTo>
                  <a:lnTo>
                    <a:pt x="3116" y="1097"/>
                  </a:lnTo>
                  <a:lnTo>
                    <a:pt x="879" y="966"/>
                  </a:lnTo>
                  <a:lnTo>
                    <a:pt x="791" y="966"/>
                  </a:lnTo>
                  <a:lnTo>
                    <a:pt x="133" y="1273"/>
                  </a:lnTo>
                  <a:lnTo>
                    <a:pt x="45" y="1317"/>
                  </a:lnTo>
                  <a:lnTo>
                    <a:pt x="1" y="1361"/>
                  </a:lnTo>
                  <a:lnTo>
                    <a:pt x="1" y="1448"/>
                  </a:lnTo>
                  <a:lnTo>
                    <a:pt x="45" y="1492"/>
                  </a:lnTo>
                  <a:lnTo>
                    <a:pt x="89" y="1580"/>
                  </a:lnTo>
                  <a:lnTo>
                    <a:pt x="176" y="1624"/>
                  </a:lnTo>
                  <a:lnTo>
                    <a:pt x="264" y="1580"/>
                  </a:lnTo>
                  <a:lnTo>
                    <a:pt x="879" y="1317"/>
                  </a:lnTo>
                  <a:lnTo>
                    <a:pt x="3116" y="1448"/>
                  </a:lnTo>
                  <a:lnTo>
                    <a:pt x="3160" y="1448"/>
                  </a:lnTo>
                  <a:lnTo>
                    <a:pt x="6232" y="1141"/>
                  </a:lnTo>
                  <a:lnTo>
                    <a:pt x="8777" y="878"/>
                  </a:lnTo>
                  <a:lnTo>
                    <a:pt x="11147" y="878"/>
                  </a:lnTo>
                  <a:lnTo>
                    <a:pt x="15622" y="1053"/>
                  </a:lnTo>
                  <a:lnTo>
                    <a:pt x="15666" y="1010"/>
                  </a:lnTo>
                  <a:lnTo>
                    <a:pt x="16851" y="483"/>
                  </a:lnTo>
                  <a:lnTo>
                    <a:pt x="20976" y="351"/>
                  </a:lnTo>
                  <a:lnTo>
                    <a:pt x="21064" y="351"/>
                  </a:lnTo>
                  <a:lnTo>
                    <a:pt x="21107" y="308"/>
                  </a:lnTo>
                  <a:lnTo>
                    <a:pt x="21151" y="220"/>
                  </a:lnTo>
                  <a:lnTo>
                    <a:pt x="21151" y="176"/>
                  </a:lnTo>
                  <a:lnTo>
                    <a:pt x="21151" y="88"/>
                  </a:lnTo>
                  <a:lnTo>
                    <a:pt x="21107" y="44"/>
                  </a:lnTo>
                  <a:lnTo>
                    <a:pt x="209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47"/>
            <p:cNvSpPr/>
            <p:nvPr/>
          </p:nvSpPr>
          <p:spPr>
            <a:xfrm>
              <a:off x="5946975" y="5033400"/>
              <a:ext cx="121775" cy="18675"/>
            </a:xfrm>
            <a:custGeom>
              <a:avLst/>
              <a:gdLst/>
              <a:ahLst/>
              <a:cxnLst/>
              <a:rect l="l" t="t" r="r" b="b"/>
              <a:pathLst>
                <a:path w="4871" h="747" extrusionOk="0">
                  <a:moveTo>
                    <a:pt x="4695" y="1"/>
                  </a:moveTo>
                  <a:lnTo>
                    <a:pt x="1010" y="88"/>
                  </a:lnTo>
                  <a:lnTo>
                    <a:pt x="966" y="88"/>
                  </a:lnTo>
                  <a:lnTo>
                    <a:pt x="132" y="396"/>
                  </a:lnTo>
                  <a:lnTo>
                    <a:pt x="44" y="439"/>
                  </a:lnTo>
                  <a:lnTo>
                    <a:pt x="0" y="483"/>
                  </a:lnTo>
                  <a:lnTo>
                    <a:pt x="0" y="571"/>
                  </a:lnTo>
                  <a:lnTo>
                    <a:pt x="0" y="615"/>
                  </a:lnTo>
                  <a:lnTo>
                    <a:pt x="88" y="703"/>
                  </a:lnTo>
                  <a:lnTo>
                    <a:pt x="176" y="747"/>
                  </a:lnTo>
                  <a:lnTo>
                    <a:pt x="220" y="747"/>
                  </a:lnTo>
                  <a:lnTo>
                    <a:pt x="1053" y="439"/>
                  </a:lnTo>
                  <a:lnTo>
                    <a:pt x="4739" y="352"/>
                  </a:lnTo>
                  <a:lnTo>
                    <a:pt x="4783" y="352"/>
                  </a:lnTo>
                  <a:lnTo>
                    <a:pt x="4827" y="308"/>
                  </a:lnTo>
                  <a:lnTo>
                    <a:pt x="4871" y="264"/>
                  </a:lnTo>
                  <a:lnTo>
                    <a:pt x="4871" y="176"/>
                  </a:lnTo>
                  <a:lnTo>
                    <a:pt x="4871" y="88"/>
                  </a:lnTo>
                  <a:lnTo>
                    <a:pt x="4827" y="45"/>
                  </a:lnTo>
                  <a:lnTo>
                    <a:pt x="478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47"/>
            <p:cNvSpPr/>
            <p:nvPr/>
          </p:nvSpPr>
          <p:spPr>
            <a:xfrm>
              <a:off x="5962325" y="5012550"/>
              <a:ext cx="120700" cy="18675"/>
            </a:xfrm>
            <a:custGeom>
              <a:avLst/>
              <a:gdLst/>
              <a:ahLst/>
              <a:cxnLst/>
              <a:rect l="l" t="t" r="r" b="b"/>
              <a:pathLst>
                <a:path w="4828" h="747" extrusionOk="0">
                  <a:moveTo>
                    <a:pt x="4652" y="1"/>
                  </a:moveTo>
                  <a:lnTo>
                    <a:pt x="966" y="89"/>
                  </a:lnTo>
                  <a:lnTo>
                    <a:pt x="922" y="133"/>
                  </a:lnTo>
                  <a:lnTo>
                    <a:pt x="132" y="440"/>
                  </a:lnTo>
                  <a:lnTo>
                    <a:pt x="88" y="440"/>
                  </a:lnTo>
                  <a:lnTo>
                    <a:pt x="44" y="527"/>
                  </a:lnTo>
                  <a:lnTo>
                    <a:pt x="1" y="571"/>
                  </a:lnTo>
                  <a:lnTo>
                    <a:pt x="44" y="659"/>
                  </a:lnTo>
                  <a:lnTo>
                    <a:pt x="88" y="747"/>
                  </a:lnTo>
                  <a:lnTo>
                    <a:pt x="264" y="747"/>
                  </a:lnTo>
                  <a:lnTo>
                    <a:pt x="1010" y="440"/>
                  </a:lnTo>
                  <a:lnTo>
                    <a:pt x="4652" y="352"/>
                  </a:lnTo>
                  <a:lnTo>
                    <a:pt x="4696" y="352"/>
                  </a:lnTo>
                  <a:lnTo>
                    <a:pt x="4784" y="308"/>
                  </a:lnTo>
                  <a:lnTo>
                    <a:pt x="4784" y="220"/>
                  </a:lnTo>
                  <a:lnTo>
                    <a:pt x="4827" y="176"/>
                  </a:lnTo>
                  <a:lnTo>
                    <a:pt x="4784" y="89"/>
                  </a:lnTo>
                  <a:lnTo>
                    <a:pt x="4740" y="45"/>
                  </a:lnTo>
                  <a:lnTo>
                    <a:pt x="465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47"/>
            <p:cNvSpPr/>
            <p:nvPr/>
          </p:nvSpPr>
          <p:spPr>
            <a:xfrm>
              <a:off x="5977675" y="4991725"/>
              <a:ext cx="117425" cy="17575"/>
            </a:xfrm>
            <a:custGeom>
              <a:avLst/>
              <a:gdLst/>
              <a:ahLst/>
              <a:cxnLst/>
              <a:rect l="l" t="t" r="r" b="b"/>
              <a:pathLst>
                <a:path w="4697" h="703" extrusionOk="0">
                  <a:moveTo>
                    <a:pt x="4521" y="0"/>
                  </a:moveTo>
                  <a:lnTo>
                    <a:pt x="966" y="132"/>
                  </a:lnTo>
                  <a:lnTo>
                    <a:pt x="922" y="132"/>
                  </a:lnTo>
                  <a:lnTo>
                    <a:pt x="176" y="351"/>
                  </a:lnTo>
                  <a:lnTo>
                    <a:pt x="133" y="351"/>
                  </a:lnTo>
                  <a:lnTo>
                    <a:pt x="89" y="395"/>
                  </a:lnTo>
                  <a:lnTo>
                    <a:pt x="45" y="439"/>
                  </a:lnTo>
                  <a:lnTo>
                    <a:pt x="1" y="527"/>
                  </a:lnTo>
                  <a:lnTo>
                    <a:pt x="1" y="571"/>
                  </a:lnTo>
                  <a:lnTo>
                    <a:pt x="89" y="658"/>
                  </a:lnTo>
                  <a:lnTo>
                    <a:pt x="176" y="702"/>
                  </a:lnTo>
                  <a:lnTo>
                    <a:pt x="220" y="702"/>
                  </a:lnTo>
                  <a:lnTo>
                    <a:pt x="1010" y="483"/>
                  </a:lnTo>
                  <a:lnTo>
                    <a:pt x="4521" y="351"/>
                  </a:lnTo>
                  <a:lnTo>
                    <a:pt x="4608" y="351"/>
                  </a:lnTo>
                  <a:lnTo>
                    <a:pt x="4652" y="307"/>
                  </a:lnTo>
                  <a:lnTo>
                    <a:pt x="4696" y="263"/>
                  </a:lnTo>
                  <a:lnTo>
                    <a:pt x="4696" y="176"/>
                  </a:lnTo>
                  <a:lnTo>
                    <a:pt x="4652" y="88"/>
                  </a:lnTo>
                  <a:lnTo>
                    <a:pt x="4652" y="44"/>
                  </a:lnTo>
                  <a:lnTo>
                    <a:pt x="45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47"/>
            <p:cNvSpPr/>
            <p:nvPr/>
          </p:nvSpPr>
          <p:spPr>
            <a:xfrm>
              <a:off x="6019375" y="4955525"/>
              <a:ext cx="16475" cy="9900"/>
            </a:xfrm>
            <a:custGeom>
              <a:avLst/>
              <a:gdLst/>
              <a:ahLst/>
              <a:cxnLst/>
              <a:rect l="l" t="t" r="r" b="b"/>
              <a:pathLst>
                <a:path w="659" h="396" extrusionOk="0">
                  <a:moveTo>
                    <a:pt x="439" y="0"/>
                  </a:moveTo>
                  <a:lnTo>
                    <a:pt x="132" y="44"/>
                  </a:lnTo>
                  <a:lnTo>
                    <a:pt x="44" y="88"/>
                  </a:lnTo>
                  <a:lnTo>
                    <a:pt x="0" y="132"/>
                  </a:lnTo>
                  <a:lnTo>
                    <a:pt x="0" y="220"/>
                  </a:lnTo>
                  <a:lnTo>
                    <a:pt x="0" y="263"/>
                  </a:lnTo>
                  <a:lnTo>
                    <a:pt x="44" y="395"/>
                  </a:lnTo>
                  <a:lnTo>
                    <a:pt x="220" y="395"/>
                  </a:lnTo>
                  <a:lnTo>
                    <a:pt x="527" y="307"/>
                  </a:lnTo>
                  <a:lnTo>
                    <a:pt x="571" y="307"/>
                  </a:lnTo>
                  <a:lnTo>
                    <a:pt x="615" y="263"/>
                  </a:lnTo>
                  <a:lnTo>
                    <a:pt x="659" y="176"/>
                  </a:lnTo>
                  <a:lnTo>
                    <a:pt x="659" y="132"/>
                  </a:lnTo>
                  <a:lnTo>
                    <a:pt x="615" y="44"/>
                  </a:lnTo>
                  <a:lnTo>
                    <a:pt x="57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47"/>
            <p:cNvSpPr/>
            <p:nvPr/>
          </p:nvSpPr>
          <p:spPr>
            <a:xfrm>
              <a:off x="6024850" y="4934675"/>
              <a:ext cx="25275" cy="13175"/>
            </a:xfrm>
            <a:custGeom>
              <a:avLst/>
              <a:gdLst/>
              <a:ahLst/>
              <a:cxnLst/>
              <a:rect l="l" t="t" r="r" b="b"/>
              <a:pathLst>
                <a:path w="1011" h="527" extrusionOk="0">
                  <a:moveTo>
                    <a:pt x="835" y="0"/>
                  </a:moveTo>
                  <a:lnTo>
                    <a:pt x="132" y="176"/>
                  </a:lnTo>
                  <a:lnTo>
                    <a:pt x="89" y="220"/>
                  </a:lnTo>
                  <a:lnTo>
                    <a:pt x="45" y="264"/>
                  </a:lnTo>
                  <a:lnTo>
                    <a:pt x="1" y="351"/>
                  </a:lnTo>
                  <a:lnTo>
                    <a:pt x="1" y="395"/>
                  </a:lnTo>
                  <a:lnTo>
                    <a:pt x="89" y="483"/>
                  </a:lnTo>
                  <a:lnTo>
                    <a:pt x="176" y="527"/>
                  </a:lnTo>
                  <a:lnTo>
                    <a:pt x="220" y="527"/>
                  </a:lnTo>
                  <a:lnTo>
                    <a:pt x="922" y="351"/>
                  </a:lnTo>
                  <a:lnTo>
                    <a:pt x="966" y="308"/>
                  </a:lnTo>
                  <a:lnTo>
                    <a:pt x="1010" y="264"/>
                  </a:lnTo>
                  <a:lnTo>
                    <a:pt x="1010" y="220"/>
                  </a:lnTo>
                  <a:lnTo>
                    <a:pt x="1010" y="132"/>
                  </a:lnTo>
                  <a:lnTo>
                    <a:pt x="1010" y="88"/>
                  </a:lnTo>
                  <a:lnTo>
                    <a:pt x="966" y="44"/>
                  </a:lnTo>
                  <a:lnTo>
                    <a:pt x="87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47"/>
            <p:cNvSpPr/>
            <p:nvPr/>
          </p:nvSpPr>
          <p:spPr>
            <a:xfrm>
              <a:off x="6041325" y="4908350"/>
              <a:ext cx="165650" cy="19775"/>
            </a:xfrm>
            <a:custGeom>
              <a:avLst/>
              <a:gdLst/>
              <a:ahLst/>
              <a:cxnLst/>
              <a:rect l="l" t="t" r="r" b="b"/>
              <a:pathLst>
                <a:path w="6626" h="791" extrusionOk="0">
                  <a:moveTo>
                    <a:pt x="6450" y="0"/>
                  </a:moveTo>
                  <a:lnTo>
                    <a:pt x="790" y="264"/>
                  </a:lnTo>
                  <a:lnTo>
                    <a:pt x="746" y="264"/>
                  </a:lnTo>
                  <a:lnTo>
                    <a:pt x="132" y="439"/>
                  </a:lnTo>
                  <a:lnTo>
                    <a:pt x="88" y="483"/>
                  </a:lnTo>
                  <a:lnTo>
                    <a:pt x="44" y="527"/>
                  </a:lnTo>
                  <a:lnTo>
                    <a:pt x="0" y="571"/>
                  </a:lnTo>
                  <a:lnTo>
                    <a:pt x="0" y="658"/>
                  </a:lnTo>
                  <a:lnTo>
                    <a:pt x="88" y="746"/>
                  </a:lnTo>
                  <a:lnTo>
                    <a:pt x="176" y="790"/>
                  </a:lnTo>
                  <a:lnTo>
                    <a:pt x="219" y="790"/>
                  </a:lnTo>
                  <a:lnTo>
                    <a:pt x="834" y="615"/>
                  </a:lnTo>
                  <a:lnTo>
                    <a:pt x="6450" y="351"/>
                  </a:lnTo>
                  <a:lnTo>
                    <a:pt x="6538" y="307"/>
                  </a:lnTo>
                  <a:lnTo>
                    <a:pt x="6582" y="307"/>
                  </a:lnTo>
                  <a:lnTo>
                    <a:pt x="6626" y="220"/>
                  </a:lnTo>
                  <a:lnTo>
                    <a:pt x="6626" y="176"/>
                  </a:lnTo>
                  <a:lnTo>
                    <a:pt x="6626" y="88"/>
                  </a:lnTo>
                  <a:lnTo>
                    <a:pt x="6582" y="44"/>
                  </a:lnTo>
                  <a:lnTo>
                    <a:pt x="64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47"/>
            <p:cNvSpPr/>
            <p:nvPr/>
          </p:nvSpPr>
          <p:spPr>
            <a:xfrm>
              <a:off x="6046800" y="4887500"/>
              <a:ext cx="165675" cy="23075"/>
            </a:xfrm>
            <a:custGeom>
              <a:avLst/>
              <a:gdLst/>
              <a:ahLst/>
              <a:cxnLst/>
              <a:rect l="l" t="t" r="r" b="b"/>
              <a:pathLst>
                <a:path w="6627" h="923" extrusionOk="0">
                  <a:moveTo>
                    <a:pt x="6407" y="1"/>
                  </a:moveTo>
                  <a:lnTo>
                    <a:pt x="2545" y="88"/>
                  </a:lnTo>
                  <a:lnTo>
                    <a:pt x="1141" y="308"/>
                  </a:lnTo>
                  <a:lnTo>
                    <a:pt x="1097" y="308"/>
                  </a:lnTo>
                  <a:lnTo>
                    <a:pt x="132" y="571"/>
                  </a:lnTo>
                  <a:lnTo>
                    <a:pt x="88" y="615"/>
                  </a:lnTo>
                  <a:lnTo>
                    <a:pt x="44" y="659"/>
                  </a:lnTo>
                  <a:lnTo>
                    <a:pt x="0" y="703"/>
                  </a:lnTo>
                  <a:lnTo>
                    <a:pt x="44" y="790"/>
                  </a:lnTo>
                  <a:lnTo>
                    <a:pt x="88" y="878"/>
                  </a:lnTo>
                  <a:lnTo>
                    <a:pt x="176" y="922"/>
                  </a:lnTo>
                  <a:lnTo>
                    <a:pt x="264" y="922"/>
                  </a:lnTo>
                  <a:lnTo>
                    <a:pt x="1185" y="615"/>
                  </a:lnTo>
                  <a:lnTo>
                    <a:pt x="2589" y="439"/>
                  </a:lnTo>
                  <a:lnTo>
                    <a:pt x="6451" y="352"/>
                  </a:lnTo>
                  <a:lnTo>
                    <a:pt x="6495" y="308"/>
                  </a:lnTo>
                  <a:lnTo>
                    <a:pt x="6539" y="264"/>
                  </a:lnTo>
                  <a:lnTo>
                    <a:pt x="6582" y="220"/>
                  </a:lnTo>
                  <a:lnTo>
                    <a:pt x="6626" y="132"/>
                  </a:lnTo>
                  <a:lnTo>
                    <a:pt x="6582" y="88"/>
                  </a:lnTo>
                  <a:lnTo>
                    <a:pt x="6539" y="44"/>
                  </a:lnTo>
                  <a:lnTo>
                    <a:pt x="640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47"/>
            <p:cNvSpPr/>
            <p:nvPr/>
          </p:nvSpPr>
          <p:spPr>
            <a:xfrm>
              <a:off x="6097250" y="4844725"/>
              <a:ext cx="125100" cy="18675"/>
            </a:xfrm>
            <a:custGeom>
              <a:avLst/>
              <a:gdLst/>
              <a:ahLst/>
              <a:cxnLst/>
              <a:rect l="l" t="t" r="r" b="b"/>
              <a:pathLst>
                <a:path w="5004" h="747" extrusionOk="0">
                  <a:moveTo>
                    <a:pt x="4828" y="0"/>
                  </a:moveTo>
                  <a:lnTo>
                    <a:pt x="1756" y="132"/>
                  </a:lnTo>
                  <a:lnTo>
                    <a:pt x="308" y="351"/>
                  </a:lnTo>
                  <a:lnTo>
                    <a:pt x="264" y="351"/>
                  </a:lnTo>
                  <a:lnTo>
                    <a:pt x="89" y="439"/>
                  </a:lnTo>
                  <a:lnTo>
                    <a:pt x="45" y="439"/>
                  </a:lnTo>
                  <a:lnTo>
                    <a:pt x="1" y="527"/>
                  </a:lnTo>
                  <a:lnTo>
                    <a:pt x="1" y="571"/>
                  </a:lnTo>
                  <a:lnTo>
                    <a:pt x="1" y="658"/>
                  </a:lnTo>
                  <a:lnTo>
                    <a:pt x="89" y="746"/>
                  </a:lnTo>
                  <a:lnTo>
                    <a:pt x="220" y="746"/>
                  </a:lnTo>
                  <a:lnTo>
                    <a:pt x="352" y="702"/>
                  </a:lnTo>
                  <a:lnTo>
                    <a:pt x="1800" y="483"/>
                  </a:lnTo>
                  <a:lnTo>
                    <a:pt x="4828" y="351"/>
                  </a:lnTo>
                  <a:lnTo>
                    <a:pt x="4916" y="351"/>
                  </a:lnTo>
                  <a:lnTo>
                    <a:pt x="4959" y="307"/>
                  </a:lnTo>
                  <a:lnTo>
                    <a:pt x="5003" y="263"/>
                  </a:lnTo>
                  <a:lnTo>
                    <a:pt x="5003" y="176"/>
                  </a:lnTo>
                  <a:lnTo>
                    <a:pt x="5003" y="132"/>
                  </a:lnTo>
                  <a:lnTo>
                    <a:pt x="4959" y="44"/>
                  </a:lnTo>
                  <a:lnTo>
                    <a:pt x="4872" y="44"/>
                  </a:lnTo>
                  <a:lnTo>
                    <a:pt x="482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47"/>
            <p:cNvSpPr/>
            <p:nvPr/>
          </p:nvSpPr>
          <p:spPr>
            <a:xfrm>
              <a:off x="6107125" y="4824975"/>
              <a:ext cx="120700" cy="20875"/>
            </a:xfrm>
            <a:custGeom>
              <a:avLst/>
              <a:gdLst/>
              <a:ahLst/>
              <a:cxnLst/>
              <a:rect l="l" t="t" r="r" b="b"/>
              <a:pathLst>
                <a:path w="4828" h="835" extrusionOk="0">
                  <a:moveTo>
                    <a:pt x="4652" y="0"/>
                  </a:moveTo>
                  <a:lnTo>
                    <a:pt x="2019" y="132"/>
                  </a:lnTo>
                  <a:lnTo>
                    <a:pt x="484" y="351"/>
                  </a:lnTo>
                  <a:lnTo>
                    <a:pt x="440" y="351"/>
                  </a:lnTo>
                  <a:lnTo>
                    <a:pt x="89" y="483"/>
                  </a:lnTo>
                  <a:lnTo>
                    <a:pt x="45" y="527"/>
                  </a:lnTo>
                  <a:lnTo>
                    <a:pt x="1" y="571"/>
                  </a:lnTo>
                  <a:lnTo>
                    <a:pt x="1" y="659"/>
                  </a:lnTo>
                  <a:lnTo>
                    <a:pt x="1" y="702"/>
                  </a:lnTo>
                  <a:lnTo>
                    <a:pt x="89" y="790"/>
                  </a:lnTo>
                  <a:lnTo>
                    <a:pt x="176" y="834"/>
                  </a:lnTo>
                  <a:lnTo>
                    <a:pt x="220" y="790"/>
                  </a:lnTo>
                  <a:lnTo>
                    <a:pt x="571" y="659"/>
                  </a:lnTo>
                  <a:lnTo>
                    <a:pt x="2063" y="483"/>
                  </a:lnTo>
                  <a:lnTo>
                    <a:pt x="4652" y="351"/>
                  </a:lnTo>
                  <a:lnTo>
                    <a:pt x="4696" y="351"/>
                  </a:lnTo>
                  <a:lnTo>
                    <a:pt x="4784" y="308"/>
                  </a:lnTo>
                  <a:lnTo>
                    <a:pt x="4784" y="220"/>
                  </a:lnTo>
                  <a:lnTo>
                    <a:pt x="4828" y="176"/>
                  </a:lnTo>
                  <a:lnTo>
                    <a:pt x="4784" y="88"/>
                  </a:lnTo>
                  <a:lnTo>
                    <a:pt x="4740" y="44"/>
                  </a:lnTo>
                  <a:lnTo>
                    <a:pt x="46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47"/>
            <p:cNvSpPr/>
            <p:nvPr/>
          </p:nvSpPr>
          <p:spPr>
            <a:xfrm>
              <a:off x="6100550" y="4800825"/>
              <a:ext cx="161275" cy="30750"/>
            </a:xfrm>
            <a:custGeom>
              <a:avLst/>
              <a:gdLst/>
              <a:ahLst/>
              <a:cxnLst/>
              <a:rect l="l" t="t" r="r" b="b"/>
              <a:pathLst>
                <a:path w="6451" h="1230" extrusionOk="0">
                  <a:moveTo>
                    <a:pt x="6275" y="1"/>
                  </a:moveTo>
                  <a:lnTo>
                    <a:pt x="2897" y="264"/>
                  </a:lnTo>
                  <a:lnTo>
                    <a:pt x="1361" y="484"/>
                  </a:lnTo>
                  <a:lnTo>
                    <a:pt x="1317" y="484"/>
                  </a:lnTo>
                  <a:lnTo>
                    <a:pt x="132" y="922"/>
                  </a:lnTo>
                  <a:lnTo>
                    <a:pt x="44" y="922"/>
                  </a:lnTo>
                  <a:lnTo>
                    <a:pt x="1" y="1010"/>
                  </a:lnTo>
                  <a:lnTo>
                    <a:pt x="1" y="1054"/>
                  </a:lnTo>
                  <a:lnTo>
                    <a:pt x="1" y="1142"/>
                  </a:lnTo>
                  <a:lnTo>
                    <a:pt x="88" y="1230"/>
                  </a:lnTo>
                  <a:lnTo>
                    <a:pt x="220" y="1230"/>
                  </a:lnTo>
                  <a:lnTo>
                    <a:pt x="1405" y="835"/>
                  </a:lnTo>
                  <a:lnTo>
                    <a:pt x="2897" y="615"/>
                  </a:lnTo>
                  <a:lnTo>
                    <a:pt x="6275" y="352"/>
                  </a:lnTo>
                  <a:lnTo>
                    <a:pt x="6363" y="352"/>
                  </a:lnTo>
                  <a:lnTo>
                    <a:pt x="6407" y="308"/>
                  </a:lnTo>
                  <a:lnTo>
                    <a:pt x="6451" y="264"/>
                  </a:lnTo>
                  <a:lnTo>
                    <a:pt x="6451" y="177"/>
                  </a:lnTo>
                  <a:lnTo>
                    <a:pt x="6451" y="89"/>
                  </a:lnTo>
                  <a:lnTo>
                    <a:pt x="6407" y="45"/>
                  </a:lnTo>
                  <a:lnTo>
                    <a:pt x="627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47"/>
            <p:cNvSpPr/>
            <p:nvPr/>
          </p:nvSpPr>
          <p:spPr>
            <a:xfrm>
              <a:off x="6098350" y="4774500"/>
              <a:ext cx="190900" cy="29650"/>
            </a:xfrm>
            <a:custGeom>
              <a:avLst/>
              <a:gdLst/>
              <a:ahLst/>
              <a:cxnLst/>
              <a:rect l="l" t="t" r="r" b="b"/>
              <a:pathLst>
                <a:path w="7636" h="1186" extrusionOk="0">
                  <a:moveTo>
                    <a:pt x="7417" y="1"/>
                  </a:moveTo>
                  <a:lnTo>
                    <a:pt x="5003" y="352"/>
                  </a:lnTo>
                  <a:lnTo>
                    <a:pt x="2370" y="484"/>
                  </a:lnTo>
                  <a:lnTo>
                    <a:pt x="352" y="747"/>
                  </a:lnTo>
                  <a:lnTo>
                    <a:pt x="264" y="747"/>
                  </a:lnTo>
                  <a:lnTo>
                    <a:pt x="89" y="835"/>
                  </a:lnTo>
                  <a:lnTo>
                    <a:pt x="45" y="878"/>
                  </a:lnTo>
                  <a:lnTo>
                    <a:pt x="1" y="966"/>
                  </a:lnTo>
                  <a:lnTo>
                    <a:pt x="1" y="1010"/>
                  </a:lnTo>
                  <a:lnTo>
                    <a:pt x="45" y="1098"/>
                  </a:lnTo>
                  <a:lnTo>
                    <a:pt x="89" y="1142"/>
                  </a:lnTo>
                  <a:lnTo>
                    <a:pt x="176" y="1186"/>
                  </a:lnTo>
                  <a:lnTo>
                    <a:pt x="264" y="1142"/>
                  </a:lnTo>
                  <a:lnTo>
                    <a:pt x="396" y="1098"/>
                  </a:lnTo>
                  <a:lnTo>
                    <a:pt x="2414" y="835"/>
                  </a:lnTo>
                  <a:lnTo>
                    <a:pt x="5047" y="703"/>
                  </a:lnTo>
                  <a:lnTo>
                    <a:pt x="7460" y="352"/>
                  </a:lnTo>
                  <a:lnTo>
                    <a:pt x="7548" y="352"/>
                  </a:lnTo>
                  <a:lnTo>
                    <a:pt x="7592" y="308"/>
                  </a:lnTo>
                  <a:lnTo>
                    <a:pt x="7636" y="220"/>
                  </a:lnTo>
                  <a:lnTo>
                    <a:pt x="7636" y="176"/>
                  </a:lnTo>
                  <a:lnTo>
                    <a:pt x="7592" y="89"/>
                  </a:lnTo>
                  <a:lnTo>
                    <a:pt x="7548" y="45"/>
                  </a:lnTo>
                  <a:lnTo>
                    <a:pt x="75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47"/>
            <p:cNvSpPr/>
            <p:nvPr/>
          </p:nvSpPr>
          <p:spPr>
            <a:xfrm>
              <a:off x="6109325" y="4682350"/>
              <a:ext cx="523300" cy="91075"/>
            </a:xfrm>
            <a:custGeom>
              <a:avLst/>
              <a:gdLst/>
              <a:ahLst/>
              <a:cxnLst/>
              <a:rect l="l" t="t" r="r" b="b"/>
              <a:pathLst>
                <a:path w="20932" h="3643" extrusionOk="0">
                  <a:moveTo>
                    <a:pt x="20361" y="1"/>
                  </a:moveTo>
                  <a:lnTo>
                    <a:pt x="16412" y="352"/>
                  </a:lnTo>
                  <a:lnTo>
                    <a:pt x="10488" y="835"/>
                  </a:lnTo>
                  <a:lnTo>
                    <a:pt x="6100" y="1230"/>
                  </a:lnTo>
                  <a:lnTo>
                    <a:pt x="6056" y="1273"/>
                  </a:lnTo>
                  <a:lnTo>
                    <a:pt x="2765" y="2239"/>
                  </a:lnTo>
                  <a:lnTo>
                    <a:pt x="966" y="2590"/>
                  </a:lnTo>
                  <a:lnTo>
                    <a:pt x="878" y="2634"/>
                  </a:lnTo>
                  <a:lnTo>
                    <a:pt x="88" y="3292"/>
                  </a:lnTo>
                  <a:lnTo>
                    <a:pt x="44" y="3380"/>
                  </a:lnTo>
                  <a:lnTo>
                    <a:pt x="1" y="3424"/>
                  </a:lnTo>
                  <a:lnTo>
                    <a:pt x="1" y="3511"/>
                  </a:lnTo>
                  <a:lnTo>
                    <a:pt x="44" y="3555"/>
                  </a:lnTo>
                  <a:lnTo>
                    <a:pt x="88" y="3599"/>
                  </a:lnTo>
                  <a:lnTo>
                    <a:pt x="176" y="3643"/>
                  </a:lnTo>
                  <a:lnTo>
                    <a:pt x="308" y="3599"/>
                  </a:lnTo>
                  <a:lnTo>
                    <a:pt x="1098" y="2941"/>
                  </a:lnTo>
                  <a:lnTo>
                    <a:pt x="2853" y="2590"/>
                  </a:lnTo>
                  <a:lnTo>
                    <a:pt x="6144" y="1581"/>
                  </a:lnTo>
                  <a:lnTo>
                    <a:pt x="10488" y="1186"/>
                  </a:lnTo>
                  <a:lnTo>
                    <a:pt x="13647" y="922"/>
                  </a:lnTo>
                  <a:lnTo>
                    <a:pt x="16456" y="703"/>
                  </a:lnTo>
                  <a:lnTo>
                    <a:pt x="20361" y="352"/>
                  </a:lnTo>
                  <a:lnTo>
                    <a:pt x="20712" y="396"/>
                  </a:lnTo>
                  <a:lnTo>
                    <a:pt x="20844" y="396"/>
                  </a:lnTo>
                  <a:lnTo>
                    <a:pt x="20888" y="352"/>
                  </a:lnTo>
                  <a:lnTo>
                    <a:pt x="20932" y="264"/>
                  </a:lnTo>
                  <a:lnTo>
                    <a:pt x="20932" y="220"/>
                  </a:lnTo>
                  <a:lnTo>
                    <a:pt x="20888" y="133"/>
                  </a:lnTo>
                  <a:lnTo>
                    <a:pt x="20844" y="89"/>
                  </a:lnTo>
                  <a:lnTo>
                    <a:pt x="20800" y="89"/>
                  </a:lnTo>
                  <a:lnTo>
                    <a:pt x="204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47"/>
            <p:cNvSpPr/>
            <p:nvPr/>
          </p:nvSpPr>
          <p:spPr>
            <a:xfrm>
              <a:off x="6085200" y="4649450"/>
              <a:ext cx="537550" cy="125075"/>
            </a:xfrm>
            <a:custGeom>
              <a:avLst/>
              <a:gdLst/>
              <a:ahLst/>
              <a:cxnLst/>
              <a:rect l="l" t="t" r="r" b="b"/>
              <a:pathLst>
                <a:path w="21502" h="5003" extrusionOk="0">
                  <a:moveTo>
                    <a:pt x="18255" y="1"/>
                  </a:moveTo>
                  <a:lnTo>
                    <a:pt x="13779" y="395"/>
                  </a:lnTo>
                  <a:lnTo>
                    <a:pt x="9478" y="834"/>
                  </a:lnTo>
                  <a:lnTo>
                    <a:pt x="6846" y="1229"/>
                  </a:lnTo>
                  <a:lnTo>
                    <a:pt x="6802" y="1229"/>
                  </a:lnTo>
                  <a:lnTo>
                    <a:pt x="5003" y="2238"/>
                  </a:lnTo>
                  <a:lnTo>
                    <a:pt x="3598" y="2765"/>
                  </a:lnTo>
                  <a:lnTo>
                    <a:pt x="1361" y="3292"/>
                  </a:lnTo>
                  <a:lnTo>
                    <a:pt x="1273" y="3335"/>
                  </a:lnTo>
                  <a:lnTo>
                    <a:pt x="439" y="4476"/>
                  </a:lnTo>
                  <a:lnTo>
                    <a:pt x="88" y="4696"/>
                  </a:lnTo>
                  <a:lnTo>
                    <a:pt x="44" y="4740"/>
                  </a:lnTo>
                  <a:lnTo>
                    <a:pt x="0" y="4783"/>
                  </a:lnTo>
                  <a:lnTo>
                    <a:pt x="0" y="4871"/>
                  </a:lnTo>
                  <a:lnTo>
                    <a:pt x="44" y="4915"/>
                  </a:lnTo>
                  <a:lnTo>
                    <a:pt x="88" y="5003"/>
                  </a:lnTo>
                  <a:lnTo>
                    <a:pt x="264" y="5003"/>
                  </a:lnTo>
                  <a:lnTo>
                    <a:pt x="658" y="4740"/>
                  </a:lnTo>
                  <a:lnTo>
                    <a:pt x="702" y="4696"/>
                  </a:lnTo>
                  <a:lnTo>
                    <a:pt x="1536" y="3599"/>
                  </a:lnTo>
                  <a:lnTo>
                    <a:pt x="3686" y="3116"/>
                  </a:lnTo>
                  <a:lnTo>
                    <a:pt x="3730" y="3116"/>
                  </a:lnTo>
                  <a:lnTo>
                    <a:pt x="5134" y="2546"/>
                  </a:lnTo>
                  <a:lnTo>
                    <a:pt x="5178" y="2546"/>
                  </a:lnTo>
                  <a:lnTo>
                    <a:pt x="6933" y="1536"/>
                  </a:lnTo>
                  <a:lnTo>
                    <a:pt x="9522" y="1185"/>
                  </a:lnTo>
                  <a:lnTo>
                    <a:pt x="13779" y="746"/>
                  </a:lnTo>
                  <a:lnTo>
                    <a:pt x="18255" y="352"/>
                  </a:lnTo>
                  <a:lnTo>
                    <a:pt x="19922" y="352"/>
                  </a:lnTo>
                  <a:lnTo>
                    <a:pt x="20624" y="527"/>
                  </a:lnTo>
                  <a:lnTo>
                    <a:pt x="21107" y="790"/>
                  </a:lnTo>
                  <a:lnTo>
                    <a:pt x="21151" y="834"/>
                  </a:lnTo>
                  <a:lnTo>
                    <a:pt x="21370" y="834"/>
                  </a:lnTo>
                  <a:lnTo>
                    <a:pt x="21458" y="790"/>
                  </a:lnTo>
                  <a:lnTo>
                    <a:pt x="21458" y="746"/>
                  </a:lnTo>
                  <a:lnTo>
                    <a:pt x="21502" y="659"/>
                  </a:lnTo>
                  <a:lnTo>
                    <a:pt x="21502" y="615"/>
                  </a:lnTo>
                  <a:lnTo>
                    <a:pt x="21458" y="571"/>
                  </a:lnTo>
                  <a:lnTo>
                    <a:pt x="21414" y="527"/>
                  </a:lnTo>
                  <a:lnTo>
                    <a:pt x="21326" y="483"/>
                  </a:lnTo>
                  <a:lnTo>
                    <a:pt x="21238" y="483"/>
                  </a:lnTo>
                  <a:lnTo>
                    <a:pt x="20800" y="220"/>
                  </a:lnTo>
                  <a:lnTo>
                    <a:pt x="20712" y="176"/>
                  </a:lnTo>
                  <a:lnTo>
                    <a:pt x="19966" y="44"/>
                  </a:lnTo>
                  <a:lnTo>
                    <a:pt x="199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47"/>
            <p:cNvSpPr/>
            <p:nvPr/>
          </p:nvSpPr>
          <p:spPr>
            <a:xfrm>
              <a:off x="6057775" y="4612150"/>
              <a:ext cx="585825" cy="165675"/>
            </a:xfrm>
            <a:custGeom>
              <a:avLst/>
              <a:gdLst/>
              <a:ahLst/>
              <a:cxnLst/>
              <a:rect l="l" t="t" r="r" b="b"/>
              <a:pathLst>
                <a:path w="23433" h="6627" extrusionOk="0">
                  <a:moveTo>
                    <a:pt x="17509" y="1"/>
                  </a:moveTo>
                  <a:lnTo>
                    <a:pt x="16148" y="44"/>
                  </a:lnTo>
                  <a:lnTo>
                    <a:pt x="14832" y="132"/>
                  </a:lnTo>
                  <a:lnTo>
                    <a:pt x="13603" y="264"/>
                  </a:lnTo>
                  <a:lnTo>
                    <a:pt x="11848" y="396"/>
                  </a:lnTo>
                  <a:lnTo>
                    <a:pt x="11804" y="396"/>
                  </a:lnTo>
                  <a:lnTo>
                    <a:pt x="9786" y="747"/>
                  </a:lnTo>
                  <a:lnTo>
                    <a:pt x="9742" y="790"/>
                  </a:lnTo>
                  <a:lnTo>
                    <a:pt x="8469" y="1405"/>
                  </a:lnTo>
                  <a:lnTo>
                    <a:pt x="7284" y="2238"/>
                  </a:lnTo>
                  <a:lnTo>
                    <a:pt x="5441" y="3204"/>
                  </a:lnTo>
                  <a:lnTo>
                    <a:pt x="2282" y="3950"/>
                  </a:lnTo>
                  <a:lnTo>
                    <a:pt x="2194" y="3950"/>
                  </a:lnTo>
                  <a:lnTo>
                    <a:pt x="1580" y="4476"/>
                  </a:lnTo>
                  <a:lnTo>
                    <a:pt x="1536" y="4520"/>
                  </a:lnTo>
                  <a:lnTo>
                    <a:pt x="746" y="5793"/>
                  </a:lnTo>
                  <a:lnTo>
                    <a:pt x="88" y="6319"/>
                  </a:lnTo>
                  <a:lnTo>
                    <a:pt x="44" y="6363"/>
                  </a:lnTo>
                  <a:lnTo>
                    <a:pt x="0" y="6451"/>
                  </a:lnTo>
                  <a:lnTo>
                    <a:pt x="44" y="6495"/>
                  </a:lnTo>
                  <a:lnTo>
                    <a:pt x="44" y="6583"/>
                  </a:lnTo>
                  <a:lnTo>
                    <a:pt x="132" y="6627"/>
                  </a:lnTo>
                  <a:lnTo>
                    <a:pt x="176" y="6627"/>
                  </a:lnTo>
                  <a:lnTo>
                    <a:pt x="307" y="6583"/>
                  </a:lnTo>
                  <a:lnTo>
                    <a:pt x="1009" y="6056"/>
                  </a:lnTo>
                  <a:lnTo>
                    <a:pt x="1053" y="6012"/>
                  </a:lnTo>
                  <a:lnTo>
                    <a:pt x="1799" y="4740"/>
                  </a:lnTo>
                  <a:lnTo>
                    <a:pt x="2414" y="4257"/>
                  </a:lnTo>
                  <a:lnTo>
                    <a:pt x="5573" y="3555"/>
                  </a:lnTo>
                  <a:lnTo>
                    <a:pt x="5617" y="3555"/>
                  </a:lnTo>
                  <a:lnTo>
                    <a:pt x="7460" y="2546"/>
                  </a:lnTo>
                  <a:lnTo>
                    <a:pt x="8645" y="1712"/>
                  </a:lnTo>
                  <a:lnTo>
                    <a:pt x="9873" y="1098"/>
                  </a:lnTo>
                  <a:lnTo>
                    <a:pt x="11892" y="747"/>
                  </a:lnTo>
                  <a:lnTo>
                    <a:pt x="13603" y="615"/>
                  </a:lnTo>
                  <a:lnTo>
                    <a:pt x="14788" y="483"/>
                  </a:lnTo>
                  <a:lnTo>
                    <a:pt x="16060" y="396"/>
                  </a:lnTo>
                  <a:lnTo>
                    <a:pt x="17421" y="352"/>
                  </a:lnTo>
                  <a:lnTo>
                    <a:pt x="18737" y="352"/>
                  </a:lnTo>
                  <a:lnTo>
                    <a:pt x="19395" y="396"/>
                  </a:lnTo>
                  <a:lnTo>
                    <a:pt x="20054" y="483"/>
                  </a:lnTo>
                  <a:lnTo>
                    <a:pt x="20624" y="571"/>
                  </a:lnTo>
                  <a:lnTo>
                    <a:pt x="21195" y="703"/>
                  </a:lnTo>
                  <a:lnTo>
                    <a:pt x="21677" y="878"/>
                  </a:lnTo>
                  <a:lnTo>
                    <a:pt x="22160" y="1054"/>
                  </a:lnTo>
                  <a:lnTo>
                    <a:pt x="22555" y="1317"/>
                  </a:lnTo>
                  <a:lnTo>
                    <a:pt x="22862" y="1624"/>
                  </a:lnTo>
                  <a:lnTo>
                    <a:pt x="22950" y="1668"/>
                  </a:lnTo>
                  <a:lnTo>
                    <a:pt x="23213" y="1756"/>
                  </a:lnTo>
                  <a:lnTo>
                    <a:pt x="23345" y="1756"/>
                  </a:lnTo>
                  <a:lnTo>
                    <a:pt x="23389" y="1712"/>
                  </a:lnTo>
                  <a:lnTo>
                    <a:pt x="23432" y="1624"/>
                  </a:lnTo>
                  <a:lnTo>
                    <a:pt x="23432" y="1580"/>
                  </a:lnTo>
                  <a:lnTo>
                    <a:pt x="23432" y="1493"/>
                  </a:lnTo>
                  <a:lnTo>
                    <a:pt x="23389" y="1449"/>
                  </a:lnTo>
                  <a:lnTo>
                    <a:pt x="23301" y="1405"/>
                  </a:lnTo>
                  <a:lnTo>
                    <a:pt x="23081" y="1361"/>
                  </a:lnTo>
                  <a:lnTo>
                    <a:pt x="22730" y="1054"/>
                  </a:lnTo>
                  <a:lnTo>
                    <a:pt x="22335" y="790"/>
                  </a:lnTo>
                  <a:lnTo>
                    <a:pt x="21853" y="571"/>
                  </a:lnTo>
                  <a:lnTo>
                    <a:pt x="21326" y="396"/>
                  </a:lnTo>
                  <a:lnTo>
                    <a:pt x="20800" y="220"/>
                  </a:lnTo>
                  <a:lnTo>
                    <a:pt x="20185" y="132"/>
                  </a:lnTo>
                  <a:lnTo>
                    <a:pt x="19527" y="44"/>
                  </a:lnTo>
                  <a:lnTo>
                    <a:pt x="1886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47"/>
            <p:cNvSpPr/>
            <p:nvPr/>
          </p:nvSpPr>
          <p:spPr>
            <a:xfrm>
              <a:off x="6038025" y="4574850"/>
              <a:ext cx="634100" cy="202975"/>
            </a:xfrm>
            <a:custGeom>
              <a:avLst/>
              <a:gdLst/>
              <a:ahLst/>
              <a:cxnLst/>
              <a:rect l="l" t="t" r="r" b="b"/>
              <a:pathLst>
                <a:path w="25364" h="8119" extrusionOk="0">
                  <a:moveTo>
                    <a:pt x="14613" y="1"/>
                  </a:moveTo>
                  <a:lnTo>
                    <a:pt x="12155" y="220"/>
                  </a:lnTo>
                  <a:lnTo>
                    <a:pt x="12111" y="220"/>
                  </a:lnTo>
                  <a:lnTo>
                    <a:pt x="11014" y="571"/>
                  </a:lnTo>
                  <a:lnTo>
                    <a:pt x="10970" y="615"/>
                  </a:lnTo>
                  <a:lnTo>
                    <a:pt x="10181" y="1229"/>
                  </a:lnTo>
                  <a:lnTo>
                    <a:pt x="8162" y="2853"/>
                  </a:lnTo>
                  <a:lnTo>
                    <a:pt x="6319" y="3818"/>
                  </a:lnTo>
                  <a:lnTo>
                    <a:pt x="5573" y="4082"/>
                  </a:lnTo>
                  <a:lnTo>
                    <a:pt x="4915" y="4301"/>
                  </a:lnTo>
                  <a:lnTo>
                    <a:pt x="4345" y="4389"/>
                  </a:lnTo>
                  <a:lnTo>
                    <a:pt x="3862" y="4476"/>
                  </a:lnTo>
                  <a:lnTo>
                    <a:pt x="3379" y="4520"/>
                  </a:lnTo>
                  <a:lnTo>
                    <a:pt x="2940" y="4652"/>
                  </a:lnTo>
                  <a:lnTo>
                    <a:pt x="2545" y="4784"/>
                  </a:lnTo>
                  <a:lnTo>
                    <a:pt x="2151" y="5003"/>
                  </a:lnTo>
                  <a:lnTo>
                    <a:pt x="1756" y="5398"/>
                  </a:lnTo>
                  <a:lnTo>
                    <a:pt x="1317" y="5881"/>
                  </a:lnTo>
                  <a:lnTo>
                    <a:pt x="922" y="6583"/>
                  </a:lnTo>
                  <a:lnTo>
                    <a:pt x="439" y="7504"/>
                  </a:lnTo>
                  <a:lnTo>
                    <a:pt x="88" y="7811"/>
                  </a:lnTo>
                  <a:lnTo>
                    <a:pt x="44" y="7855"/>
                  </a:lnTo>
                  <a:lnTo>
                    <a:pt x="0" y="7943"/>
                  </a:lnTo>
                  <a:lnTo>
                    <a:pt x="0" y="7987"/>
                  </a:lnTo>
                  <a:lnTo>
                    <a:pt x="44" y="8075"/>
                  </a:lnTo>
                  <a:lnTo>
                    <a:pt x="132" y="8119"/>
                  </a:lnTo>
                  <a:lnTo>
                    <a:pt x="176" y="8119"/>
                  </a:lnTo>
                  <a:lnTo>
                    <a:pt x="308" y="8075"/>
                  </a:lnTo>
                  <a:lnTo>
                    <a:pt x="702" y="7724"/>
                  </a:lnTo>
                  <a:lnTo>
                    <a:pt x="746" y="7680"/>
                  </a:lnTo>
                  <a:lnTo>
                    <a:pt x="1185" y="6802"/>
                  </a:lnTo>
                  <a:lnTo>
                    <a:pt x="1580" y="6144"/>
                  </a:lnTo>
                  <a:lnTo>
                    <a:pt x="1931" y="5661"/>
                  </a:lnTo>
                  <a:lnTo>
                    <a:pt x="2282" y="5354"/>
                  </a:lnTo>
                  <a:lnTo>
                    <a:pt x="2677" y="5135"/>
                  </a:lnTo>
                  <a:lnTo>
                    <a:pt x="3028" y="4959"/>
                  </a:lnTo>
                  <a:lnTo>
                    <a:pt x="3467" y="4871"/>
                  </a:lnTo>
                  <a:lnTo>
                    <a:pt x="3906" y="4827"/>
                  </a:lnTo>
                  <a:lnTo>
                    <a:pt x="4432" y="4740"/>
                  </a:lnTo>
                  <a:lnTo>
                    <a:pt x="5003" y="4608"/>
                  </a:lnTo>
                  <a:lnTo>
                    <a:pt x="5705" y="4433"/>
                  </a:lnTo>
                  <a:lnTo>
                    <a:pt x="6451" y="4125"/>
                  </a:lnTo>
                  <a:lnTo>
                    <a:pt x="8338" y="3160"/>
                  </a:lnTo>
                  <a:lnTo>
                    <a:pt x="8382" y="3116"/>
                  </a:lnTo>
                  <a:lnTo>
                    <a:pt x="10400" y="1493"/>
                  </a:lnTo>
                  <a:lnTo>
                    <a:pt x="11146" y="878"/>
                  </a:lnTo>
                  <a:lnTo>
                    <a:pt x="12199" y="571"/>
                  </a:lnTo>
                  <a:lnTo>
                    <a:pt x="14656" y="352"/>
                  </a:lnTo>
                  <a:lnTo>
                    <a:pt x="17947" y="396"/>
                  </a:lnTo>
                  <a:lnTo>
                    <a:pt x="21063" y="747"/>
                  </a:lnTo>
                  <a:lnTo>
                    <a:pt x="22204" y="1054"/>
                  </a:lnTo>
                  <a:lnTo>
                    <a:pt x="23652" y="1844"/>
                  </a:lnTo>
                  <a:lnTo>
                    <a:pt x="24705" y="2721"/>
                  </a:lnTo>
                  <a:lnTo>
                    <a:pt x="24749" y="2721"/>
                  </a:lnTo>
                  <a:lnTo>
                    <a:pt x="25144" y="2853"/>
                  </a:lnTo>
                  <a:lnTo>
                    <a:pt x="25188" y="2853"/>
                  </a:lnTo>
                  <a:lnTo>
                    <a:pt x="25276" y="2809"/>
                  </a:lnTo>
                  <a:lnTo>
                    <a:pt x="25319" y="2765"/>
                  </a:lnTo>
                  <a:lnTo>
                    <a:pt x="25363" y="2721"/>
                  </a:lnTo>
                  <a:lnTo>
                    <a:pt x="25363" y="2633"/>
                  </a:lnTo>
                  <a:lnTo>
                    <a:pt x="25319" y="2590"/>
                  </a:lnTo>
                  <a:lnTo>
                    <a:pt x="25276" y="2546"/>
                  </a:lnTo>
                  <a:lnTo>
                    <a:pt x="25232" y="2502"/>
                  </a:lnTo>
                  <a:lnTo>
                    <a:pt x="24881" y="2414"/>
                  </a:lnTo>
                  <a:lnTo>
                    <a:pt x="23871" y="1580"/>
                  </a:lnTo>
                  <a:lnTo>
                    <a:pt x="23827" y="1536"/>
                  </a:lnTo>
                  <a:lnTo>
                    <a:pt x="22379" y="747"/>
                  </a:lnTo>
                  <a:lnTo>
                    <a:pt x="22336" y="747"/>
                  </a:lnTo>
                  <a:lnTo>
                    <a:pt x="21151" y="396"/>
                  </a:lnTo>
                  <a:lnTo>
                    <a:pt x="17991" y="45"/>
                  </a:lnTo>
                  <a:lnTo>
                    <a:pt x="1461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47"/>
            <p:cNvSpPr/>
            <p:nvPr/>
          </p:nvSpPr>
          <p:spPr>
            <a:xfrm>
              <a:off x="5408325" y="4697725"/>
              <a:ext cx="1298900" cy="349975"/>
            </a:xfrm>
            <a:custGeom>
              <a:avLst/>
              <a:gdLst/>
              <a:ahLst/>
              <a:cxnLst/>
              <a:rect l="l" t="t" r="r" b="b"/>
              <a:pathLst>
                <a:path w="51956" h="13999" extrusionOk="0">
                  <a:moveTo>
                    <a:pt x="48621" y="0"/>
                  </a:moveTo>
                  <a:lnTo>
                    <a:pt x="45330" y="527"/>
                  </a:lnTo>
                  <a:lnTo>
                    <a:pt x="42916" y="922"/>
                  </a:lnTo>
                  <a:lnTo>
                    <a:pt x="40371" y="1273"/>
                  </a:lnTo>
                  <a:lnTo>
                    <a:pt x="35983" y="1755"/>
                  </a:lnTo>
                  <a:lnTo>
                    <a:pt x="31946" y="2414"/>
                  </a:lnTo>
                  <a:lnTo>
                    <a:pt x="29401" y="2721"/>
                  </a:lnTo>
                  <a:lnTo>
                    <a:pt x="29357" y="2721"/>
                  </a:lnTo>
                  <a:lnTo>
                    <a:pt x="27163" y="3774"/>
                  </a:lnTo>
                  <a:lnTo>
                    <a:pt x="27119" y="3774"/>
                  </a:lnTo>
                  <a:lnTo>
                    <a:pt x="25408" y="5003"/>
                  </a:lnTo>
                  <a:lnTo>
                    <a:pt x="21283" y="7943"/>
                  </a:lnTo>
                  <a:lnTo>
                    <a:pt x="20713" y="8074"/>
                  </a:lnTo>
                  <a:lnTo>
                    <a:pt x="17685" y="7986"/>
                  </a:lnTo>
                  <a:lnTo>
                    <a:pt x="15359" y="7811"/>
                  </a:lnTo>
                  <a:lnTo>
                    <a:pt x="11717" y="7372"/>
                  </a:lnTo>
                  <a:lnTo>
                    <a:pt x="9567" y="6977"/>
                  </a:lnTo>
                  <a:lnTo>
                    <a:pt x="9523" y="6977"/>
                  </a:lnTo>
                  <a:lnTo>
                    <a:pt x="8777" y="7197"/>
                  </a:lnTo>
                  <a:lnTo>
                    <a:pt x="6013" y="8162"/>
                  </a:lnTo>
                  <a:lnTo>
                    <a:pt x="6013" y="8206"/>
                  </a:lnTo>
                  <a:lnTo>
                    <a:pt x="5091" y="8732"/>
                  </a:lnTo>
                  <a:lnTo>
                    <a:pt x="5047" y="8776"/>
                  </a:lnTo>
                  <a:lnTo>
                    <a:pt x="3511" y="10488"/>
                  </a:lnTo>
                  <a:lnTo>
                    <a:pt x="1537" y="11760"/>
                  </a:lnTo>
                  <a:lnTo>
                    <a:pt x="1493" y="11804"/>
                  </a:lnTo>
                  <a:lnTo>
                    <a:pt x="45" y="13735"/>
                  </a:lnTo>
                  <a:lnTo>
                    <a:pt x="1" y="13779"/>
                  </a:lnTo>
                  <a:lnTo>
                    <a:pt x="1" y="13823"/>
                  </a:lnTo>
                  <a:lnTo>
                    <a:pt x="45" y="13910"/>
                  </a:lnTo>
                  <a:lnTo>
                    <a:pt x="89" y="13954"/>
                  </a:lnTo>
                  <a:lnTo>
                    <a:pt x="176" y="13998"/>
                  </a:lnTo>
                  <a:lnTo>
                    <a:pt x="264" y="13998"/>
                  </a:lnTo>
                  <a:lnTo>
                    <a:pt x="308" y="13910"/>
                  </a:lnTo>
                  <a:lnTo>
                    <a:pt x="1756" y="12023"/>
                  </a:lnTo>
                  <a:lnTo>
                    <a:pt x="3731" y="10751"/>
                  </a:lnTo>
                  <a:lnTo>
                    <a:pt x="5310" y="9040"/>
                  </a:lnTo>
                  <a:lnTo>
                    <a:pt x="6144" y="8513"/>
                  </a:lnTo>
                  <a:lnTo>
                    <a:pt x="8865" y="7504"/>
                  </a:lnTo>
                  <a:lnTo>
                    <a:pt x="9567" y="7328"/>
                  </a:lnTo>
                  <a:lnTo>
                    <a:pt x="11673" y="7723"/>
                  </a:lnTo>
                  <a:lnTo>
                    <a:pt x="15315" y="8162"/>
                  </a:lnTo>
                  <a:lnTo>
                    <a:pt x="17641" y="8338"/>
                  </a:lnTo>
                  <a:lnTo>
                    <a:pt x="20713" y="8425"/>
                  </a:lnTo>
                  <a:lnTo>
                    <a:pt x="20800" y="8425"/>
                  </a:lnTo>
                  <a:lnTo>
                    <a:pt x="21415" y="8250"/>
                  </a:lnTo>
                  <a:lnTo>
                    <a:pt x="21459" y="8250"/>
                  </a:lnTo>
                  <a:lnTo>
                    <a:pt x="25627" y="5310"/>
                  </a:lnTo>
                  <a:lnTo>
                    <a:pt x="27295" y="4081"/>
                  </a:lnTo>
                  <a:lnTo>
                    <a:pt x="29489" y="3072"/>
                  </a:lnTo>
                  <a:lnTo>
                    <a:pt x="31990" y="2765"/>
                  </a:lnTo>
                  <a:lnTo>
                    <a:pt x="36027" y="2107"/>
                  </a:lnTo>
                  <a:lnTo>
                    <a:pt x="40415" y="1624"/>
                  </a:lnTo>
                  <a:lnTo>
                    <a:pt x="43004" y="1273"/>
                  </a:lnTo>
                  <a:lnTo>
                    <a:pt x="45417" y="878"/>
                  </a:lnTo>
                  <a:lnTo>
                    <a:pt x="48664" y="351"/>
                  </a:lnTo>
                  <a:lnTo>
                    <a:pt x="51736" y="1053"/>
                  </a:lnTo>
                  <a:lnTo>
                    <a:pt x="51868" y="1053"/>
                  </a:lnTo>
                  <a:lnTo>
                    <a:pt x="51912" y="1009"/>
                  </a:lnTo>
                  <a:lnTo>
                    <a:pt x="51955" y="922"/>
                  </a:lnTo>
                  <a:lnTo>
                    <a:pt x="51955" y="878"/>
                  </a:lnTo>
                  <a:lnTo>
                    <a:pt x="51912" y="790"/>
                  </a:lnTo>
                  <a:lnTo>
                    <a:pt x="51868" y="746"/>
                  </a:lnTo>
                  <a:lnTo>
                    <a:pt x="51824" y="702"/>
                  </a:lnTo>
                  <a:lnTo>
                    <a:pt x="48708" y="44"/>
                  </a:lnTo>
                  <a:lnTo>
                    <a:pt x="4862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47"/>
            <p:cNvSpPr/>
            <p:nvPr/>
          </p:nvSpPr>
          <p:spPr>
            <a:xfrm>
              <a:off x="5018900" y="3079625"/>
              <a:ext cx="854600" cy="1977925"/>
            </a:xfrm>
            <a:custGeom>
              <a:avLst/>
              <a:gdLst/>
              <a:ahLst/>
              <a:cxnLst/>
              <a:rect l="l" t="t" r="r" b="b"/>
              <a:pathLst>
                <a:path w="34184" h="79117" extrusionOk="0">
                  <a:moveTo>
                    <a:pt x="34052" y="1"/>
                  </a:moveTo>
                  <a:lnTo>
                    <a:pt x="33964" y="45"/>
                  </a:lnTo>
                  <a:lnTo>
                    <a:pt x="33920" y="45"/>
                  </a:lnTo>
                  <a:lnTo>
                    <a:pt x="31507" y="2063"/>
                  </a:lnTo>
                  <a:lnTo>
                    <a:pt x="28567" y="4433"/>
                  </a:lnTo>
                  <a:lnTo>
                    <a:pt x="23784" y="8250"/>
                  </a:lnTo>
                  <a:lnTo>
                    <a:pt x="20712" y="10357"/>
                  </a:lnTo>
                  <a:lnTo>
                    <a:pt x="17816" y="11497"/>
                  </a:lnTo>
                  <a:lnTo>
                    <a:pt x="14174" y="12770"/>
                  </a:lnTo>
                  <a:lnTo>
                    <a:pt x="14130" y="12770"/>
                  </a:lnTo>
                  <a:lnTo>
                    <a:pt x="12155" y="13735"/>
                  </a:lnTo>
                  <a:lnTo>
                    <a:pt x="10093" y="14306"/>
                  </a:lnTo>
                  <a:lnTo>
                    <a:pt x="6275" y="16456"/>
                  </a:lnTo>
                  <a:lnTo>
                    <a:pt x="6231" y="16500"/>
                  </a:lnTo>
                  <a:lnTo>
                    <a:pt x="5661" y="17070"/>
                  </a:lnTo>
                  <a:lnTo>
                    <a:pt x="5661" y="17158"/>
                  </a:lnTo>
                  <a:lnTo>
                    <a:pt x="5090" y="18650"/>
                  </a:lnTo>
                  <a:lnTo>
                    <a:pt x="4432" y="21678"/>
                  </a:lnTo>
                  <a:lnTo>
                    <a:pt x="4432" y="21722"/>
                  </a:lnTo>
                  <a:lnTo>
                    <a:pt x="4432" y="23696"/>
                  </a:lnTo>
                  <a:lnTo>
                    <a:pt x="4432" y="23740"/>
                  </a:lnTo>
                  <a:lnTo>
                    <a:pt x="4783" y="25846"/>
                  </a:lnTo>
                  <a:lnTo>
                    <a:pt x="5134" y="27382"/>
                  </a:lnTo>
                  <a:lnTo>
                    <a:pt x="5442" y="28742"/>
                  </a:lnTo>
                  <a:lnTo>
                    <a:pt x="5661" y="30015"/>
                  </a:lnTo>
                  <a:lnTo>
                    <a:pt x="5793" y="31244"/>
                  </a:lnTo>
                  <a:lnTo>
                    <a:pt x="5880" y="32516"/>
                  </a:lnTo>
                  <a:lnTo>
                    <a:pt x="5836" y="33789"/>
                  </a:lnTo>
                  <a:lnTo>
                    <a:pt x="5749" y="35149"/>
                  </a:lnTo>
                  <a:lnTo>
                    <a:pt x="5573" y="36685"/>
                  </a:lnTo>
                  <a:lnTo>
                    <a:pt x="5310" y="39230"/>
                  </a:lnTo>
                  <a:lnTo>
                    <a:pt x="5003" y="41731"/>
                  </a:lnTo>
                  <a:lnTo>
                    <a:pt x="4520" y="45066"/>
                  </a:lnTo>
                  <a:lnTo>
                    <a:pt x="3686" y="48489"/>
                  </a:lnTo>
                  <a:lnTo>
                    <a:pt x="3291" y="51429"/>
                  </a:lnTo>
                  <a:lnTo>
                    <a:pt x="3116" y="53886"/>
                  </a:lnTo>
                  <a:lnTo>
                    <a:pt x="2853" y="55553"/>
                  </a:lnTo>
                  <a:lnTo>
                    <a:pt x="2107" y="57967"/>
                  </a:lnTo>
                  <a:lnTo>
                    <a:pt x="1185" y="60468"/>
                  </a:lnTo>
                  <a:lnTo>
                    <a:pt x="44" y="64593"/>
                  </a:lnTo>
                  <a:lnTo>
                    <a:pt x="44" y="64636"/>
                  </a:lnTo>
                  <a:lnTo>
                    <a:pt x="0" y="66611"/>
                  </a:lnTo>
                  <a:lnTo>
                    <a:pt x="88" y="69332"/>
                  </a:lnTo>
                  <a:lnTo>
                    <a:pt x="132" y="69419"/>
                  </a:lnTo>
                  <a:lnTo>
                    <a:pt x="1975" y="71701"/>
                  </a:lnTo>
                  <a:lnTo>
                    <a:pt x="5134" y="75168"/>
                  </a:lnTo>
                  <a:lnTo>
                    <a:pt x="7153" y="77274"/>
                  </a:lnTo>
                  <a:lnTo>
                    <a:pt x="8864" y="79029"/>
                  </a:lnTo>
                  <a:lnTo>
                    <a:pt x="8908" y="79073"/>
                  </a:lnTo>
                  <a:lnTo>
                    <a:pt x="8996" y="79117"/>
                  </a:lnTo>
                  <a:lnTo>
                    <a:pt x="9040" y="79073"/>
                  </a:lnTo>
                  <a:lnTo>
                    <a:pt x="9127" y="79029"/>
                  </a:lnTo>
                  <a:lnTo>
                    <a:pt x="9171" y="78985"/>
                  </a:lnTo>
                  <a:lnTo>
                    <a:pt x="9171" y="78941"/>
                  </a:lnTo>
                  <a:lnTo>
                    <a:pt x="9171" y="78854"/>
                  </a:lnTo>
                  <a:lnTo>
                    <a:pt x="9127" y="78810"/>
                  </a:lnTo>
                  <a:lnTo>
                    <a:pt x="5398" y="74948"/>
                  </a:lnTo>
                  <a:lnTo>
                    <a:pt x="2238" y="71482"/>
                  </a:lnTo>
                  <a:lnTo>
                    <a:pt x="439" y="69244"/>
                  </a:lnTo>
                  <a:lnTo>
                    <a:pt x="351" y="66611"/>
                  </a:lnTo>
                  <a:lnTo>
                    <a:pt x="395" y="64680"/>
                  </a:lnTo>
                  <a:lnTo>
                    <a:pt x="1492" y="60599"/>
                  </a:lnTo>
                  <a:lnTo>
                    <a:pt x="2458" y="58098"/>
                  </a:lnTo>
                  <a:lnTo>
                    <a:pt x="3204" y="55641"/>
                  </a:lnTo>
                  <a:lnTo>
                    <a:pt x="3467" y="53886"/>
                  </a:lnTo>
                  <a:lnTo>
                    <a:pt x="3642" y="51429"/>
                  </a:lnTo>
                  <a:lnTo>
                    <a:pt x="4037" y="48532"/>
                  </a:lnTo>
                  <a:lnTo>
                    <a:pt x="4827" y="45110"/>
                  </a:lnTo>
                  <a:lnTo>
                    <a:pt x="5354" y="41775"/>
                  </a:lnTo>
                  <a:lnTo>
                    <a:pt x="5661" y="39274"/>
                  </a:lnTo>
                  <a:lnTo>
                    <a:pt x="5924" y="36729"/>
                  </a:lnTo>
                  <a:lnTo>
                    <a:pt x="6100" y="35193"/>
                  </a:lnTo>
                  <a:lnTo>
                    <a:pt x="6188" y="33789"/>
                  </a:lnTo>
                  <a:lnTo>
                    <a:pt x="6231" y="32472"/>
                  </a:lnTo>
                  <a:lnTo>
                    <a:pt x="6144" y="31244"/>
                  </a:lnTo>
                  <a:lnTo>
                    <a:pt x="6012" y="30015"/>
                  </a:lnTo>
                  <a:lnTo>
                    <a:pt x="5793" y="28699"/>
                  </a:lnTo>
                  <a:lnTo>
                    <a:pt x="5485" y="27294"/>
                  </a:lnTo>
                  <a:lnTo>
                    <a:pt x="5090" y="25759"/>
                  </a:lnTo>
                  <a:lnTo>
                    <a:pt x="4783" y="23696"/>
                  </a:lnTo>
                  <a:lnTo>
                    <a:pt x="4783" y="21765"/>
                  </a:lnTo>
                  <a:lnTo>
                    <a:pt x="5442" y="18738"/>
                  </a:lnTo>
                  <a:lnTo>
                    <a:pt x="5968" y="17290"/>
                  </a:lnTo>
                  <a:lnTo>
                    <a:pt x="6451" y="16719"/>
                  </a:lnTo>
                  <a:lnTo>
                    <a:pt x="10225" y="14613"/>
                  </a:lnTo>
                  <a:lnTo>
                    <a:pt x="12287" y="14042"/>
                  </a:lnTo>
                  <a:lnTo>
                    <a:pt x="12331" y="14042"/>
                  </a:lnTo>
                  <a:lnTo>
                    <a:pt x="14305" y="13121"/>
                  </a:lnTo>
                  <a:lnTo>
                    <a:pt x="17947" y="11805"/>
                  </a:lnTo>
                  <a:lnTo>
                    <a:pt x="20844" y="10664"/>
                  </a:lnTo>
                  <a:lnTo>
                    <a:pt x="20887" y="10664"/>
                  </a:lnTo>
                  <a:lnTo>
                    <a:pt x="24003" y="8514"/>
                  </a:lnTo>
                  <a:lnTo>
                    <a:pt x="28786" y="4696"/>
                  </a:lnTo>
                  <a:lnTo>
                    <a:pt x="31726" y="2326"/>
                  </a:lnTo>
                  <a:lnTo>
                    <a:pt x="34139" y="352"/>
                  </a:lnTo>
                  <a:lnTo>
                    <a:pt x="34183" y="264"/>
                  </a:lnTo>
                  <a:lnTo>
                    <a:pt x="34183" y="220"/>
                  </a:lnTo>
                  <a:lnTo>
                    <a:pt x="34183" y="132"/>
                  </a:lnTo>
                  <a:lnTo>
                    <a:pt x="34139" y="89"/>
                  </a:lnTo>
                  <a:lnTo>
                    <a:pt x="34096" y="45"/>
                  </a:lnTo>
                  <a:lnTo>
                    <a:pt x="3405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47"/>
            <p:cNvSpPr/>
            <p:nvPr/>
          </p:nvSpPr>
          <p:spPr>
            <a:xfrm>
              <a:off x="5485125" y="4868850"/>
              <a:ext cx="646175" cy="158000"/>
            </a:xfrm>
            <a:custGeom>
              <a:avLst/>
              <a:gdLst/>
              <a:ahLst/>
              <a:cxnLst/>
              <a:rect l="l" t="t" r="r" b="b"/>
              <a:pathLst>
                <a:path w="25847" h="6320" extrusionOk="0">
                  <a:moveTo>
                    <a:pt x="25627" y="1"/>
                  </a:moveTo>
                  <a:lnTo>
                    <a:pt x="24179" y="176"/>
                  </a:lnTo>
                  <a:lnTo>
                    <a:pt x="24135" y="176"/>
                  </a:lnTo>
                  <a:lnTo>
                    <a:pt x="22775" y="659"/>
                  </a:lnTo>
                  <a:lnTo>
                    <a:pt x="22731" y="703"/>
                  </a:lnTo>
                  <a:lnTo>
                    <a:pt x="21239" y="1449"/>
                  </a:lnTo>
                  <a:lnTo>
                    <a:pt x="18035" y="3511"/>
                  </a:lnTo>
                  <a:lnTo>
                    <a:pt x="17465" y="3687"/>
                  </a:lnTo>
                  <a:lnTo>
                    <a:pt x="14393" y="3555"/>
                  </a:lnTo>
                  <a:lnTo>
                    <a:pt x="11936" y="3423"/>
                  </a:lnTo>
                  <a:lnTo>
                    <a:pt x="7811" y="3204"/>
                  </a:lnTo>
                  <a:lnTo>
                    <a:pt x="4827" y="3204"/>
                  </a:lnTo>
                  <a:lnTo>
                    <a:pt x="4740" y="3248"/>
                  </a:lnTo>
                  <a:lnTo>
                    <a:pt x="3292" y="4169"/>
                  </a:lnTo>
                  <a:lnTo>
                    <a:pt x="88" y="5968"/>
                  </a:lnTo>
                  <a:lnTo>
                    <a:pt x="1" y="6012"/>
                  </a:lnTo>
                  <a:lnTo>
                    <a:pt x="1" y="6056"/>
                  </a:lnTo>
                  <a:lnTo>
                    <a:pt x="1" y="6144"/>
                  </a:lnTo>
                  <a:lnTo>
                    <a:pt x="1" y="6188"/>
                  </a:lnTo>
                  <a:lnTo>
                    <a:pt x="88" y="6275"/>
                  </a:lnTo>
                  <a:lnTo>
                    <a:pt x="176" y="6319"/>
                  </a:lnTo>
                  <a:lnTo>
                    <a:pt x="264" y="6275"/>
                  </a:lnTo>
                  <a:lnTo>
                    <a:pt x="3467" y="4432"/>
                  </a:lnTo>
                  <a:lnTo>
                    <a:pt x="4871" y="3555"/>
                  </a:lnTo>
                  <a:lnTo>
                    <a:pt x="7767" y="3555"/>
                  </a:lnTo>
                  <a:lnTo>
                    <a:pt x="11892" y="3774"/>
                  </a:lnTo>
                  <a:lnTo>
                    <a:pt x="14350" y="3906"/>
                  </a:lnTo>
                  <a:lnTo>
                    <a:pt x="17465" y="4038"/>
                  </a:lnTo>
                  <a:lnTo>
                    <a:pt x="17509" y="4038"/>
                  </a:lnTo>
                  <a:lnTo>
                    <a:pt x="18167" y="3862"/>
                  </a:lnTo>
                  <a:lnTo>
                    <a:pt x="18211" y="3818"/>
                  </a:lnTo>
                  <a:lnTo>
                    <a:pt x="21414" y="1756"/>
                  </a:lnTo>
                  <a:lnTo>
                    <a:pt x="22862" y="1010"/>
                  </a:lnTo>
                  <a:lnTo>
                    <a:pt x="24267" y="527"/>
                  </a:lnTo>
                  <a:lnTo>
                    <a:pt x="25671" y="352"/>
                  </a:lnTo>
                  <a:lnTo>
                    <a:pt x="25758" y="352"/>
                  </a:lnTo>
                  <a:lnTo>
                    <a:pt x="25802" y="308"/>
                  </a:lnTo>
                  <a:lnTo>
                    <a:pt x="25846" y="220"/>
                  </a:lnTo>
                  <a:lnTo>
                    <a:pt x="25846" y="176"/>
                  </a:lnTo>
                  <a:lnTo>
                    <a:pt x="25802" y="88"/>
                  </a:lnTo>
                  <a:lnTo>
                    <a:pt x="25758" y="44"/>
                  </a:lnTo>
                  <a:lnTo>
                    <a:pt x="2571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47"/>
            <p:cNvSpPr/>
            <p:nvPr/>
          </p:nvSpPr>
          <p:spPr>
            <a:xfrm>
              <a:off x="4868600" y="2894225"/>
              <a:ext cx="799750" cy="2106300"/>
            </a:xfrm>
            <a:custGeom>
              <a:avLst/>
              <a:gdLst/>
              <a:ahLst/>
              <a:cxnLst/>
              <a:rect l="l" t="t" r="r" b="b"/>
              <a:pathLst>
                <a:path w="31990" h="84252" extrusionOk="0">
                  <a:moveTo>
                    <a:pt x="31770" y="1"/>
                  </a:moveTo>
                  <a:lnTo>
                    <a:pt x="31682" y="45"/>
                  </a:lnTo>
                  <a:lnTo>
                    <a:pt x="30147" y="1186"/>
                  </a:lnTo>
                  <a:lnTo>
                    <a:pt x="27689" y="2897"/>
                  </a:lnTo>
                  <a:lnTo>
                    <a:pt x="27645" y="2941"/>
                  </a:lnTo>
                  <a:lnTo>
                    <a:pt x="25978" y="7197"/>
                  </a:lnTo>
                  <a:lnTo>
                    <a:pt x="25495" y="8514"/>
                  </a:lnTo>
                  <a:lnTo>
                    <a:pt x="25144" y="9172"/>
                  </a:lnTo>
                  <a:lnTo>
                    <a:pt x="21897" y="11498"/>
                  </a:lnTo>
                  <a:lnTo>
                    <a:pt x="17641" y="15096"/>
                  </a:lnTo>
                  <a:lnTo>
                    <a:pt x="15447" y="15973"/>
                  </a:lnTo>
                  <a:lnTo>
                    <a:pt x="15447" y="16017"/>
                  </a:lnTo>
                  <a:lnTo>
                    <a:pt x="11805" y="18475"/>
                  </a:lnTo>
                  <a:lnTo>
                    <a:pt x="9918" y="19528"/>
                  </a:lnTo>
                  <a:lnTo>
                    <a:pt x="7417" y="20361"/>
                  </a:lnTo>
                  <a:lnTo>
                    <a:pt x="7417" y="20405"/>
                  </a:lnTo>
                  <a:lnTo>
                    <a:pt x="5223" y="21810"/>
                  </a:lnTo>
                  <a:lnTo>
                    <a:pt x="3906" y="22775"/>
                  </a:lnTo>
                  <a:lnTo>
                    <a:pt x="1888" y="23828"/>
                  </a:lnTo>
                  <a:lnTo>
                    <a:pt x="1844" y="23916"/>
                  </a:lnTo>
                  <a:lnTo>
                    <a:pt x="1493" y="24618"/>
                  </a:lnTo>
                  <a:lnTo>
                    <a:pt x="1449" y="24706"/>
                  </a:lnTo>
                  <a:lnTo>
                    <a:pt x="1405" y="25276"/>
                  </a:lnTo>
                  <a:lnTo>
                    <a:pt x="1449" y="25364"/>
                  </a:lnTo>
                  <a:lnTo>
                    <a:pt x="1844" y="26066"/>
                  </a:lnTo>
                  <a:lnTo>
                    <a:pt x="4125" y="34798"/>
                  </a:lnTo>
                  <a:lnTo>
                    <a:pt x="4564" y="37782"/>
                  </a:lnTo>
                  <a:lnTo>
                    <a:pt x="4652" y="41249"/>
                  </a:lnTo>
                  <a:lnTo>
                    <a:pt x="4520" y="44715"/>
                  </a:lnTo>
                  <a:lnTo>
                    <a:pt x="4345" y="47436"/>
                  </a:lnTo>
                  <a:lnTo>
                    <a:pt x="4125" y="51209"/>
                  </a:lnTo>
                  <a:lnTo>
                    <a:pt x="3555" y="55861"/>
                  </a:lnTo>
                  <a:lnTo>
                    <a:pt x="2765" y="61916"/>
                  </a:lnTo>
                  <a:lnTo>
                    <a:pt x="2195" y="64812"/>
                  </a:lnTo>
                  <a:lnTo>
                    <a:pt x="1449" y="67270"/>
                  </a:lnTo>
                  <a:lnTo>
                    <a:pt x="966" y="69376"/>
                  </a:lnTo>
                  <a:lnTo>
                    <a:pt x="220" y="71833"/>
                  </a:lnTo>
                  <a:lnTo>
                    <a:pt x="45" y="74247"/>
                  </a:lnTo>
                  <a:lnTo>
                    <a:pt x="1" y="76748"/>
                  </a:lnTo>
                  <a:lnTo>
                    <a:pt x="1" y="76792"/>
                  </a:lnTo>
                  <a:lnTo>
                    <a:pt x="176" y="78020"/>
                  </a:lnTo>
                  <a:lnTo>
                    <a:pt x="176" y="78064"/>
                  </a:lnTo>
                  <a:lnTo>
                    <a:pt x="966" y="80653"/>
                  </a:lnTo>
                  <a:lnTo>
                    <a:pt x="1537" y="82189"/>
                  </a:lnTo>
                  <a:lnTo>
                    <a:pt x="1580" y="82233"/>
                  </a:lnTo>
                  <a:lnTo>
                    <a:pt x="2063" y="82935"/>
                  </a:lnTo>
                  <a:lnTo>
                    <a:pt x="2107" y="82979"/>
                  </a:lnTo>
                  <a:lnTo>
                    <a:pt x="3950" y="84207"/>
                  </a:lnTo>
                  <a:lnTo>
                    <a:pt x="4082" y="84251"/>
                  </a:lnTo>
                  <a:lnTo>
                    <a:pt x="4125" y="84251"/>
                  </a:lnTo>
                  <a:lnTo>
                    <a:pt x="4213" y="84163"/>
                  </a:lnTo>
                  <a:lnTo>
                    <a:pt x="4213" y="84120"/>
                  </a:lnTo>
                  <a:lnTo>
                    <a:pt x="4213" y="84032"/>
                  </a:lnTo>
                  <a:lnTo>
                    <a:pt x="4213" y="83988"/>
                  </a:lnTo>
                  <a:lnTo>
                    <a:pt x="4169" y="83944"/>
                  </a:lnTo>
                  <a:lnTo>
                    <a:pt x="2326" y="82715"/>
                  </a:lnTo>
                  <a:lnTo>
                    <a:pt x="1844" y="82057"/>
                  </a:lnTo>
                  <a:lnTo>
                    <a:pt x="1273" y="80565"/>
                  </a:lnTo>
                  <a:lnTo>
                    <a:pt x="527" y="77976"/>
                  </a:lnTo>
                  <a:lnTo>
                    <a:pt x="352" y="76748"/>
                  </a:lnTo>
                  <a:lnTo>
                    <a:pt x="396" y="74290"/>
                  </a:lnTo>
                  <a:lnTo>
                    <a:pt x="571" y="71921"/>
                  </a:lnTo>
                  <a:lnTo>
                    <a:pt x="1273" y="69464"/>
                  </a:lnTo>
                  <a:lnTo>
                    <a:pt x="1756" y="67357"/>
                  </a:lnTo>
                  <a:lnTo>
                    <a:pt x="2546" y="64900"/>
                  </a:lnTo>
                  <a:lnTo>
                    <a:pt x="2546" y="64856"/>
                  </a:lnTo>
                  <a:lnTo>
                    <a:pt x="3116" y="61960"/>
                  </a:lnTo>
                  <a:lnTo>
                    <a:pt x="3906" y="55905"/>
                  </a:lnTo>
                  <a:lnTo>
                    <a:pt x="4477" y="51253"/>
                  </a:lnTo>
                  <a:lnTo>
                    <a:pt x="4696" y="47480"/>
                  </a:lnTo>
                  <a:lnTo>
                    <a:pt x="4871" y="44759"/>
                  </a:lnTo>
                  <a:lnTo>
                    <a:pt x="5003" y="41249"/>
                  </a:lnTo>
                  <a:lnTo>
                    <a:pt x="4915" y="37782"/>
                  </a:lnTo>
                  <a:lnTo>
                    <a:pt x="4477" y="34710"/>
                  </a:lnTo>
                  <a:lnTo>
                    <a:pt x="2195" y="25978"/>
                  </a:lnTo>
                  <a:lnTo>
                    <a:pt x="2151" y="25934"/>
                  </a:lnTo>
                  <a:lnTo>
                    <a:pt x="1756" y="25232"/>
                  </a:lnTo>
                  <a:lnTo>
                    <a:pt x="1800" y="24749"/>
                  </a:lnTo>
                  <a:lnTo>
                    <a:pt x="2107" y="24135"/>
                  </a:lnTo>
                  <a:lnTo>
                    <a:pt x="4082" y="23082"/>
                  </a:lnTo>
                  <a:lnTo>
                    <a:pt x="5398" y="22117"/>
                  </a:lnTo>
                  <a:lnTo>
                    <a:pt x="7548" y="20713"/>
                  </a:lnTo>
                  <a:lnTo>
                    <a:pt x="10049" y="19835"/>
                  </a:lnTo>
                  <a:lnTo>
                    <a:pt x="10093" y="19835"/>
                  </a:lnTo>
                  <a:lnTo>
                    <a:pt x="12024" y="18782"/>
                  </a:lnTo>
                  <a:lnTo>
                    <a:pt x="15622" y="16324"/>
                  </a:lnTo>
                  <a:lnTo>
                    <a:pt x="17816" y="15447"/>
                  </a:lnTo>
                  <a:lnTo>
                    <a:pt x="17860" y="15403"/>
                  </a:lnTo>
                  <a:lnTo>
                    <a:pt x="22117" y="11761"/>
                  </a:lnTo>
                  <a:lnTo>
                    <a:pt x="25364" y="9435"/>
                  </a:lnTo>
                  <a:lnTo>
                    <a:pt x="25408" y="9391"/>
                  </a:lnTo>
                  <a:lnTo>
                    <a:pt x="25802" y="8689"/>
                  </a:lnTo>
                  <a:lnTo>
                    <a:pt x="25846" y="8645"/>
                  </a:lnTo>
                  <a:lnTo>
                    <a:pt x="26285" y="7329"/>
                  </a:lnTo>
                  <a:lnTo>
                    <a:pt x="27953" y="3160"/>
                  </a:lnTo>
                  <a:lnTo>
                    <a:pt x="30322" y="1493"/>
                  </a:lnTo>
                  <a:lnTo>
                    <a:pt x="31902" y="352"/>
                  </a:lnTo>
                  <a:lnTo>
                    <a:pt x="31946" y="264"/>
                  </a:lnTo>
                  <a:lnTo>
                    <a:pt x="31990" y="220"/>
                  </a:lnTo>
                  <a:lnTo>
                    <a:pt x="31990" y="133"/>
                  </a:lnTo>
                  <a:lnTo>
                    <a:pt x="31946" y="89"/>
                  </a:lnTo>
                  <a:lnTo>
                    <a:pt x="31902" y="45"/>
                  </a:lnTo>
                  <a:lnTo>
                    <a:pt x="3181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47"/>
            <p:cNvSpPr/>
            <p:nvPr/>
          </p:nvSpPr>
          <p:spPr>
            <a:xfrm>
              <a:off x="5491700" y="4970875"/>
              <a:ext cx="615450" cy="109725"/>
            </a:xfrm>
            <a:custGeom>
              <a:avLst/>
              <a:gdLst/>
              <a:ahLst/>
              <a:cxnLst/>
              <a:rect l="l" t="t" r="r" b="b"/>
              <a:pathLst>
                <a:path w="24618" h="4389" extrusionOk="0">
                  <a:moveTo>
                    <a:pt x="24442" y="0"/>
                  </a:moveTo>
                  <a:lnTo>
                    <a:pt x="20976" y="176"/>
                  </a:lnTo>
                  <a:lnTo>
                    <a:pt x="20932" y="176"/>
                  </a:lnTo>
                  <a:lnTo>
                    <a:pt x="20098" y="395"/>
                  </a:lnTo>
                  <a:lnTo>
                    <a:pt x="20098" y="439"/>
                  </a:lnTo>
                  <a:lnTo>
                    <a:pt x="17202" y="2063"/>
                  </a:lnTo>
                  <a:lnTo>
                    <a:pt x="15535" y="2019"/>
                  </a:lnTo>
                  <a:lnTo>
                    <a:pt x="12858" y="1843"/>
                  </a:lnTo>
                  <a:lnTo>
                    <a:pt x="9698" y="1712"/>
                  </a:lnTo>
                  <a:lnTo>
                    <a:pt x="7197" y="1624"/>
                  </a:lnTo>
                  <a:lnTo>
                    <a:pt x="4170" y="1580"/>
                  </a:lnTo>
                  <a:lnTo>
                    <a:pt x="4082" y="1580"/>
                  </a:lnTo>
                  <a:lnTo>
                    <a:pt x="1186" y="3160"/>
                  </a:lnTo>
                  <a:lnTo>
                    <a:pt x="1142" y="3160"/>
                  </a:lnTo>
                  <a:lnTo>
                    <a:pt x="89" y="4081"/>
                  </a:lnTo>
                  <a:lnTo>
                    <a:pt x="45" y="4125"/>
                  </a:lnTo>
                  <a:lnTo>
                    <a:pt x="1" y="4213"/>
                  </a:lnTo>
                  <a:lnTo>
                    <a:pt x="1" y="4257"/>
                  </a:lnTo>
                  <a:lnTo>
                    <a:pt x="45" y="4345"/>
                  </a:lnTo>
                  <a:lnTo>
                    <a:pt x="132" y="4388"/>
                  </a:lnTo>
                  <a:lnTo>
                    <a:pt x="176" y="4388"/>
                  </a:lnTo>
                  <a:lnTo>
                    <a:pt x="308" y="4345"/>
                  </a:lnTo>
                  <a:lnTo>
                    <a:pt x="1361" y="3467"/>
                  </a:lnTo>
                  <a:lnTo>
                    <a:pt x="4213" y="1931"/>
                  </a:lnTo>
                  <a:lnTo>
                    <a:pt x="7197" y="1975"/>
                  </a:lnTo>
                  <a:lnTo>
                    <a:pt x="9698" y="2063"/>
                  </a:lnTo>
                  <a:lnTo>
                    <a:pt x="12858" y="2194"/>
                  </a:lnTo>
                  <a:lnTo>
                    <a:pt x="15535" y="2370"/>
                  </a:lnTo>
                  <a:lnTo>
                    <a:pt x="17202" y="2414"/>
                  </a:lnTo>
                  <a:lnTo>
                    <a:pt x="17334" y="2370"/>
                  </a:lnTo>
                  <a:lnTo>
                    <a:pt x="20230" y="746"/>
                  </a:lnTo>
                  <a:lnTo>
                    <a:pt x="21020" y="527"/>
                  </a:lnTo>
                  <a:lnTo>
                    <a:pt x="24442" y="351"/>
                  </a:lnTo>
                  <a:lnTo>
                    <a:pt x="24530" y="351"/>
                  </a:lnTo>
                  <a:lnTo>
                    <a:pt x="24574" y="308"/>
                  </a:lnTo>
                  <a:lnTo>
                    <a:pt x="24618" y="264"/>
                  </a:lnTo>
                  <a:lnTo>
                    <a:pt x="24618" y="176"/>
                  </a:lnTo>
                  <a:lnTo>
                    <a:pt x="24618" y="132"/>
                  </a:lnTo>
                  <a:lnTo>
                    <a:pt x="24574" y="44"/>
                  </a:lnTo>
                  <a:lnTo>
                    <a:pt x="24486" y="44"/>
                  </a:lnTo>
                  <a:lnTo>
                    <a:pt x="2444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47"/>
            <p:cNvSpPr/>
            <p:nvPr/>
          </p:nvSpPr>
          <p:spPr>
            <a:xfrm>
              <a:off x="4734775" y="3421900"/>
              <a:ext cx="152500" cy="1580800"/>
            </a:xfrm>
            <a:custGeom>
              <a:avLst/>
              <a:gdLst/>
              <a:ahLst/>
              <a:cxnLst/>
              <a:rect l="l" t="t" r="r" b="b"/>
              <a:pathLst>
                <a:path w="6100" h="63232" extrusionOk="0">
                  <a:moveTo>
                    <a:pt x="5924" y="0"/>
                  </a:moveTo>
                  <a:lnTo>
                    <a:pt x="5880" y="44"/>
                  </a:lnTo>
                  <a:lnTo>
                    <a:pt x="5793" y="88"/>
                  </a:lnTo>
                  <a:lnTo>
                    <a:pt x="5749" y="132"/>
                  </a:lnTo>
                  <a:lnTo>
                    <a:pt x="4564" y="3028"/>
                  </a:lnTo>
                  <a:lnTo>
                    <a:pt x="3686" y="5485"/>
                  </a:lnTo>
                  <a:lnTo>
                    <a:pt x="2765" y="8031"/>
                  </a:lnTo>
                  <a:lnTo>
                    <a:pt x="2765" y="8118"/>
                  </a:lnTo>
                  <a:lnTo>
                    <a:pt x="2853" y="9917"/>
                  </a:lnTo>
                  <a:lnTo>
                    <a:pt x="3204" y="12331"/>
                  </a:lnTo>
                  <a:lnTo>
                    <a:pt x="3247" y="12375"/>
                  </a:lnTo>
                  <a:lnTo>
                    <a:pt x="3818" y="14613"/>
                  </a:lnTo>
                  <a:lnTo>
                    <a:pt x="3598" y="16280"/>
                  </a:lnTo>
                  <a:lnTo>
                    <a:pt x="3423" y="19001"/>
                  </a:lnTo>
                  <a:lnTo>
                    <a:pt x="3335" y="21414"/>
                  </a:lnTo>
                  <a:lnTo>
                    <a:pt x="2853" y="24178"/>
                  </a:lnTo>
                  <a:lnTo>
                    <a:pt x="2501" y="26329"/>
                  </a:lnTo>
                  <a:lnTo>
                    <a:pt x="2458" y="31331"/>
                  </a:lnTo>
                  <a:lnTo>
                    <a:pt x="2633" y="34490"/>
                  </a:lnTo>
                  <a:lnTo>
                    <a:pt x="2765" y="36202"/>
                  </a:lnTo>
                  <a:lnTo>
                    <a:pt x="2458" y="39932"/>
                  </a:lnTo>
                  <a:lnTo>
                    <a:pt x="2107" y="41336"/>
                  </a:lnTo>
                  <a:lnTo>
                    <a:pt x="834" y="44714"/>
                  </a:lnTo>
                  <a:lnTo>
                    <a:pt x="834" y="44758"/>
                  </a:lnTo>
                  <a:lnTo>
                    <a:pt x="571" y="45943"/>
                  </a:lnTo>
                  <a:lnTo>
                    <a:pt x="571" y="45987"/>
                  </a:lnTo>
                  <a:lnTo>
                    <a:pt x="615" y="48181"/>
                  </a:lnTo>
                  <a:lnTo>
                    <a:pt x="615" y="51560"/>
                  </a:lnTo>
                  <a:lnTo>
                    <a:pt x="176" y="53183"/>
                  </a:lnTo>
                  <a:lnTo>
                    <a:pt x="0" y="54544"/>
                  </a:lnTo>
                  <a:lnTo>
                    <a:pt x="0" y="54588"/>
                  </a:lnTo>
                  <a:lnTo>
                    <a:pt x="483" y="58668"/>
                  </a:lnTo>
                  <a:lnTo>
                    <a:pt x="834" y="61170"/>
                  </a:lnTo>
                  <a:lnTo>
                    <a:pt x="922" y="63056"/>
                  </a:lnTo>
                  <a:lnTo>
                    <a:pt x="922" y="63100"/>
                  </a:lnTo>
                  <a:lnTo>
                    <a:pt x="966" y="63188"/>
                  </a:lnTo>
                  <a:lnTo>
                    <a:pt x="1097" y="63232"/>
                  </a:lnTo>
                  <a:lnTo>
                    <a:pt x="1185" y="63188"/>
                  </a:lnTo>
                  <a:lnTo>
                    <a:pt x="1229" y="63188"/>
                  </a:lnTo>
                  <a:lnTo>
                    <a:pt x="1273" y="63100"/>
                  </a:lnTo>
                  <a:lnTo>
                    <a:pt x="1273" y="63056"/>
                  </a:lnTo>
                  <a:lnTo>
                    <a:pt x="1185" y="61170"/>
                  </a:lnTo>
                  <a:lnTo>
                    <a:pt x="1185" y="61126"/>
                  </a:lnTo>
                  <a:lnTo>
                    <a:pt x="834" y="58625"/>
                  </a:lnTo>
                  <a:lnTo>
                    <a:pt x="351" y="54544"/>
                  </a:lnTo>
                  <a:lnTo>
                    <a:pt x="527" y="53271"/>
                  </a:lnTo>
                  <a:lnTo>
                    <a:pt x="966" y="51648"/>
                  </a:lnTo>
                  <a:lnTo>
                    <a:pt x="966" y="51604"/>
                  </a:lnTo>
                  <a:lnTo>
                    <a:pt x="966" y="48137"/>
                  </a:lnTo>
                  <a:lnTo>
                    <a:pt x="922" y="45987"/>
                  </a:lnTo>
                  <a:lnTo>
                    <a:pt x="1185" y="44846"/>
                  </a:lnTo>
                  <a:lnTo>
                    <a:pt x="2414" y="41423"/>
                  </a:lnTo>
                  <a:lnTo>
                    <a:pt x="2458" y="41423"/>
                  </a:lnTo>
                  <a:lnTo>
                    <a:pt x="2765" y="40019"/>
                  </a:lnTo>
                  <a:lnTo>
                    <a:pt x="2765" y="39975"/>
                  </a:lnTo>
                  <a:lnTo>
                    <a:pt x="3116" y="36202"/>
                  </a:lnTo>
                  <a:lnTo>
                    <a:pt x="2984" y="34446"/>
                  </a:lnTo>
                  <a:lnTo>
                    <a:pt x="2809" y="31331"/>
                  </a:lnTo>
                  <a:lnTo>
                    <a:pt x="2853" y="26329"/>
                  </a:lnTo>
                  <a:lnTo>
                    <a:pt x="3204" y="24222"/>
                  </a:lnTo>
                  <a:lnTo>
                    <a:pt x="3686" y="21458"/>
                  </a:lnTo>
                  <a:lnTo>
                    <a:pt x="3774" y="19001"/>
                  </a:lnTo>
                  <a:lnTo>
                    <a:pt x="3950" y="16280"/>
                  </a:lnTo>
                  <a:lnTo>
                    <a:pt x="4169" y="14613"/>
                  </a:lnTo>
                  <a:lnTo>
                    <a:pt x="4169" y="14569"/>
                  </a:lnTo>
                  <a:lnTo>
                    <a:pt x="3555" y="12287"/>
                  </a:lnTo>
                  <a:lnTo>
                    <a:pt x="3204" y="9874"/>
                  </a:lnTo>
                  <a:lnTo>
                    <a:pt x="3116" y="8118"/>
                  </a:lnTo>
                  <a:lnTo>
                    <a:pt x="3993" y="5617"/>
                  </a:lnTo>
                  <a:lnTo>
                    <a:pt x="4915" y="3160"/>
                  </a:lnTo>
                  <a:lnTo>
                    <a:pt x="6100" y="264"/>
                  </a:lnTo>
                  <a:lnTo>
                    <a:pt x="6100" y="176"/>
                  </a:lnTo>
                  <a:lnTo>
                    <a:pt x="6100" y="132"/>
                  </a:lnTo>
                  <a:lnTo>
                    <a:pt x="6056" y="88"/>
                  </a:lnTo>
                  <a:lnTo>
                    <a:pt x="6012" y="44"/>
                  </a:lnTo>
                  <a:lnTo>
                    <a:pt x="59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47"/>
            <p:cNvSpPr/>
            <p:nvPr/>
          </p:nvSpPr>
          <p:spPr>
            <a:xfrm>
              <a:off x="5672725" y="5078375"/>
              <a:ext cx="263300" cy="31850"/>
            </a:xfrm>
            <a:custGeom>
              <a:avLst/>
              <a:gdLst/>
              <a:ahLst/>
              <a:cxnLst/>
              <a:rect l="l" t="t" r="r" b="b"/>
              <a:pathLst>
                <a:path w="10532" h="1274" extrusionOk="0">
                  <a:moveTo>
                    <a:pt x="10356" y="1"/>
                  </a:moveTo>
                  <a:lnTo>
                    <a:pt x="10312" y="45"/>
                  </a:lnTo>
                  <a:lnTo>
                    <a:pt x="9873" y="220"/>
                  </a:lnTo>
                  <a:lnTo>
                    <a:pt x="6100" y="176"/>
                  </a:lnTo>
                  <a:lnTo>
                    <a:pt x="6056" y="176"/>
                  </a:lnTo>
                  <a:lnTo>
                    <a:pt x="4739" y="308"/>
                  </a:lnTo>
                  <a:lnTo>
                    <a:pt x="176" y="922"/>
                  </a:lnTo>
                  <a:lnTo>
                    <a:pt x="88" y="922"/>
                  </a:lnTo>
                  <a:lnTo>
                    <a:pt x="44" y="966"/>
                  </a:lnTo>
                  <a:lnTo>
                    <a:pt x="0" y="1054"/>
                  </a:lnTo>
                  <a:lnTo>
                    <a:pt x="0" y="1098"/>
                  </a:lnTo>
                  <a:lnTo>
                    <a:pt x="88" y="1229"/>
                  </a:lnTo>
                  <a:lnTo>
                    <a:pt x="176" y="1273"/>
                  </a:lnTo>
                  <a:lnTo>
                    <a:pt x="220" y="1273"/>
                  </a:lnTo>
                  <a:lnTo>
                    <a:pt x="4783" y="659"/>
                  </a:lnTo>
                  <a:lnTo>
                    <a:pt x="6100" y="527"/>
                  </a:lnTo>
                  <a:lnTo>
                    <a:pt x="9917" y="571"/>
                  </a:lnTo>
                  <a:lnTo>
                    <a:pt x="9961" y="527"/>
                  </a:lnTo>
                  <a:lnTo>
                    <a:pt x="10444" y="352"/>
                  </a:lnTo>
                  <a:lnTo>
                    <a:pt x="10488" y="308"/>
                  </a:lnTo>
                  <a:lnTo>
                    <a:pt x="10531" y="264"/>
                  </a:lnTo>
                  <a:lnTo>
                    <a:pt x="10531" y="220"/>
                  </a:lnTo>
                  <a:lnTo>
                    <a:pt x="10531" y="132"/>
                  </a:lnTo>
                  <a:lnTo>
                    <a:pt x="10488" y="88"/>
                  </a:lnTo>
                  <a:lnTo>
                    <a:pt x="10444" y="45"/>
                  </a:lnTo>
                  <a:lnTo>
                    <a:pt x="1035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47"/>
            <p:cNvSpPr/>
            <p:nvPr/>
          </p:nvSpPr>
          <p:spPr>
            <a:xfrm>
              <a:off x="4600925" y="3731250"/>
              <a:ext cx="119600" cy="1265975"/>
            </a:xfrm>
            <a:custGeom>
              <a:avLst/>
              <a:gdLst/>
              <a:ahLst/>
              <a:cxnLst/>
              <a:rect l="l" t="t" r="r" b="b"/>
              <a:pathLst>
                <a:path w="4784" h="50639" extrusionOk="0">
                  <a:moveTo>
                    <a:pt x="4521" y="1"/>
                  </a:moveTo>
                  <a:lnTo>
                    <a:pt x="4477" y="88"/>
                  </a:lnTo>
                  <a:lnTo>
                    <a:pt x="4433" y="132"/>
                  </a:lnTo>
                  <a:lnTo>
                    <a:pt x="3950" y="3379"/>
                  </a:lnTo>
                  <a:lnTo>
                    <a:pt x="3555" y="5222"/>
                  </a:lnTo>
                  <a:lnTo>
                    <a:pt x="3555" y="5266"/>
                  </a:lnTo>
                  <a:lnTo>
                    <a:pt x="3424" y="7460"/>
                  </a:lnTo>
                  <a:lnTo>
                    <a:pt x="3380" y="11234"/>
                  </a:lnTo>
                  <a:lnTo>
                    <a:pt x="3467" y="13779"/>
                  </a:lnTo>
                  <a:lnTo>
                    <a:pt x="3555" y="16105"/>
                  </a:lnTo>
                  <a:lnTo>
                    <a:pt x="3818" y="18299"/>
                  </a:lnTo>
                  <a:lnTo>
                    <a:pt x="3775" y="19484"/>
                  </a:lnTo>
                  <a:lnTo>
                    <a:pt x="3511" y="20581"/>
                  </a:lnTo>
                  <a:lnTo>
                    <a:pt x="2590" y="24310"/>
                  </a:lnTo>
                  <a:lnTo>
                    <a:pt x="2590" y="24354"/>
                  </a:lnTo>
                  <a:lnTo>
                    <a:pt x="2414" y="27206"/>
                  </a:lnTo>
                  <a:lnTo>
                    <a:pt x="2151" y="28523"/>
                  </a:lnTo>
                  <a:lnTo>
                    <a:pt x="659" y="31638"/>
                  </a:lnTo>
                  <a:lnTo>
                    <a:pt x="659" y="31682"/>
                  </a:lnTo>
                  <a:lnTo>
                    <a:pt x="308" y="32999"/>
                  </a:lnTo>
                  <a:lnTo>
                    <a:pt x="1" y="35280"/>
                  </a:lnTo>
                  <a:lnTo>
                    <a:pt x="1" y="35324"/>
                  </a:lnTo>
                  <a:lnTo>
                    <a:pt x="264" y="39054"/>
                  </a:lnTo>
                  <a:lnTo>
                    <a:pt x="176" y="41599"/>
                  </a:lnTo>
                  <a:lnTo>
                    <a:pt x="176" y="41643"/>
                  </a:lnTo>
                  <a:lnTo>
                    <a:pt x="527" y="43837"/>
                  </a:lnTo>
                  <a:lnTo>
                    <a:pt x="922" y="45899"/>
                  </a:lnTo>
                  <a:lnTo>
                    <a:pt x="922" y="45943"/>
                  </a:lnTo>
                  <a:lnTo>
                    <a:pt x="2458" y="48796"/>
                  </a:lnTo>
                  <a:lnTo>
                    <a:pt x="3380" y="50551"/>
                  </a:lnTo>
                  <a:lnTo>
                    <a:pt x="3467" y="50595"/>
                  </a:lnTo>
                  <a:lnTo>
                    <a:pt x="3555" y="50639"/>
                  </a:lnTo>
                  <a:lnTo>
                    <a:pt x="3599" y="50595"/>
                  </a:lnTo>
                  <a:lnTo>
                    <a:pt x="3687" y="50551"/>
                  </a:lnTo>
                  <a:lnTo>
                    <a:pt x="3687" y="50507"/>
                  </a:lnTo>
                  <a:lnTo>
                    <a:pt x="3731" y="50419"/>
                  </a:lnTo>
                  <a:lnTo>
                    <a:pt x="3687" y="50375"/>
                  </a:lnTo>
                  <a:lnTo>
                    <a:pt x="2809" y="48620"/>
                  </a:lnTo>
                  <a:lnTo>
                    <a:pt x="1273" y="45812"/>
                  </a:lnTo>
                  <a:lnTo>
                    <a:pt x="878" y="43793"/>
                  </a:lnTo>
                  <a:lnTo>
                    <a:pt x="527" y="41599"/>
                  </a:lnTo>
                  <a:lnTo>
                    <a:pt x="615" y="39054"/>
                  </a:lnTo>
                  <a:lnTo>
                    <a:pt x="615" y="39010"/>
                  </a:lnTo>
                  <a:lnTo>
                    <a:pt x="352" y="35324"/>
                  </a:lnTo>
                  <a:lnTo>
                    <a:pt x="615" y="33086"/>
                  </a:lnTo>
                  <a:lnTo>
                    <a:pt x="1010" y="31770"/>
                  </a:lnTo>
                  <a:lnTo>
                    <a:pt x="2502" y="28655"/>
                  </a:lnTo>
                  <a:lnTo>
                    <a:pt x="2502" y="28611"/>
                  </a:lnTo>
                  <a:lnTo>
                    <a:pt x="2765" y="27250"/>
                  </a:lnTo>
                  <a:lnTo>
                    <a:pt x="2941" y="24398"/>
                  </a:lnTo>
                  <a:lnTo>
                    <a:pt x="3862" y="20668"/>
                  </a:lnTo>
                  <a:lnTo>
                    <a:pt x="4126" y="19527"/>
                  </a:lnTo>
                  <a:lnTo>
                    <a:pt x="4170" y="18299"/>
                  </a:lnTo>
                  <a:lnTo>
                    <a:pt x="3906" y="16105"/>
                  </a:lnTo>
                  <a:lnTo>
                    <a:pt x="3818" y="13779"/>
                  </a:lnTo>
                  <a:lnTo>
                    <a:pt x="3731" y="11234"/>
                  </a:lnTo>
                  <a:lnTo>
                    <a:pt x="3775" y="7504"/>
                  </a:lnTo>
                  <a:lnTo>
                    <a:pt x="3862" y="5310"/>
                  </a:lnTo>
                  <a:lnTo>
                    <a:pt x="4301" y="3467"/>
                  </a:lnTo>
                  <a:lnTo>
                    <a:pt x="4784" y="176"/>
                  </a:lnTo>
                  <a:lnTo>
                    <a:pt x="4784" y="132"/>
                  </a:lnTo>
                  <a:lnTo>
                    <a:pt x="4784" y="45"/>
                  </a:lnTo>
                  <a:lnTo>
                    <a:pt x="469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47"/>
            <p:cNvSpPr/>
            <p:nvPr/>
          </p:nvSpPr>
          <p:spPr>
            <a:xfrm>
              <a:off x="4181875" y="2871200"/>
              <a:ext cx="454200" cy="2112850"/>
            </a:xfrm>
            <a:custGeom>
              <a:avLst/>
              <a:gdLst/>
              <a:ahLst/>
              <a:cxnLst/>
              <a:rect l="l" t="t" r="r" b="b"/>
              <a:pathLst>
                <a:path w="18168" h="84514" extrusionOk="0">
                  <a:moveTo>
                    <a:pt x="17992" y="1"/>
                  </a:moveTo>
                  <a:lnTo>
                    <a:pt x="17904" y="44"/>
                  </a:lnTo>
                  <a:lnTo>
                    <a:pt x="14569" y="2370"/>
                  </a:lnTo>
                  <a:lnTo>
                    <a:pt x="13077" y="3204"/>
                  </a:lnTo>
                  <a:lnTo>
                    <a:pt x="10181" y="4389"/>
                  </a:lnTo>
                  <a:lnTo>
                    <a:pt x="8118" y="5135"/>
                  </a:lnTo>
                  <a:lnTo>
                    <a:pt x="6363" y="5486"/>
                  </a:lnTo>
                  <a:lnTo>
                    <a:pt x="6319" y="5529"/>
                  </a:lnTo>
                  <a:lnTo>
                    <a:pt x="5222" y="6275"/>
                  </a:lnTo>
                  <a:lnTo>
                    <a:pt x="4520" y="6758"/>
                  </a:lnTo>
                  <a:lnTo>
                    <a:pt x="4476" y="6758"/>
                  </a:lnTo>
                  <a:lnTo>
                    <a:pt x="1887" y="8952"/>
                  </a:lnTo>
                  <a:lnTo>
                    <a:pt x="1887" y="8996"/>
                  </a:lnTo>
                  <a:lnTo>
                    <a:pt x="308" y="10883"/>
                  </a:lnTo>
                  <a:lnTo>
                    <a:pt x="264" y="10927"/>
                  </a:lnTo>
                  <a:lnTo>
                    <a:pt x="1" y="11409"/>
                  </a:lnTo>
                  <a:lnTo>
                    <a:pt x="1" y="11497"/>
                  </a:lnTo>
                  <a:lnTo>
                    <a:pt x="1" y="11585"/>
                  </a:lnTo>
                  <a:lnTo>
                    <a:pt x="1975" y="15578"/>
                  </a:lnTo>
                  <a:lnTo>
                    <a:pt x="2809" y="18650"/>
                  </a:lnTo>
                  <a:lnTo>
                    <a:pt x="3467" y="22204"/>
                  </a:lnTo>
                  <a:lnTo>
                    <a:pt x="4081" y="25495"/>
                  </a:lnTo>
                  <a:lnTo>
                    <a:pt x="4081" y="25539"/>
                  </a:lnTo>
                  <a:lnTo>
                    <a:pt x="4783" y="27865"/>
                  </a:lnTo>
                  <a:lnTo>
                    <a:pt x="5573" y="30541"/>
                  </a:lnTo>
                  <a:lnTo>
                    <a:pt x="6144" y="33569"/>
                  </a:lnTo>
                  <a:lnTo>
                    <a:pt x="6407" y="35368"/>
                  </a:lnTo>
                  <a:lnTo>
                    <a:pt x="6275" y="39800"/>
                  </a:lnTo>
                  <a:lnTo>
                    <a:pt x="6319" y="41775"/>
                  </a:lnTo>
                  <a:lnTo>
                    <a:pt x="6363" y="41862"/>
                  </a:lnTo>
                  <a:lnTo>
                    <a:pt x="8031" y="44407"/>
                  </a:lnTo>
                  <a:lnTo>
                    <a:pt x="9786" y="46996"/>
                  </a:lnTo>
                  <a:lnTo>
                    <a:pt x="11497" y="49366"/>
                  </a:lnTo>
                  <a:lnTo>
                    <a:pt x="12594" y="51384"/>
                  </a:lnTo>
                  <a:lnTo>
                    <a:pt x="13779" y="53183"/>
                  </a:lnTo>
                  <a:lnTo>
                    <a:pt x="15227" y="55202"/>
                  </a:lnTo>
                  <a:lnTo>
                    <a:pt x="16587" y="57045"/>
                  </a:lnTo>
                  <a:lnTo>
                    <a:pt x="17597" y="58581"/>
                  </a:lnTo>
                  <a:lnTo>
                    <a:pt x="17684" y="59020"/>
                  </a:lnTo>
                  <a:lnTo>
                    <a:pt x="16763" y="60994"/>
                  </a:lnTo>
                  <a:lnTo>
                    <a:pt x="15797" y="62969"/>
                  </a:lnTo>
                  <a:lnTo>
                    <a:pt x="15139" y="65031"/>
                  </a:lnTo>
                  <a:lnTo>
                    <a:pt x="15139" y="65075"/>
                  </a:lnTo>
                  <a:lnTo>
                    <a:pt x="14920" y="67313"/>
                  </a:lnTo>
                  <a:lnTo>
                    <a:pt x="14920" y="67357"/>
                  </a:lnTo>
                  <a:lnTo>
                    <a:pt x="15052" y="68103"/>
                  </a:lnTo>
                  <a:lnTo>
                    <a:pt x="15052" y="68191"/>
                  </a:lnTo>
                  <a:lnTo>
                    <a:pt x="15534" y="69200"/>
                  </a:lnTo>
                  <a:lnTo>
                    <a:pt x="15885" y="71438"/>
                  </a:lnTo>
                  <a:lnTo>
                    <a:pt x="16149" y="73895"/>
                  </a:lnTo>
                  <a:lnTo>
                    <a:pt x="16192" y="75606"/>
                  </a:lnTo>
                  <a:lnTo>
                    <a:pt x="15973" y="77581"/>
                  </a:lnTo>
                  <a:lnTo>
                    <a:pt x="16017" y="79775"/>
                  </a:lnTo>
                  <a:lnTo>
                    <a:pt x="16017" y="79819"/>
                  </a:lnTo>
                  <a:lnTo>
                    <a:pt x="16280" y="81004"/>
                  </a:lnTo>
                  <a:lnTo>
                    <a:pt x="16280" y="81047"/>
                  </a:lnTo>
                  <a:lnTo>
                    <a:pt x="17816" y="84426"/>
                  </a:lnTo>
                  <a:lnTo>
                    <a:pt x="17904" y="84470"/>
                  </a:lnTo>
                  <a:lnTo>
                    <a:pt x="17992" y="84514"/>
                  </a:lnTo>
                  <a:lnTo>
                    <a:pt x="18079" y="84470"/>
                  </a:lnTo>
                  <a:lnTo>
                    <a:pt x="18123" y="84470"/>
                  </a:lnTo>
                  <a:lnTo>
                    <a:pt x="18167" y="84382"/>
                  </a:lnTo>
                  <a:lnTo>
                    <a:pt x="18167" y="84338"/>
                  </a:lnTo>
                  <a:lnTo>
                    <a:pt x="18167" y="84251"/>
                  </a:lnTo>
                  <a:lnTo>
                    <a:pt x="16587" y="80916"/>
                  </a:lnTo>
                  <a:lnTo>
                    <a:pt x="16368" y="79731"/>
                  </a:lnTo>
                  <a:lnTo>
                    <a:pt x="16324" y="77581"/>
                  </a:lnTo>
                  <a:lnTo>
                    <a:pt x="16543" y="75650"/>
                  </a:lnTo>
                  <a:lnTo>
                    <a:pt x="16543" y="75606"/>
                  </a:lnTo>
                  <a:lnTo>
                    <a:pt x="16500" y="73895"/>
                  </a:lnTo>
                  <a:lnTo>
                    <a:pt x="16236" y="71394"/>
                  </a:lnTo>
                  <a:lnTo>
                    <a:pt x="15885" y="69112"/>
                  </a:lnTo>
                  <a:lnTo>
                    <a:pt x="15885" y="69068"/>
                  </a:lnTo>
                  <a:lnTo>
                    <a:pt x="15403" y="68059"/>
                  </a:lnTo>
                  <a:lnTo>
                    <a:pt x="15271" y="67313"/>
                  </a:lnTo>
                  <a:lnTo>
                    <a:pt x="15490" y="65119"/>
                  </a:lnTo>
                  <a:lnTo>
                    <a:pt x="16105" y="63100"/>
                  </a:lnTo>
                  <a:lnTo>
                    <a:pt x="17070" y="61126"/>
                  </a:lnTo>
                  <a:lnTo>
                    <a:pt x="17992" y="59107"/>
                  </a:lnTo>
                  <a:lnTo>
                    <a:pt x="18035" y="59020"/>
                  </a:lnTo>
                  <a:lnTo>
                    <a:pt x="17948" y="58493"/>
                  </a:lnTo>
                  <a:lnTo>
                    <a:pt x="17904" y="58405"/>
                  </a:lnTo>
                  <a:lnTo>
                    <a:pt x="16895" y="56826"/>
                  </a:lnTo>
                  <a:lnTo>
                    <a:pt x="15534" y="54983"/>
                  </a:lnTo>
                  <a:lnTo>
                    <a:pt x="14086" y="53008"/>
                  </a:lnTo>
                  <a:lnTo>
                    <a:pt x="12901" y="51209"/>
                  </a:lnTo>
                  <a:lnTo>
                    <a:pt x="11804" y="49190"/>
                  </a:lnTo>
                  <a:lnTo>
                    <a:pt x="11760" y="49146"/>
                  </a:lnTo>
                  <a:lnTo>
                    <a:pt x="10093" y="46821"/>
                  </a:lnTo>
                  <a:lnTo>
                    <a:pt x="8338" y="44232"/>
                  </a:lnTo>
                  <a:lnTo>
                    <a:pt x="6670" y="41687"/>
                  </a:lnTo>
                  <a:lnTo>
                    <a:pt x="6626" y="39800"/>
                  </a:lnTo>
                  <a:lnTo>
                    <a:pt x="6758" y="35368"/>
                  </a:lnTo>
                  <a:lnTo>
                    <a:pt x="6758" y="35324"/>
                  </a:lnTo>
                  <a:lnTo>
                    <a:pt x="6495" y="33481"/>
                  </a:lnTo>
                  <a:lnTo>
                    <a:pt x="5880" y="30453"/>
                  </a:lnTo>
                  <a:lnTo>
                    <a:pt x="5135" y="27777"/>
                  </a:lnTo>
                  <a:lnTo>
                    <a:pt x="4432" y="25451"/>
                  </a:lnTo>
                  <a:lnTo>
                    <a:pt x="3774" y="22160"/>
                  </a:lnTo>
                  <a:lnTo>
                    <a:pt x="3160" y="18562"/>
                  </a:lnTo>
                  <a:lnTo>
                    <a:pt x="2326" y="15446"/>
                  </a:lnTo>
                  <a:lnTo>
                    <a:pt x="2326" y="15403"/>
                  </a:lnTo>
                  <a:lnTo>
                    <a:pt x="352" y="11497"/>
                  </a:lnTo>
                  <a:lnTo>
                    <a:pt x="571" y="11102"/>
                  </a:lnTo>
                  <a:lnTo>
                    <a:pt x="2151" y="9215"/>
                  </a:lnTo>
                  <a:lnTo>
                    <a:pt x="4696" y="7021"/>
                  </a:lnTo>
                  <a:lnTo>
                    <a:pt x="5442" y="6583"/>
                  </a:lnTo>
                  <a:lnTo>
                    <a:pt x="6495" y="5837"/>
                  </a:lnTo>
                  <a:lnTo>
                    <a:pt x="8206" y="5486"/>
                  </a:lnTo>
                  <a:lnTo>
                    <a:pt x="10312" y="4696"/>
                  </a:lnTo>
                  <a:lnTo>
                    <a:pt x="13209" y="3555"/>
                  </a:lnTo>
                  <a:lnTo>
                    <a:pt x="13252" y="3555"/>
                  </a:lnTo>
                  <a:lnTo>
                    <a:pt x="14744" y="2677"/>
                  </a:lnTo>
                  <a:lnTo>
                    <a:pt x="18123" y="308"/>
                  </a:lnTo>
                  <a:lnTo>
                    <a:pt x="18167" y="264"/>
                  </a:lnTo>
                  <a:lnTo>
                    <a:pt x="18167" y="220"/>
                  </a:lnTo>
                  <a:lnTo>
                    <a:pt x="18167" y="132"/>
                  </a:lnTo>
                  <a:lnTo>
                    <a:pt x="18167" y="88"/>
                  </a:lnTo>
                  <a:lnTo>
                    <a:pt x="18123" y="44"/>
                  </a:lnTo>
                  <a:lnTo>
                    <a:pt x="1803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47"/>
            <p:cNvSpPr/>
            <p:nvPr/>
          </p:nvSpPr>
          <p:spPr>
            <a:xfrm>
              <a:off x="4065600" y="2698975"/>
              <a:ext cx="527675" cy="2220375"/>
            </a:xfrm>
            <a:custGeom>
              <a:avLst/>
              <a:gdLst/>
              <a:ahLst/>
              <a:cxnLst/>
              <a:rect l="l" t="t" r="r" b="b"/>
              <a:pathLst>
                <a:path w="21107" h="88815" extrusionOk="0">
                  <a:moveTo>
                    <a:pt x="20887" y="0"/>
                  </a:moveTo>
                  <a:lnTo>
                    <a:pt x="20843" y="44"/>
                  </a:lnTo>
                  <a:lnTo>
                    <a:pt x="17509" y="1887"/>
                  </a:lnTo>
                  <a:lnTo>
                    <a:pt x="15314" y="3204"/>
                  </a:lnTo>
                  <a:lnTo>
                    <a:pt x="13779" y="4125"/>
                  </a:lnTo>
                  <a:lnTo>
                    <a:pt x="12243" y="5090"/>
                  </a:lnTo>
                  <a:lnTo>
                    <a:pt x="10707" y="6056"/>
                  </a:lnTo>
                  <a:lnTo>
                    <a:pt x="9215" y="7109"/>
                  </a:lnTo>
                  <a:lnTo>
                    <a:pt x="8469" y="7635"/>
                  </a:lnTo>
                  <a:lnTo>
                    <a:pt x="7811" y="8206"/>
                  </a:lnTo>
                  <a:lnTo>
                    <a:pt x="7109" y="8776"/>
                  </a:lnTo>
                  <a:lnTo>
                    <a:pt x="6494" y="9347"/>
                  </a:lnTo>
                  <a:lnTo>
                    <a:pt x="5880" y="9961"/>
                  </a:lnTo>
                  <a:lnTo>
                    <a:pt x="5310" y="10575"/>
                  </a:lnTo>
                  <a:lnTo>
                    <a:pt x="4783" y="11234"/>
                  </a:lnTo>
                  <a:lnTo>
                    <a:pt x="4344" y="11892"/>
                  </a:lnTo>
                  <a:lnTo>
                    <a:pt x="3291" y="13164"/>
                  </a:lnTo>
                  <a:lnTo>
                    <a:pt x="3291" y="13208"/>
                  </a:lnTo>
                  <a:lnTo>
                    <a:pt x="1185" y="17903"/>
                  </a:lnTo>
                  <a:lnTo>
                    <a:pt x="220" y="20712"/>
                  </a:lnTo>
                  <a:lnTo>
                    <a:pt x="176" y="20756"/>
                  </a:lnTo>
                  <a:lnTo>
                    <a:pt x="0" y="22204"/>
                  </a:lnTo>
                  <a:lnTo>
                    <a:pt x="0" y="22248"/>
                  </a:lnTo>
                  <a:lnTo>
                    <a:pt x="176" y="25539"/>
                  </a:lnTo>
                  <a:lnTo>
                    <a:pt x="834" y="29576"/>
                  </a:lnTo>
                  <a:lnTo>
                    <a:pt x="1492" y="31989"/>
                  </a:lnTo>
                  <a:lnTo>
                    <a:pt x="2414" y="34578"/>
                  </a:lnTo>
                  <a:lnTo>
                    <a:pt x="3467" y="37123"/>
                  </a:lnTo>
                  <a:lnTo>
                    <a:pt x="4388" y="39361"/>
                  </a:lnTo>
                  <a:lnTo>
                    <a:pt x="4959" y="41028"/>
                  </a:lnTo>
                  <a:lnTo>
                    <a:pt x="5485" y="43003"/>
                  </a:lnTo>
                  <a:lnTo>
                    <a:pt x="5661" y="44276"/>
                  </a:lnTo>
                  <a:lnTo>
                    <a:pt x="5573" y="46733"/>
                  </a:lnTo>
                  <a:lnTo>
                    <a:pt x="5573" y="46777"/>
                  </a:lnTo>
                  <a:lnTo>
                    <a:pt x="5880" y="48971"/>
                  </a:lnTo>
                  <a:lnTo>
                    <a:pt x="6363" y="51647"/>
                  </a:lnTo>
                  <a:lnTo>
                    <a:pt x="6275" y="56343"/>
                  </a:lnTo>
                  <a:lnTo>
                    <a:pt x="6187" y="58624"/>
                  </a:lnTo>
                  <a:lnTo>
                    <a:pt x="6187" y="61345"/>
                  </a:lnTo>
                  <a:lnTo>
                    <a:pt x="6275" y="65733"/>
                  </a:lnTo>
                  <a:lnTo>
                    <a:pt x="6275" y="65821"/>
                  </a:lnTo>
                  <a:lnTo>
                    <a:pt x="6538" y="66347"/>
                  </a:lnTo>
                  <a:lnTo>
                    <a:pt x="6582" y="66391"/>
                  </a:lnTo>
                  <a:lnTo>
                    <a:pt x="8996" y="68717"/>
                  </a:lnTo>
                  <a:lnTo>
                    <a:pt x="10839" y="70384"/>
                  </a:lnTo>
                  <a:lnTo>
                    <a:pt x="12901" y="71964"/>
                  </a:lnTo>
                  <a:lnTo>
                    <a:pt x="14744" y="73368"/>
                  </a:lnTo>
                  <a:lnTo>
                    <a:pt x="14744" y="73412"/>
                  </a:lnTo>
                  <a:lnTo>
                    <a:pt x="16411" y="74377"/>
                  </a:lnTo>
                  <a:lnTo>
                    <a:pt x="17947" y="75167"/>
                  </a:lnTo>
                  <a:lnTo>
                    <a:pt x="18825" y="76528"/>
                  </a:lnTo>
                  <a:lnTo>
                    <a:pt x="19439" y="78020"/>
                  </a:lnTo>
                  <a:lnTo>
                    <a:pt x="19746" y="80170"/>
                  </a:lnTo>
                  <a:lnTo>
                    <a:pt x="20054" y="82802"/>
                  </a:lnTo>
                  <a:lnTo>
                    <a:pt x="19922" y="84996"/>
                  </a:lnTo>
                  <a:lnTo>
                    <a:pt x="19703" y="87190"/>
                  </a:lnTo>
                  <a:lnTo>
                    <a:pt x="19615" y="88639"/>
                  </a:lnTo>
                  <a:lnTo>
                    <a:pt x="19659" y="88726"/>
                  </a:lnTo>
                  <a:lnTo>
                    <a:pt x="19659" y="88770"/>
                  </a:lnTo>
                  <a:lnTo>
                    <a:pt x="19746" y="88814"/>
                  </a:lnTo>
                  <a:lnTo>
                    <a:pt x="19790" y="88814"/>
                  </a:lnTo>
                  <a:lnTo>
                    <a:pt x="19922" y="88770"/>
                  </a:lnTo>
                  <a:lnTo>
                    <a:pt x="19966" y="88726"/>
                  </a:lnTo>
                  <a:lnTo>
                    <a:pt x="19966" y="88682"/>
                  </a:lnTo>
                  <a:lnTo>
                    <a:pt x="20054" y="87190"/>
                  </a:lnTo>
                  <a:lnTo>
                    <a:pt x="20273" y="85040"/>
                  </a:lnTo>
                  <a:lnTo>
                    <a:pt x="20405" y="82802"/>
                  </a:lnTo>
                  <a:lnTo>
                    <a:pt x="20405" y="82759"/>
                  </a:lnTo>
                  <a:lnTo>
                    <a:pt x="20097" y="80126"/>
                  </a:lnTo>
                  <a:lnTo>
                    <a:pt x="19790" y="77932"/>
                  </a:lnTo>
                  <a:lnTo>
                    <a:pt x="19790" y="77888"/>
                  </a:lnTo>
                  <a:lnTo>
                    <a:pt x="19132" y="76396"/>
                  </a:lnTo>
                  <a:lnTo>
                    <a:pt x="19132" y="76352"/>
                  </a:lnTo>
                  <a:lnTo>
                    <a:pt x="18211" y="74948"/>
                  </a:lnTo>
                  <a:lnTo>
                    <a:pt x="18167" y="74860"/>
                  </a:lnTo>
                  <a:lnTo>
                    <a:pt x="16587" y="74070"/>
                  </a:lnTo>
                  <a:lnTo>
                    <a:pt x="14963" y="73105"/>
                  </a:lnTo>
                  <a:lnTo>
                    <a:pt x="13120" y="71701"/>
                  </a:lnTo>
                  <a:lnTo>
                    <a:pt x="11102" y="70121"/>
                  </a:lnTo>
                  <a:lnTo>
                    <a:pt x="9215" y="68454"/>
                  </a:lnTo>
                  <a:lnTo>
                    <a:pt x="6846" y="66172"/>
                  </a:lnTo>
                  <a:lnTo>
                    <a:pt x="6626" y="65689"/>
                  </a:lnTo>
                  <a:lnTo>
                    <a:pt x="6538" y="61345"/>
                  </a:lnTo>
                  <a:lnTo>
                    <a:pt x="6538" y="58624"/>
                  </a:lnTo>
                  <a:lnTo>
                    <a:pt x="6626" y="56387"/>
                  </a:lnTo>
                  <a:lnTo>
                    <a:pt x="6714" y="51647"/>
                  </a:lnTo>
                  <a:lnTo>
                    <a:pt x="6714" y="51604"/>
                  </a:lnTo>
                  <a:lnTo>
                    <a:pt x="6231" y="48883"/>
                  </a:lnTo>
                  <a:lnTo>
                    <a:pt x="5924" y="46733"/>
                  </a:lnTo>
                  <a:lnTo>
                    <a:pt x="6012" y="44276"/>
                  </a:lnTo>
                  <a:lnTo>
                    <a:pt x="6012" y="44232"/>
                  </a:lnTo>
                  <a:lnTo>
                    <a:pt x="5836" y="42959"/>
                  </a:lnTo>
                  <a:lnTo>
                    <a:pt x="5836" y="42915"/>
                  </a:lnTo>
                  <a:lnTo>
                    <a:pt x="5310" y="40941"/>
                  </a:lnTo>
                  <a:lnTo>
                    <a:pt x="4695" y="39229"/>
                  </a:lnTo>
                  <a:lnTo>
                    <a:pt x="3818" y="36991"/>
                  </a:lnTo>
                  <a:lnTo>
                    <a:pt x="2765" y="34446"/>
                  </a:lnTo>
                  <a:lnTo>
                    <a:pt x="1843" y="31857"/>
                  </a:lnTo>
                  <a:lnTo>
                    <a:pt x="1185" y="29488"/>
                  </a:lnTo>
                  <a:lnTo>
                    <a:pt x="483" y="25495"/>
                  </a:lnTo>
                  <a:lnTo>
                    <a:pt x="351" y="22248"/>
                  </a:lnTo>
                  <a:lnTo>
                    <a:pt x="527" y="20800"/>
                  </a:lnTo>
                  <a:lnTo>
                    <a:pt x="1492" y="18035"/>
                  </a:lnTo>
                  <a:lnTo>
                    <a:pt x="3598" y="13340"/>
                  </a:lnTo>
                  <a:lnTo>
                    <a:pt x="4608" y="12067"/>
                  </a:lnTo>
                  <a:lnTo>
                    <a:pt x="5090" y="11453"/>
                  </a:lnTo>
                  <a:lnTo>
                    <a:pt x="5573" y="10795"/>
                  </a:lnTo>
                  <a:lnTo>
                    <a:pt x="6143" y="10181"/>
                  </a:lnTo>
                  <a:lnTo>
                    <a:pt x="6758" y="9610"/>
                  </a:lnTo>
                  <a:lnTo>
                    <a:pt x="7372" y="8996"/>
                  </a:lnTo>
                  <a:lnTo>
                    <a:pt x="8030" y="8469"/>
                  </a:lnTo>
                  <a:lnTo>
                    <a:pt x="9434" y="7372"/>
                  </a:lnTo>
                  <a:lnTo>
                    <a:pt x="10926" y="6319"/>
                  </a:lnTo>
                  <a:lnTo>
                    <a:pt x="12418" y="5354"/>
                  </a:lnTo>
                  <a:lnTo>
                    <a:pt x="13954" y="4432"/>
                  </a:lnTo>
                  <a:lnTo>
                    <a:pt x="15490" y="3511"/>
                  </a:lnTo>
                  <a:lnTo>
                    <a:pt x="17684" y="2194"/>
                  </a:lnTo>
                  <a:lnTo>
                    <a:pt x="21019" y="351"/>
                  </a:lnTo>
                  <a:lnTo>
                    <a:pt x="21063" y="307"/>
                  </a:lnTo>
                  <a:lnTo>
                    <a:pt x="21107" y="220"/>
                  </a:lnTo>
                  <a:lnTo>
                    <a:pt x="21107" y="176"/>
                  </a:lnTo>
                  <a:lnTo>
                    <a:pt x="21063" y="88"/>
                  </a:lnTo>
                  <a:lnTo>
                    <a:pt x="21019" y="44"/>
                  </a:lnTo>
                  <a:lnTo>
                    <a:pt x="2097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47"/>
            <p:cNvSpPr/>
            <p:nvPr/>
          </p:nvSpPr>
          <p:spPr>
            <a:xfrm>
              <a:off x="3837425" y="3370350"/>
              <a:ext cx="377375" cy="1344950"/>
            </a:xfrm>
            <a:custGeom>
              <a:avLst/>
              <a:gdLst/>
              <a:ahLst/>
              <a:cxnLst/>
              <a:rect l="l" t="t" r="r" b="b"/>
              <a:pathLst>
                <a:path w="15095" h="53798" extrusionOk="0">
                  <a:moveTo>
                    <a:pt x="88" y="0"/>
                  </a:moveTo>
                  <a:lnTo>
                    <a:pt x="44" y="44"/>
                  </a:lnTo>
                  <a:lnTo>
                    <a:pt x="0" y="132"/>
                  </a:lnTo>
                  <a:lnTo>
                    <a:pt x="0" y="176"/>
                  </a:lnTo>
                  <a:lnTo>
                    <a:pt x="0" y="263"/>
                  </a:lnTo>
                  <a:lnTo>
                    <a:pt x="2326" y="5222"/>
                  </a:lnTo>
                  <a:lnTo>
                    <a:pt x="2326" y="5266"/>
                  </a:lnTo>
                  <a:lnTo>
                    <a:pt x="4871" y="9522"/>
                  </a:lnTo>
                  <a:lnTo>
                    <a:pt x="6670" y="12989"/>
                  </a:lnTo>
                  <a:lnTo>
                    <a:pt x="8206" y="16192"/>
                  </a:lnTo>
                  <a:lnTo>
                    <a:pt x="8996" y="17947"/>
                  </a:lnTo>
                  <a:lnTo>
                    <a:pt x="9259" y="18693"/>
                  </a:lnTo>
                  <a:lnTo>
                    <a:pt x="9347" y="21326"/>
                  </a:lnTo>
                  <a:lnTo>
                    <a:pt x="9390" y="25670"/>
                  </a:lnTo>
                  <a:lnTo>
                    <a:pt x="9390" y="28917"/>
                  </a:lnTo>
                  <a:lnTo>
                    <a:pt x="9478" y="36157"/>
                  </a:lnTo>
                  <a:lnTo>
                    <a:pt x="9829" y="42476"/>
                  </a:lnTo>
                  <a:lnTo>
                    <a:pt x="9961" y="43485"/>
                  </a:lnTo>
                  <a:lnTo>
                    <a:pt x="9961" y="43529"/>
                  </a:lnTo>
                  <a:lnTo>
                    <a:pt x="10751" y="45548"/>
                  </a:lnTo>
                  <a:lnTo>
                    <a:pt x="11936" y="48005"/>
                  </a:lnTo>
                  <a:lnTo>
                    <a:pt x="12901" y="49980"/>
                  </a:lnTo>
                  <a:lnTo>
                    <a:pt x="13603" y="51603"/>
                  </a:lnTo>
                  <a:lnTo>
                    <a:pt x="14744" y="53710"/>
                  </a:lnTo>
                  <a:lnTo>
                    <a:pt x="14832" y="53797"/>
                  </a:lnTo>
                  <a:lnTo>
                    <a:pt x="15007" y="53797"/>
                  </a:lnTo>
                  <a:lnTo>
                    <a:pt x="15051" y="53753"/>
                  </a:lnTo>
                  <a:lnTo>
                    <a:pt x="15095" y="53710"/>
                  </a:lnTo>
                  <a:lnTo>
                    <a:pt x="15095" y="53622"/>
                  </a:lnTo>
                  <a:lnTo>
                    <a:pt x="15051" y="53578"/>
                  </a:lnTo>
                  <a:lnTo>
                    <a:pt x="13910" y="51472"/>
                  </a:lnTo>
                  <a:lnTo>
                    <a:pt x="13208" y="49848"/>
                  </a:lnTo>
                  <a:lnTo>
                    <a:pt x="12243" y="47873"/>
                  </a:lnTo>
                  <a:lnTo>
                    <a:pt x="11058" y="45372"/>
                  </a:lnTo>
                  <a:lnTo>
                    <a:pt x="10312" y="43398"/>
                  </a:lnTo>
                  <a:lnTo>
                    <a:pt x="10180" y="42432"/>
                  </a:lnTo>
                  <a:lnTo>
                    <a:pt x="9829" y="36114"/>
                  </a:lnTo>
                  <a:lnTo>
                    <a:pt x="9741" y="28917"/>
                  </a:lnTo>
                  <a:lnTo>
                    <a:pt x="9741" y="25670"/>
                  </a:lnTo>
                  <a:lnTo>
                    <a:pt x="9698" y="21326"/>
                  </a:lnTo>
                  <a:lnTo>
                    <a:pt x="9610" y="18649"/>
                  </a:lnTo>
                  <a:lnTo>
                    <a:pt x="9566" y="18605"/>
                  </a:lnTo>
                  <a:lnTo>
                    <a:pt x="9303" y="17815"/>
                  </a:lnTo>
                  <a:lnTo>
                    <a:pt x="8513" y="16016"/>
                  </a:lnTo>
                  <a:lnTo>
                    <a:pt x="6977" y="12857"/>
                  </a:lnTo>
                  <a:lnTo>
                    <a:pt x="5178" y="9347"/>
                  </a:lnTo>
                  <a:lnTo>
                    <a:pt x="2633" y="5090"/>
                  </a:lnTo>
                  <a:lnTo>
                    <a:pt x="307" y="88"/>
                  </a:lnTo>
                  <a:lnTo>
                    <a:pt x="263" y="44"/>
                  </a:lnTo>
                  <a:lnTo>
                    <a:pt x="2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47"/>
            <p:cNvSpPr/>
            <p:nvPr/>
          </p:nvSpPr>
          <p:spPr>
            <a:xfrm>
              <a:off x="3607050" y="3450425"/>
              <a:ext cx="547425" cy="1221000"/>
            </a:xfrm>
            <a:custGeom>
              <a:avLst/>
              <a:gdLst/>
              <a:ahLst/>
              <a:cxnLst/>
              <a:rect l="l" t="t" r="r" b="b"/>
              <a:pathLst>
                <a:path w="21897" h="48840" extrusionOk="0">
                  <a:moveTo>
                    <a:pt x="8425" y="0"/>
                  </a:moveTo>
                  <a:lnTo>
                    <a:pt x="132" y="2150"/>
                  </a:lnTo>
                  <a:lnTo>
                    <a:pt x="88" y="2194"/>
                  </a:lnTo>
                  <a:lnTo>
                    <a:pt x="44" y="2238"/>
                  </a:lnTo>
                  <a:lnTo>
                    <a:pt x="0" y="2326"/>
                  </a:lnTo>
                  <a:lnTo>
                    <a:pt x="0" y="2370"/>
                  </a:lnTo>
                  <a:lnTo>
                    <a:pt x="44" y="2458"/>
                  </a:lnTo>
                  <a:lnTo>
                    <a:pt x="88" y="2501"/>
                  </a:lnTo>
                  <a:lnTo>
                    <a:pt x="220" y="2501"/>
                  </a:lnTo>
                  <a:lnTo>
                    <a:pt x="8381" y="351"/>
                  </a:lnTo>
                  <a:lnTo>
                    <a:pt x="9742" y="3862"/>
                  </a:lnTo>
                  <a:lnTo>
                    <a:pt x="9785" y="3950"/>
                  </a:lnTo>
                  <a:lnTo>
                    <a:pt x="12638" y="6846"/>
                  </a:lnTo>
                  <a:lnTo>
                    <a:pt x="14437" y="10093"/>
                  </a:lnTo>
                  <a:lnTo>
                    <a:pt x="16148" y="13559"/>
                  </a:lnTo>
                  <a:lnTo>
                    <a:pt x="17114" y="15446"/>
                  </a:lnTo>
                  <a:lnTo>
                    <a:pt x="17333" y="16631"/>
                  </a:lnTo>
                  <a:lnTo>
                    <a:pt x="17377" y="18825"/>
                  </a:lnTo>
                  <a:lnTo>
                    <a:pt x="17421" y="21019"/>
                  </a:lnTo>
                  <a:lnTo>
                    <a:pt x="17465" y="25363"/>
                  </a:lnTo>
                  <a:lnTo>
                    <a:pt x="17465" y="28303"/>
                  </a:lnTo>
                  <a:lnTo>
                    <a:pt x="17508" y="31243"/>
                  </a:lnTo>
                  <a:lnTo>
                    <a:pt x="17596" y="34183"/>
                  </a:lnTo>
                  <a:lnTo>
                    <a:pt x="17728" y="37123"/>
                  </a:lnTo>
                  <a:lnTo>
                    <a:pt x="17947" y="40546"/>
                  </a:lnTo>
                  <a:lnTo>
                    <a:pt x="17947" y="40590"/>
                  </a:lnTo>
                  <a:lnTo>
                    <a:pt x="20975" y="47303"/>
                  </a:lnTo>
                  <a:lnTo>
                    <a:pt x="21545" y="48707"/>
                  </a:lnTo>
                  <a:lnTo>
                    <a:pt x="21633" y="48795"/>
                  </a:lnTo>
                  <a:lnTo>
                    <a:pt x="21721" y="48839"/>
                  </a:lnTo>
                  <a:lnTo>
                    <a:pt x="21765" y="48839"/>
                  </a:lnTo>
                  <a:lnTo>
                    <a:pt x="21853" y="48795"/>
                  </a:lnTo>
                  <a:lnTo>
                    <a:pt x="21853" y="48751"/>
                  </a:lnTo>
                  <a:lnTo>
                    <a:pt x="21896" y="48664"/>
                  </a:lnTo>
                  <a:lnTo>
                    <a:pt x="21853" y="48576"/>
                  </a:lnTo>
                  <a:lnTo>
                    <a:pt x="21326" y="47172"/>
                  </a:lnTo>
                  <a:lnTo>
                    <a:pt x="18298" y="40458"/>
                  </a:lnTo>
                  <a:lnTo>
                    <a:pt x="18079" y="37123"/>
                  </a:lnTo>
                  <a:lnTo>
                    <a:pt x="17947" y="34183"/>
                  </a:lnTo>
                  <a:lnTo>
                    <a:pt x="17859" y="31243"/>
                  </a:lnTo>
                  <a:lnTo>
                    <a:pt x="17816" y="28303"/>
                  </a:lnTo>
                  <a:lnTo>
                    <a:pt x="17816" y="25363"/>
                  </a:lnTo>
                  <a:lnTo>
                    <a:pt x="17772" y="21019"/>
                  </a:lnTo>
                  <a:lnTo>
                    <a:pt x="17728" y="18781"/>
                  </a:lnTo>
                  <a:lnTo>
                    <a:pt x="17684" y="16587"/>
                  </a:lnTo>
                  <a:lnTo>
                    <a:pt x="17465" y="15358"/>
                  </a:lnTo>
                  <a:lnTo>
                    <a:pt x="17465" y="15315"/>
                  </a:lnTo>
                  <a:lnTo>
                    <a:pt x="16455" y="13428"/>
                  </a:lnTo>
                  <a:lnTo>
                    <a:pt x="14744" y="9917"/>
                  </a:lnTo>
                  <a:lnTo>
                    <a:pt x="12945" y="6670"/>
                  </a:lnTo>
                  <a:lnTo>
                    <a:pt x="12901" y="6626"/>
                  </a:lnTo>
                  <a:lnTo>
                    <a:pt x="10049" y="3730"/>
                  </a:lnTo>
                  <a:lnTo>
                    <a:pt x="8645" y="88"/>
                  </a:lnTo>
                  <a:lnTo>
                    <a:pt x="855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47"/>
            <p:cNvSpPr/>
            <p:nvPr/>
          </p:nvSpPr>
          <p:spPr>
            <a:xfrm>
              <a:off x="3672850" y="3530500"/>
              <a:ext cx="435550" cy="1108000"/>
            </a:xfrm>
            <a:custGeom>
              <a:avLst/>
              <a:gdLst/>
              <a:ahLst/>
              <a:cxnLst/>
              <a:rect l="l" t="t" r="r" b="b"/>
              <a:pathLst>
                <a:path w="17422" h="44320" extrusionOk="0">
                  <a:moveTo>
                    <a:pt x="2019" y="1"/>
                  </a:moveTo>
                  <a:lnTo>
                    <a:pt x="133" y="483"/>
                  </a:lnTo>
                  <a:lnTo>
                    <a:pt x="45" y="483"/>
                  </a:lnTo>
                  <a:lnTo>
                    <a:pt x="1" y="571"/>
                  </a:lnTo>
                  <a:lnTo>
                    <a:pt x="1" y="615"/>
                  </a:lnTo>
                  <a:lnTo>
                    <a:pt x="1" y="703"/>
                  </a:lnTo>
                  <a:lnTo>
                    <a:pt x="45" y="747"/>
                  </a:lnTo>
                  <a:lnTo>
                    <a:pt x="89" y="790"/>
                  </a:lnTo>
                  <a:lnTo>
                    <a:pt x="133" y="834"/>
                  </a:lnTo>
                  <a:lnTo>
                    <a:pt x="220" y="834"/>
                  </a:lnTo>
                  <a:lnTo>
                    <a:pt x="2019" y="352"/>
                  </a:lnTo>
                  <a:lnTo>
                    <a:pt x="3248" y="1624"/>
                  </a:lnTo>
                  <a:lnTo>
                    <a:pt x="4433" y="2721"/>
                  </a:lnTo>
                  <a:lnTo>
                    <a:pt x="5881" y="4081"/>
                  </a:lnTo>
                  <a:lnTo>
                    <a:pt x="9918" y="8557"/>
                  </a:lnTo>
                  <a:lnTo>
                    <a:pt x="13341" y="14393"/>
                  </a:lnTo>
                  <a:lnTo>
                    <a:pt x="13560" y="18737"/>
                  </a:lnTo>
                  <a:lnTo>
                    <a:pt x="13648" y="22116"/>
                  </a:lnTo>
                  <a:lnTo>
                    <a:pt x="13648" y="24968"/>
                  </a:lnTo>
                  <a:lnTo>
                    <a:pt x="13736" y="29357"/>
                  </a:lnTo>
                  <a:lnTo>
                    <a:pt x="14130" y="36772"/>
                  </a:lnTo>
                  <a:lnTo>
                    <a:pt x="14306" y="37825"/>
                  </a:lnTo>
                  <a:lnTo>
                    <a:pt x="14306" y="37869"/>
                  </a:lnTo>
                  <a:lnTo>
                    <a:pt x="15579" y="40941"/>
                  </a:lnTo>
                  <a:lnTo>
                    <a:pt x="17070" y="44232"/>
                  </a:lnTo>
                  <a:lnTo>
                    <a:pt x="17158" y="44276"/>
                  </a:lnTo>
                  <a:lnTo>
                    <a:pt x="17246" y="44320"/>
                  </a:lnTo>
                  <a:lnTo>
                    <a:pt x="17334" y="44320"/>
                  </a:lnTo>
                  <a:lnTo>
                    <a:pt x="17378" y="44276"/>
                  </a:lnTo>
                  <a:lnTo>
                    <a:pt x="17422" y="44188"/>
                  </a:lnTo>
                  <a:lnTo>
                    <a:pt x="17422" y="44144"/>
                  </a:lnTo>
                  <a:lnTo>
                    <a:pt x="17422" y="44056"/>
                  </a:lnTo>
                  <a:lnTo>
                    <a:pt x="15886" y="40809"/>
                  </a:lnTo>
                  <a:lnTo>
                    <a:pt x="14657" y="37782"/>
                  </a:lnTo>
                  <a:lnTo>
                    <a:pt x="14482" y="36728"/>
                  </a:lnTo>
                  <a:lnTo>
                    <a:pt x="14087" y="29313"/>
                  </a:lnTo>
                  <a:lnTo>
                    <a:pt x="13999" y="24968"/>
                  </a:lnTo>
                  <a:lnTo>
                    <a:pt x="13999" y="22072"/>
                  </a:lnTo>
                  <a:lnTo>
                    <a:pt x="13911" y="18737"/>
                  </a:lnTo>
                  <a:lnTo>
                    <a:pt x="13692" y="14349"/>
                  </a:lnTo>
                  <a:lnTo>
                    <a:pt x="13692" y="14262"/>
                  </a:lnTo>
                  <a:lnTo>
                    <a:pt x="10225" y="8382"/>
                  </a:lnTo>
                  <a:lnTo>
                    <a:pt x="10181" y="8338"/>
                  </a:lnTo>
                  <a:lnTo>
                    <a:pt x="6144" y="3862"/>
                  </a:lnTo>
                  <a:lnTo>
                    <a:pt x="4477" y="2282"/>
                  </a:lnTo>
                  <a:lnTo>
                    <a:pt x="3248" y="1098"/>
                  </a:lnTo>
                  <a:lnTo>
                    <a:pt x="2195" y="44"/>
                  </a:lnTo>
                  <a:lnTo>
                    <a:pt x="215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47"/>
            <p:cNvSpPr/>
            <p:nvPr/>
          </p:nvSpPr>
          <p:spPr>
            <a:xfrm>
              <a:off x="6276075" y="3554625"/>
              <a:ext cx="204075" cy="110825"/>
            </a:xfrm>
            <a:custGeom>
              <a:avLst/>
              <a:gdLst/>
              <a:ahLst/>
              <a:cxnLst/>
              <a:rect l="l" t="t" r="r" b="b"/>
              <a:pathLst>
                <a:path w="8163" h="4433" extrusionOk="0">
                  <a:moveTo>
                    <a:pt x="4740" y="1"/>
                  </a:moveTo>
                  <a:lnTo>
                    <a:pt x="2589" y="1010"/>
                  </a:lnTo>
                  <a:lnTo>
                    <a:pt x="922" y="1712"/>
                  </a:lnTo>
                  <a:lnTo>
                    <a:pt x="878" y="1756"/>
                  </a:lnTo>
                  <a:lnTo>
                    <a:pt x="220" y="2327"/>
                  </a:lnTo>
                  <a:lnTo>
                    <a:pt x="132" y="2414"/>
                  </a:lnTo>
                  <a:lnTo>
                    <a:pt x="0" y="2809"/>
                  </a:lnTo>
                  <a:lnTo>
                    <a:pt x="0" y="2941"/>
                  </a:lnTo>
                  <a:lnTo>
                    <a:pt x="176" y="3467"/>
                  </a:lnTo>
                  <a:lnTo>
                    <a:pt x="220" y="3555"/>
                  </a:lnTo>
                  <a:lnTo>
                    <a:pt x="703" y="3994"/>
                  </a:lnTo>
                  <a:lnTo>
                    <a:pt x="746" y="4038"/>
                  </a:lnTo>
                  <a:lnTo>
                    <a:pt x="1361" y="4345"/>
                  </a:lnTo>
                  <a:lnTo>
                    <a:pt x="1448" y="4345"/>
                  </a:lnTo>
                  <a:lnTo>
                    <a:pt x="3028" y="4433"/>
                  </a:lnTo>
                  <a:lnTo>
                    <a:pt x="3072" y="4433"/>
                  </a:lnTo>
                  <a:lnTo>
                    <a:pt x="5178" y="4038"/>
                  </a:lnTo>
                  <a:lnTo>
                    <a:pt x="8031" y="3160"/>
                  </a:lnTo>
                  <a:lnTo>
                    <a:pt x="8118" y="3160"/>
                  </a:lnTo>
                  <a:lnTo>
                    <a:pt x="8162" y="3073"/>
                  </a:lnTo>
                  <a:lnTo>
                    <a:pt x="8162" y="3029"/>
                  </a:lnTo>
                  <a:lnTo>
                    <a:pt x="8162" y="2941"/>
                  </a:lnTo>
                  <a:lnTo>
                    <a:pt x="8118" y="2897"/>
                  </a:lnTo>
                  <a:lnTo>
                    <a:pt x="8074" y="2853"/>
                  </a:lnTo>
                  <a:lnTo>
                    <a:pt x="7943" y="2853"/>
                  </a:lnTo>
                  <a:lnTo>
                    <a:pt x="5091" y="3687"/>
                  </a:lnTo>
                  <a:lnTo>
                    <a:pt x="3028" y="4082"/>
                  </a:lnTo>
                  <a:lnTo>
                    <a:pt x="1492" y="3994"/>
                  </a:lnTo>
                  <a:lnTo>
                    <a:pt x="922" y="3731"/>
                  </a:lnTo>
                  <a:lnTo>
                    <a:pt x="527" y="3336"/>
                  </a:lnTo>
                  <a:lnTo>
                    <a:pt x="351" y="2897"/>
                  </a:lnTo>
                  <a:lnTo>
                    <a:pt x="483" y="2546"/>
                  </a:lnTo>
                  <a:lnTo>
                    <a:pt x="1097" y="2019"/>
                  </a:lnTo>
                  <a:lnTo>
                    <a:pt x="2721" y="1361"/>
                  </a:lnTo>
                  <a:lnTo>
                    <a:pt x="4915" y="308"/>
                  </a:lnTo>
                  <a:lnTo>
                    <a:pt x="4959" y="264"/>
                  </a:lnTo>
                  <a:lnTo>
                    <a:pt x="5003" y="220"/>
                  </a:lnTo>
                  <a:lnTo>
                    <a:pt x="5003" y="176"/>
                  </a:lnTo>
                  <a:lnTo>
                    <a:pt x="5003" y="89"/>
                  </a:lnTo>
                  <a:lnTo>
                    <a:pt x="4959" y="45"/>
                  </a:lnTo>
                  <a:lnTo>
                    <a:pt x="487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47"/>
            <p:cNvSpPr/>
            <p:nvPr/>
          </p:nvSpPr>
          <p:spPr>
            <a:xfrm>
              <a:off x="6730225" y="3940775"/>
              <a:ext cx="561700" cy="625325"/>
            </a:xfrm>
            <a:custGeom>
              <a:avLst/>
              <a:gdLst/>
              <a:ahLst/>
              <a:cxnLst/>
              <a:rect l="l" t="t" r="r" b="b"/>
              <a:pathLst>
                <a:path w="22468" h="25013" extrusionOk="0">
                  <a:moveTo>
                    <a:pt x="3775" y="1"/>
                  </a:moveTo>
                  <a:lnTo>
                    <a:pt x="3731" y="45"/>
                  </a:lnTo>
                  <a:lnTo>
                    <a:pt x="3687" y="89"/>
                  </a:lnTo>
                  <a:lnTo>
                    <a:pt x="2151" y="3643"/>
                  </a:lnTo>
                  <a:lnTo>
                    <a:pt x="1361" y="5486"/>
                  </a:lnTo>
                  <a:lnTo>
                    <a:pt x="1361" y="5530"/>
                  </a:lnTo>
                  <a:lnTo>
                    <a:pt x="703" y="8733"/>
                  </a:lnTo>
                  <a:lnTo>
                    <a:pt x="133" y="11629"/>
                  </a:lnTo>
                  <a:lnTo>
                    <a:pt x="1" y="12375"/>
                  </a:lnTo>
                  <a:lnTo>
                    <a:pt x="1" y="12463"/>
                  </a:lnTo>
                  <a:lnTo>
                    <a:pt x="89" y="12551"/>
                  </a:lnTo>
                  <a:lnTo>
                    <a:pt x="3336" y="14788"/>
                  </a:lnTo>
                  <a:lnTo>
                    <a:pt x="3862" y="15534"/>
                  </a:lnTo>
                  <a:lnTo>
                    <a:pt x="4916" y="17860"/>
                  </a:lnTo>
                  <a:lnTo>
                    <a:pt x="4916" y="17904"/>
                  </a:lnTo>
                  <a:lnTo>
                    <a:pt x="6013" y="19791"/>
                  </a:lnTo>
                  <a:lnTo>
                    <a:pt x="7241" y="21371"/>
                  </a:lnTo>
                  <a:lnTo>
                    <a:pt x="7285" y="21414"/>
                  </a:lnTo>
                  <a:lnTo>
                    <a:pt x="8645" y="22117"/>
                  </a:lnTo>
                  <a:lnTo>
                    <a:pt x="9523" y="22424"/>
                  </a:lnTo>
                  <a:lnTo>
                    <a:pt x="9567" y="22424"/>
                  </a:lnTo>
                  <a:lnTo>
                    <a:pt x="12244" y="22862"/>
                  </a:lnTo>
                  <a:lnTo>
                    <a:pt x="14525" y="23082"/>
                  </a:lnTo>
                  <a:lnTo>
                    <a:pt x="18080" y="24267"/>
                  </a:lnTo>
                  <a:lnTo>
                    <a:pt x="20274" y="24925"/>
                  </a:lnTo>
                  <a:lnTo>
                    <a:pt x="20318" y="24925"/>
                  </a:lnTo>
                  <a:lnTo>
                    <a:pt x="21327" y="25013"/>
                  </a:lnTo>
                  <a:lnTo>
                    <a:pt x="21415" y="25013"/>
                  </a:lnTo>
                  <a:lnTo>
                    <a:pt x="22336" y="24793"/>
                  </a:lnTo>
                  <a:lnTo>
                    <a:pt x="22424" y="24749"/>
                  </a:lnTo>
                  <a:lnTo>
                    <a:pt x="22468" y="24705"/>
                  </a:lnTo>
                  <a:lnTo>
                    <a:pt x="22468" y="24618"/>
                  </a:lnTo>
                  <a:lnTo>
                    <a:pt x="22468" y="24574"/>
                  </a:lnTo>
                  <a:lnTo>
                    <a:pt x="22468" y="24486"/>
                  </a:lnTo>
                  <a:lnTo>
                    <a:pt x="22424" y="24442"/>
                  </a:lnTo>
                  <a:lnTo>
                    <a:pt x="22292" y="24442"/>
                  </a:lnTo>
                  <a:lnTo>
                    <a:pt x="21327" y="24662"/>
                  </a:lnTo>
                  <a:lnTo>
                    <a:pt x="20362" y="24574"/>
                  </a:lnTo>
                  <a:lnTo>
                    <a:pt x="18211" y="23916"/>
                  </a:lnTo>
                  <a:lnTo>
                    <a:pt x="14657" y="22731"/>
                  </a:lnTo>
                  <a:lnTo>
                    <a:pt x="14613" y="22731"/>
                  </a:lnTo>
                  <a:lnTo>
                    <a:pt x="12288" y="22511"/>
                  </a:lnTo>
                  <a:lnTo>
                    <a:pt x="9611" y="22073"/>
                  </a:lnTo>
                  <a:lnTo>
                    <a:pt x="8777" y="21765"/>
                  </a:lnTo>
                  <a:lnTo>
                    <a:pt x="7461" y="21107"/>
                  </a:lnTo>
                  <a:lnTo>
                    <a:pt x="6320" y="19615"/>
                  </a:lnTo>
                  <a:lnTo>
                    <a:pt x="5223" y="17728"/>
                  </a:lnTo>
                  <a:lnTo>
                    <a:pt x="4170" y="15403"/>
                  </a:lnTo>
                  <a:lnTo>
                    <a:pt x="4170" y="15359"/>
                  </a:lnTo>
                  <a:lnTo>
                    <a:pt x="3643" y="14569"/>
                  </a:lnTo>
                  <a:lnTo>
                    <a:pt x="3599" y="14525"/>
                  </a:lnTo>
                  <a:lnTo>
                    <a:pt x="352" y="12331"/>
                  </a:lnTo>
                  <a:lnTo>
                    <a:pt x="484" y="11717"/>
                  </a:lnTo>
                  <a:lnTo>
                    <a:pt x="1054" y="8821"/>
                  </a:lnTo>
                  <a:lnTo>
                    <a:pt x="1712" y="5618"/>
                  </a:lnTo>
                  <a:lnTo>
                    <a:pt x="2458" y="3775"/>
                  </a:lnTo>
                  <a:lnTo>
                    <a:pt x="3994" y="264"/>
                  </a:lnTo>
                  <a:lnTo>
                    <a:pt x="3994" y="176"/>
                  </a:lnTo>
                  <a:lnTo>
                    <a:pt x="3994" y="132"/>
                  </a:lnTo>
                  <a:lnTo>
                    <a:pt x="3950" y="45"/>
                  </a:lnTo>
                  <a:lnTo>
                    <a:pt x="390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47"/>
            <p:cNvSpPr/>
            <p:nvPr/>
          </p:nvSpPr>
          <p:spPr>
            <a:xfrm>
              <a:off x="6209150" y="3492100"/>
              <a:ext cx="307200" cy="221625"/>
            </a:xfrm>
            <a:custGeom>
              <a:avLst/>
              <a:gdLst/>
              <a:ahLst/>
              <a:cxnLst/>
              <a:rect l="l" t="t" r="r" b="b"/>
              <a:pathLst>
                <a:path w="12288" h="8865" extrusionOk="0">
                  <a:moveTo>
                    <a:pt x="4608" y="1"/>
                  </a:moveTo>
                  <a:lnTo>
                    <a:pt x="4564" y="89"/>
                  </a:lnTo>
                  <a:lnTo>
                    <a:pt x="3116" y="2239"/>
                  </a:lnTo>
                  <a:lnTo>
                    <a:pt x="2107" y="3116"/>
                  </a:lnTo>
                  <a:lnTo>
                    <a:pt x="747" y="4740"/>
                  </a:lnTo>
                  <a:lnTo>
                    <a:pt x="747" y="4784"/>
                  </a:lnTo>
                  <a:lnTo>
                    <a:pt x="1" y="6188"/>
                  </a:lnTo>
                  <a:lnTo>
                    <a:pt x="1" y="6276"/>
                  </a:lnTo>
                  <a:lnTo>
                    <a:pt x="1" y="6363"/>
                  </a:lnTo>
                  <a:lnTo>
                    <a:pt x="308" y="6890"/>
                  </a:lnTo>
                  <a:lnTo>
                    <a:pt x="352" y="6978"/>
                  </a:lnTo>
                  <a:lnTo>
                    <a:pt x="2634" y="8426"/>
                  </a:lnTo>
                  <a:lnTo>
                    <a:pt x="2721" y="8426"/>
                  </a:lnTo>
                  <a:lnTo>
                    <a:pt x="5837" y="8865"/>
                  </a:lnTo>
                  <a:lnTo>
                    <a:pt x="5881" y="8865"/>
                  </a:lnTo>
                  <a:lnTo>
                    <a:pt x="8294" y="8294"/>
                  </a:lnTo>
                  <a:lnTo>
                    <a:pt x="10883" y="7241"/>
                  </a:lnTo>
                  <a:lnTo>
                    <a:pt x="12156" y="7022"/>
                  </a:lnTo>
                  <a:lnTo>
                    <a:pt x="12200" y="6978"/>
                  </a:lnTo>
                  <a:lnTo>
                    <a:pt x="12287" y="6934"/>
                  </a:lnTo>
                  <a:lnTo>
                    <a:pt x="12287" y="6846"/>
                  </a:lnTo>
                  <a:lnTo>
                    <a:pt x="12287" y="6802"/>
                  </a:lnTo>
                  <a:lnTo>
                    <a:pt x="12287" y="6714"/>
                  </a:lnTo>
                  <a:lnTo>
                    <a:pt x="12200" y="6671"/>
                  </a:lnTo>
                  <a:lnTo>
                    <a:pt x="12068" y="6671"/>
                  </a:lnTo>
                  <a:lnTo>
                    <a:pt x="10795" y="6934"/>
                  </a:lnTo>
                  <a:lnTo>
                    <a:pt x="10751" y="6934"/>
                  </a:lnTo>
                  <a:lnTo>
                    <a:pt x="8206" y="7943"/>
                  </a:lnTo>
                  <a:lnTo>
                    <a:pt x="5837" y="8514"/>
                  </a:lnTo>
                  <a:lnTo>
                    <a:pt x="2765" y="8119"/>
                  </a:lnTo>
                  <a:lnTo>
                    <a:pt x="615" y="6671"/>
                  </a:lnTo>
                  <a:lnTo>
                    <a:pt x="352" y="6276"/>
                  </a:lnTo>
                  <a:lnTo>
                    <a:pt x="1054" y="4959"/>
                  </a:lnTo>
                  <a:lnTo>
                    <a:pt x="2370" y="3380"/>
                  </a:lnTo>
                  <a:lnTo>
                    <a:pt x="3380" y="2502"/>
                  </a:lnTo>
                  <a:lnTo>
                    <a:pt x="3423" y="2458"/>
                  </a:lnTo>
                  <a:lnTo>
                    <a:pt x="4871" y="264"/>
                  </a:lnTo>
                  <a:lnTo>
                    <a:pt x="4871" y="220"/>
                  </a:lnTo>
                  <a:lnTo>
                    <a:pt x="4871" y="132"/>
                  </a:lnTo>
                  <a:lnTo>
                    <a:pt x="4871" y="89"/>
                  </a:lnTo>
                  <a:lnTo>
                    <a:pt x="482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47"/>
            <p:cNvSpPr/>
            <p:nvPr/>
          </p:nvSpPr>
          <p:spPr>
            <a:xfrm>
              <a:off x="6661125" y="3867275"/>
              <a:ext cx="603375" cy="716375"/>
            </a:xfrm>
            <a:custGeom>
              <a:avLst/>
              <a:gdLst/>
              <a:ahLst/>
              <a:cxnLst/>
              <a:rect l="l" t="t" r="r" b="b"/>
              <a:pathLst>
                <a:path w="24135" h="28655" extrusionOk="0">
                  <a:moveTo>
                    <a:pt x="3204" y="1"/>
                  </a:moveTo>
                  <a:lnTo>
                    <a:pt x="3160" y="89"/>
                  </a:lnTo>
                  <a:lnTo>
                    <a:pt x="3116" y="132"/>
                  </a:lnTo>
                  <a:lnTo>
                    <a:pt x="2941" y="1361"/>
                  </a:lnTo>
                  <a:lnTo>
                    <a:pt x="1756" y="4477"/>
                  </a:lnTo>
                  <a:lnTo>
                    <a:pt x="1141" y="6495"/>
                  </a:lnTo>
                  <a:lnTo>
                    <a:pt x="1098" y="6539"/>
                  </a:lnTo>
                  <a:lnTo>
                    <a:pt x="878" y="8821"/>
                  </a:lnTo>
                  <a:lnTo>
                    <a:pt x="44" y="13165"/>
                  </a:lnTo>
                  <a:lnTo>
                    <a:pt x="1" y="15491"/>
                  </a:lnTo>
                  <a:lnTo>
                    <a:pt x="44" y="16895"/>
                  </a:lnTo>
                  <a:lnTo>
                    <a:pt x="44" y="16983"/>
                  </a:lnTo>
                  <a:lnTo>
                    <a:pt x="439" y="17641"/>
                  </a:lnTo>
                  <a:lnTo>
                    <a:pt x="483" y="17685"/>
                  </a:lnTo>
                  <a:lnTo>
                    <a:pt x="1317" y="18211"/>
                  </a:lnTo>
                  <a:lnTo>
                    <a:pt x="1361" y="18255"/>
                  </a:lnTo>
                  <a:lnTo>
                    <a:pt x="4081" y="19220"/>
                  </a:lnTo>
                  <a:lnTo>
                    <a:pt x="5529" y="20010"/>
                  </a:lnTo>
                  <a:lnTo>
                    <a:pt x="7065" y="22204"/>
                  </a:lnTo>
                  <a:lnTo>
                    <a:pt x="8601" y="24442"/>
                  </a:lnTo>
                  <a:lnTo>
                    <a:pt x="9479" y="25451"/>
                  </a:lnTo>
                  <a:lnTo>
                    <a:pt x="9523" y="25495"/>
                  </a:lnTo>
                  <a:lnTo>
                    <a:pt x="11585" y="26417"/>
                  </a:lnTo>
                  <a:lnTo>
                    <a:pt x="11629" y="26417"/>
                  </a:lnTo>
                  <a:lnTo>
                    <a:pt x="13779" y="26812"/>
                  </a:lnTo>
                  <a:lnTo>
                    <a:pt x="16412" y="27119"/>
                  </a:lnTo>
                  <a:lnTo>
                    <a:pt x="17816" y="27251"/>
                  </a:lnTo>
                  <a:lnTo>
                    <a:pt x="20449" y="28128"/>
                  </a:lnTo>
                  <a:lnTo>
                    <a:pt x="22248" y="28655"/>
                  </a:lnTo>
                  <a:lnTo>
                    <a:pt x="23389" y="28655"/>
                  </a:lnTo>
                  <a:lnTo>
                    <a:pt x="24003" y="28479"/>
                  </a:lnTo>
                  <a:lnTo>
                    <a:pt x="24047" y="28435"/>
                  </a:lnTo>
                  <a:lnTo>
                    <a:pt x="24091" y="28391"/>
                  </a:lnTo>
                  <a:lnTo>
                    <a:pt x="24135" y="28304"/>
                  </a:lnTo>
                  <a:lnTo>
                    <a:pt x="24091" y="28260"/>
                  </a:lnTo>
                  <a:lnTo>
                    <a:pt x="24091" y="28172"/>
                  </a:lnTo>
                  <a:lnTo>
                    <a:pt x="24047" y="28128"/>
                  </a:lnTo>
                  <a:lnTo>
                    <a:pt x="23872" y="28128"/>
                  </a:lnTo>
                  <a:lnTo>
                    <a:pt x="23301" y="28304"/>
                  </a:lnTo>
                  <a:lnTo>
                    <a:pt x="22336" y="28304"/>
                  </a:lnTo>
                  <a:lnTo>
                    <a:pt x="20537" y="27777"/>
                  </a:lnTo>
                  <a:lnTo>
                    <a:pt x="17904" y="26899"/>
                  </a:lnTo>
                  <a:lnTo>
                    <a:pt x="17860" y="26899"/>
                  </a:lnTo>
                  <a:lnTo>
                    <a:pt x="16456" y="26768"/>
                  </a:lnTo>
                  <a:lnTo>
                    <a:pt x="13823" y="26461"/>
                  </a:lnTo>
                  <a:lnTo>
                    <a:pt x="11717" y="26066"/>
                  </a:lnTo>
                  <a:lnTo>
                    <a:pt x="9698" y="25188"/>
                  </a:lnTo>
                  <a:lnTo>
                    <a:pt x="8864" y="24223"/>
                  </a:lnTo>
                  <a:lnTo>
                    <a:pt x="7372" y="22029"/>
                  </a:lnTo>
                  <a:lnTo>
                    <a:pt x="5793" y="19791"/>
                  </a:lnTo>
                  <a:lnTo>
                    <a:pt x="5705" y="19703"/>
                  </a:lnTo>
                  <a:lnTo>
                    <a:pt x="4257" y="18913"/>
                  </a:lnTo>
                  <a:lnTo>
                    <a:pt x="4213" y="18913"/>
                  </a:lnTo>
                  <a:lnTo>
                    <a:pt x="1492" y="17904"/>
                  </a:lnTo>
                  <a:lnTo>
                    <a:pt x="703" y="17421"/>
                  </a:lnTo>
                  <a:lnTo>
                    <a:pt x="395" y="16851"/>
                  </a:lnTo>
                  <a:lnTo>
                    <a:pt x="352" y="15491"/>
                  </a:lnTo>
                  <a:lnTo>
                    <a:pt x="395" y="13209"/>
                  </a:lnTo>
                  <a:lnTo>
                    <a:pt x="1229" y="8865"/>
                  </a:lnTo>
                  <a:lnTo>
                    <a:pt x="1449" y="6583"/>
                  </a:lnTo>
                  <a:lnTo>
                    <a:pt x="2107" y="4608"/>
                  </a:lnTo>
                  <a:lnTo>
                    <a:pt x="3292" y="1449"/>
                  </a:lnTo>
                  <a:lnTo>
                    <a:pt x="3292" y="1405"/>
                  </a:lnTo>
                  <a:lnTo>
                    <a:pt x="3467" y="176"/>
                  </a:lnTo>
                  <a:lnTo>
                    <a:pt x="3467" y="132"/>
                  </a:lnTo>
                  <a:lnTo>
                    <a:pt x="3467" y="45"/>
                  </a:lnTo>
                  <a:lnTo>
                    <a:pt x="337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47"/>
            <p:cNvSpPr/>
            <p:nvPr/>
          </p:nvSpPr>
          <p:spPr>
            <a:xfrm>
              <a:off x="6088475" y="3432875"/>
              <a:ext cx="1147500" cy="1171625"/>
            </a:xfrm>
            <a:custGeom>
              <a:avLst/>
              <a:gdLst/>
              <a:ahLst/>
              <a:cxnLst/>
              <a:rect l="l" t="t" r="r" b="b"/>
              <a:pathLst>
                <a:path w="45900" h="46865" extrusionOk="0">
                  <a:moveTo>
                    <a:pt x="6846" y="0"/>
                  </a:moveTo>
                  <a:lnTo>
                    <a:pt x="6802" y="44"/>
                  </a:lnTo>
                  <a:lnTo>
                    <a:pt x="6758" y="88"/>
                  </a:lnTo>
                  <a:lnTo>
                    <a:pt x="5223" y="2677"/>
                  </a:lnTo>
                  <a:lnTo>
                    <a:pt x="4038" y="4827"/>
                  </a:lnTo>
                  <a:lnTo>
                    <a:pt x="1405" y="8513"/>
                  </a:lnTo>
                  <a:lnTo>
                    <a:pt x="176" y="10356"/>
                  </a:lnTo>
                  <a:lnTo>
                    <a:pt x="45" y="10532"/>
                  </a:lnTo>
                  <a:lnTo>
                    <a:pt x="1" y="10575"/>
                  </a:lnTo>
                  <a:lnTo>
                    <a:pt x="1" y="10663"/>
                  </a:lnTo>
                  <a:lnTo>
                    <a:pt x="1" y="10751"/>
                  </a:lnTo>
                  <a:lnTo>
                    <a:pt x="89" y="10795"/>
                  </a:lnTo>
                  <a:lnTo>
                    <a:pt x="2765" y="11804"/>
                  </a:lnTo>
                  <a:lnTo>
                    <a:pt x="5223" y="12857"/>
                  </a:lnTo>
                  <a:lnTo>
                    <a:pt x="5223" y="12901"/>
                  </a:lnTo>
                  <a:lnTo>
                    <a:pt x="7855" y="13603"/>
                  </a:lnTo>
                  <a:lnTo>
                    <a:pt x="7899" y="13603"/>
                  </a:lnTo>
                  <a:lnTo>
                    <a:pt x="10620" y="13910"/>
                  </a:lnTo>
                  <a:lnTo>
                    <a:pt x="10664" y="13910"/>
                  </a:lnTo>
                  <a:lnTo>
                    <a:pt x="11936" y="13823"/>
                  </a:lnTo>
                  <a:lnTo>
                    <a:pt x="11980" y="13823"/>
                  </a:lnTo>
                  <a:lnTo>
                    <a:pt x="15096" y="12945"/>
                  </a:lnTo>
                  <a:lnTo>
                    <a:pt x="15140" y="12945"/>
                  </a:lnTo>
                  <a:lnTo>
                    <a:pt x="17290" y="11892"/>
                  </a:lnTo>
                  <a:lnTo>
                    <a:pt x="18431" y="11585"/>
                  </a:lnTo>
                  <a:lnTo>
                    <a:pt x="19264" y="11672"/>
                  </a:lnTo>
                  <a:lnTo>
                    <a:pt x="21502" y="15095"/>
                  </a:lnTo>
                  <a:lnTo>
                    <a:pt x="22029" y="16499"/>
                  </a:lnTo>
                  <a:lnTo>
                    <a:pt x="22117" y="17684"/>
                  </a:lnTo>
                  <a:lnTo>
                    <a:pt x="21546" y="19746"/>
                  </a:lnTo>
                  <a:lnTo>
                    <a:pt x="21020" y="21897"/>
                  </a:lnTo>
                  <a:lnTo>
                    <a:pt x="21020" y="21940"/>
                  </a:lnTo>
                  <a:lnTo>
                    <a:pt x="20712" y="24310"/>
                  </a:lnTo>
                  <a:lnTo>
                    <a:pt x="20537" y="26943"/>
                  </a:lnTo>
                  <a:lnTo>
                    <a:pt x="20054" y="29093"/>
                  </a:lnTo>
                  <a:lnTo>
                    <a:pt x="20054" y="29137"/>
                  </a:lnTo>
                  <a:lnTo>
                    <a:pt x="19967" y="31024"/>
                  </a:lnTo>
                  <a:lnTo>
                    <a:pt x="19001" y="35148"/>
                  </a:lnTo>
                  <a:lnTo>
                    <a:pt x="18957" y="35631"/>
                  </a:lnTo>
                  <a:lnTo>
                    <a:pt x="18957" y="35763"/>
                  </a:lnTo>
                  <a:lnTo>
                    <a:pt x="19045" y="35807"/>
                  </a:lnTo>
                  <a:lnTo>
                    <a:pt x="19835" y="36289"/>
                  </a:lnTo>
                  <a:lnTo>
                    <a:pt x="19879" y="36289"/>
                  </a:lnTo>
                  <a:lnTo>
                    <a:pt x="23872" y="37650"/>
                  </a:lnTo>
                  <a:lnTo>
                    <a:pt x="26636" y="38659"/>
                  </a:lnTo>
                  <a:lnTo>
                    <a:pt x="28216" y="39317"/>
                  </a:lnTo>
                  <a:lnTo>
                    <a:pt x="28830" y="39975"/>
                  </a:lnTo>
                  <a:lnTo>
                    <a:pt x="30410" y="42301"/>
                  </a:lnTo>
                  <a:lnTo>
                    <a:pt x="31507" y="43749"/>
                  </a:lnTo>
                  <a:lnTo>
                    <a:pt x="31551" y="43793"/>
                  </a:lnTo>
                  <a:lnTo>
                    <a:pt x="32209" y="44188"/>
                  </a:lnTo>
                  <a:lnTo>
                    <a:pt x="32209" y="44232"/>
                  </a:lnTo>
                  <a:lnTo>
                    <a:pt x="34359" y="45021"/>
                  </a:lnTo>
                  <a:lnTo>
                    <a:pt x="34403" y="45021"/>
                  </a:lnTo>
                  <a:lnTo>
                    <a:pt x="38221" y="45548"/>
                  </a:lnTo>
                  <a:lnTo>
                    <a:pt x="40766" y="45724"/>
                  </a:lnTo>
                  <a:lnTo>
                    <a:pt x="43969" y="46689"/>
                  </a:lnTo>
                  <a:lnTo>
                    <a:pt x="44759" y="46864"/>
                  </a:lnTo>
                  <a:lnTo>
                    <a:pt x="44847" y="46864"/>
                  </a:lnTo>
                  <a:lnTo>
                    <a:pt x="45768" y="46601"/>
                  </a:lnTo>
                  <a:lnTo>
                    <a:pt x="45812" y="46557"/>
                  </a:lnTo>
                  <a:lnTo>
                    <a:pt x="45856" y="46513"/>
                  </a:lnTo>
                  <a:lnTo>
                    <a:pt x="45900" y="46426"/>
                  </a:lnTo>
                  <a:lnTo>
                    <a:pt x="45856" y="46382"/>
                  </a:lnTo>
                  <a:lnTo>
                    <a:pt x="45856" y="46294"/>
                  </a:lnTo>
                  <a:lnTo>
                    <a:pt x="45812" y="46250"/>
                  </a:lnTo>
                  <a:lnTo>
                    <a:pt x="45681" y="46250"/>
                  </a:lnTo>
                  <a:lnTo>
                    <a:pt x="44759" y="46513"/>
                  </a:lnTo>
                  <a:lnTo>
                    <a:pt x="44057" y="46338"/>
                  </a:lnTo>
                  <a:lnTo>
                    <a:pt x="40854" y="45372"/>
                  </a:lnTo>
                  <a:lnTo>
                    <a:pt x="40810" y="45372"/>
                  </a:lnTo>
                  <a:lnTo>
                    <a:pt x="38265" y="45197"/>
                  </a:lnTo>
                  <a:lnTo>
                    <a:pt x="34491" y="44670"/>
                  </a:lnTo>
                  <a:lnTo>
                    <a:pt x="32385" y="43881"/>
                  </a:lnTo>
                  <a:lnTo>
                    <a:pt x="31770" y="43486"/>
                  </a:lnTo>
                  <a:lnTo>
                    <a:pt x="30717" y="42081"/>
                  </a:lnTo>
                  <a:lnTo>
                    <a:pt x="29094" y="39756"/>
                  </a:lnTo>
                  <a:lnTo>
                    <a:pt x="29094" y="39712"/>
                  </a:lnTo>
                  <a:lnTo>
                    <a:pt x="28435" y="39010"/>
                  </a:lnTo>
                  <a:lnTo>
                    <a:pt x="28392" y="38966"/>
                  </a:lnTo>
                  <a:lnTo>
                    <a:pt x="26768" y="38352"/>
                  </a:lnTo>
                  <a:lnTo>
                    <a:pt x="24004" y="37299"/>
                  </a:lnTo>
                  <a:lnTo>
                    <a:pt x="20010" y="35982"/>
                  </a:lnTo>
                  <a:lnTo>
                    <a:pt x="19308" y="35587"/>
                  </a:lnTo>
                  <a:lnTo>
                    <a:pt x="19352" y="35192"/>
                  </a:lnTo>
                  <a:lnTo>
                    <a:pt x="20274" y="31111"/>
                  </a:lnTo>
                  <a:lnTo>
                    <a:pt x="20318" y="31068"/>
                  </a:lnTo>
                  <a:lnTo>
                    <a:pt x="20405" y="29137"/>
                  </a:lnTo>
                  <a:lnTo>
                    <a:pt x="20888" y="26987"/>
                  </a:lnTo>
                  <a:lnTo>
                    <a:pt x="20888" y="26943"/>
                  </a:lnTo>
                  <a:lnTo>
                    <a:pt x="21064" y="24354"/>
                  </a:lnTo>
                  <a:lnTo>
                    <a:pt x="21327" y="21984"/>
                  </a:lnTo>
                  <a:lnTo>
                    <a:pt x="21897" y="19834"/>
                  </a:lnTo>
                  <a:lnTo>
                    <a:pt x="22468" y="17728"/>
                  </a:lnTo>
                  <a:lnTo>
                    <a:pt x="22468" y="17684"/>
                  </a:lnTo>
                  <a:lnTo>
                    <a:pt x="22380" y="16455"/>
                  </a:lnTo>
                  <a:lnTo>
                    <a:pt x="22336" y="16411"/>
                  </a:lnTo>
                  <a:lnTo>
                    <a:pt x="21809" y="14963"/>
                  </a:lnTo>
                  <a:lnTo>
                    <a:pt x="21809" y="14920"/>
                  </a:lnTo>
                  <a:lnTo>
                    <a:pt x="19528" y="11453"/>
                  </a:lnTo>
                  <a:lnTo>
                    <a:pt x="19484" y="11365"/>
                  </a:lnTo>
                  <a:lnTo>
                    <a:pt x="19396" y="11365"/>
                  </a:lnTo>
                  <a:lnTo>
                    <a:pt x="18431" y="11234"/>
                  </a:lnTo>
                  <a:lnTo>
                    <a:pt x="18387" y="11234"/>
                  </a:lnTo>
                  <a:lnTo>
                    <a:pt x="17202" y="11541"/>
                  </a:lnTo>
                  <a:lnTo>
                    <a:pt x="17158" y="11541"/>
                  </a:lnTo>
                  <a:lnTo>
                    <a:pt x="15008" y="12594"/>
                  </a:lnTo>
                  <a:lnTo>
                    <a:pt x="11892" y="13471"/>
                  </a:lnTo>
                  <a:lnTo>
                    <a:pt x="10664" y="13559"/>
                  </a:lnTo>
                  <a:lnTo>
                    <a:pt x="7943" y="13252"/>
                  </a:lnTo>
                  <a:lnTo>
                    <a:pt x="5354" y="12550"/>
                  </a:lnTo>
                  <a:lnTo>
                    <a:pt x="2897" y="11497"/>
                  </a:lnTo>
                  <a:lnTo>
                    <a:pt x="484" y="10575"/>
                  </a:lnTo>
                  <a:lnTo>
                    <a:pt x="1712" y="8732"/>
                  </a:lnTo>
                  <a:lnTo>
                    <a:pt x="4345" y="5003"/>
                  </a:lnTo>
                  <a:lnTo>
                    <a:pt x="5530" y="2852"/>
                  </a:lnTo>
                  <a:lnTo>
                    <a:pt x="7066" y="264"/>
                  </a:lnTo>
                  <a:lnTo>
                    <a:pt x="7066" y="176"/>
                  </a:lnTo>
                  <a:lnTo>
                    <a:pt x="7066" y="132"/>
                  </a:lnTo>
                  <a:lnTo>
                    <a:pt x="7066" y="44"/>
                  </a:lnTo>
                  <a:lnTo>
                    <a:pt x="697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47"/>
            <p:cNvSpPr/>
            <p:nvPr/>
          </p:nvSpPr>
          <p:spPr>
            <a:xfrm>
              <a:off x="5247075" y="3384600"/>
              <a:ext cx="1963675" cy="1351550"/>
            </a:xfrm>
            <a:custGeom>
              <a:avLst/>
              <a:gdLst/>
              <a:ahLst/>
              <a:cxnLst/>
              <a:rect l="l" t="t" r="r" b="b"/>
              <a:pathLst>
                <a:path w="78547" h="54062" extrusionOk="0">
                  <a:moveTo>
                    <a:pt x="38396" y="1"/>
                  </a:moveTo>
                  <a:lnTo>
                    <a:pt x="38308" y="44"/>
                  </a:lnTo>
                  <a:lnTo>
                    <a:pt x="36246" y="1361"/>
                  </a:lnTo>
                  <a:lnTo>
                    <a:pt x="36246" y="1405"/>
                  </a:lnTo>
                  <a:lnTo>
                    <a:pt x="35675" y="1887"/>
                  </a:lnTo>
                  <a:lnTo>
                    <a:pt x="35631" y="1931"/>
                  </a:lnTo>
                  <a:lnTo>
                    <a:pt x="34447" y="4564"/>
                  </a:lnTo>
                  <a:lnTo>
                    <a:pt x="33262" y="7460"/>
                  </a:lnTo>
                  <a:lnTo>
                    <a:pt x="32823" y="8557"/>
                  </a:lnTo>
                  <a:lnTo>
                    <a:pt x="31638" y="8996"/>
                  </a:lnTo>
                  <a:lnTo>
                    <a:pt x="31594" y="8996"/>
                  </a:lnTo>
                  <a:lnTo>
                    <a:pt x="30059" y="9917"/>
                  </a:lnTo>
                  <a:lnTo>
                    <a:pt x="30015" y="9961"/>
                  </a:lnTo>
                  <a:lnTo>
                    <a:pt x="28962" y="10795"/>
                  </a:lnTo>
                  <a:lnTo>
                    <a:pt x="28962" y="10839"/>
                  </a:lnTo>
                  <a:lnTo>
                    <a:pt x="28260" y="11804"/>
                  </a:lnTo>
                  <a:lnTo>
                    <a:pt x="28260" y="11848"/>
                  </a:lnTo>
                  <a:lnTo>
                    <a:pt x="27250" y="13867"/>
                  </a:lnTo>
                  <a:lnTo>
                    <a:pt x="27250" y="13954"/>
                  </a:lnTo>
                  <a:lnTo>
                    <a:pt x="27338" y="16280"/>
                  </a:lnTo>
                  <a:lnTo>
                    <a:pt x="27338" y="18123"/>
                  </a:lnTo>
                  <a:lnTo>
                    <a:pt x="27031" y="18913"/>
                  </a:lnTo>
                  <a:lnTo>
                    <a:pt x="26768" y="19132"/>
                  </a:lnTo>
                  <a:lnTo>
                    <a:pt x="26460" y="19220"/>
                  </a:lnTo>
                  <a:lnTo>
                    <a:pt x="24749" y="18562"/>
                  </a:lnTo>
                  <a:lnTo>
                    <a:pt x="22467" y="18123"/>
                  </a:lnTo>
                  <a:lnTo>
                    <a:pt x="20273" y="17991"/>
                  </a:lnTo>
                  <a:lnTo>
                    <a:pt x="20229" y="17991"/>
                  </a:lnTo>
                  <a:lnTo>
                    <a:pt x="19483" y="18123"/>
                  </a:lnTo>
                  <a:lnTo>
                    <a:pt x="19396" y="18167"/>
                  </a:lnTo>
                  <a:lnTo>
                    <a:pt x="18650" y="18694"/>
                  </a:lnTo>
                  <a:lnTo>
                    <a:pt x="18035" y="18474"/>
                  </a:lnTo>
                  <a:lnTo>
                    <a:pt x="17948" y="18474"/>
                  </a:lnTo>
                  <a:lnTo>
                    <a:pt x="17246" y="18562"/>
                  </a:lnTo>
                  <a:lnTo>
                    <a:pt x="17202" y="18606"/>
                  </a:lnTo>
                  <a:lnTo>
                    <a:pt x="16368" y="19088"/>
                  </a:lnTo>
                  <a:lnTo>
                    <a:pt x="16324" y="19132"/>
                  </a:lnTo>
                  <a:lnTo>
                    <a:pt x="15622" y="19834"/>
                  </a:lnTo>
                  <a:lnTo>
                    <a:pt x="15578" y="19878"/>
                  </a:lnTo>
                  <a:lnTo>
                    <a:pt x="13647" y="23828"/>
                  </a:lnTo>
                  <a:lnTo>
                    <a:pt x="12287" y="26241"/>
                  </a:lnTo>
                  <a:lnTo>
                    <a:pt x="11541" y="27426"/>
                  </a:lnTo>
                  <a:lnTo>
                    <a:pt x="11541" y="27470"/>
                  </a:lnTo>
                  <a:lnTo>
                    <a:pt x="11190" y="28523"/>
                  </a:lnTo>
                  <a:lnTo>
                    <a:pt x="11190" y="28567"/>
                  </a:lnTo>
                  <a:lnTo>
                    <a:pt x="10620" y="31550"/>
                  </a:lnTo>
                  <a:lnTo>
                    <a:pt x="10620" y="31594"/>
                  </a:lnTo>
                  <a:lnTo>
                    <a:pt x="10620" y="32735"/>
                  </a:lnTo>
                  <a:lnTo>
                    <a:pt x="10532" y="33393"/>
                  </a:lnTo>
                  <a:lnTo>
                    <a:pt x="9566" y="35105"/>
                  </a:lnTo>
                  <a:lnTo>
                    <a:pt x="7943" y="37299"/>
                  </a:lnTo>
                  <a:lnTo>
                    <a:pt x="6978" y="39142"/>
                  </a:lnTo>
                  <a:lnTo>
                    <a:pt x="6144" y="41072"/>
                  </a:lnTo>
                  <a:lnTo>
                    <a:pt x="5924" y="42213"/>
                  </a:lnTo>
                  <a:lnTo>
                    <a:pt x="5793" y="42301"/>
                  </a:lnTo>
                  <a:lnTo>
                    <a:pt x="5617" y="42257"/>
                  </a:lnTo>
                  <a:lnTo>
                    <a:pt x="5486" y="42213"/>
                  </a:lnTo>
                  <a:lnTo>
                    <a:pt x="4125" y="42652"/>
                  </a:lnTo>
                  <a:lnTo>
                    <a:pt x="2282" y="43486"/>
                  </a:lnTo>
                  <a:lnTo>
                    <a:pt x="2238" y="43530"/>
                  </a:lnTo>
                  <a:lnTo>
                    <a:pt x="1317" y="44451"/>
                  </a:lnTo>
                  <a:lnTo>
                    <a:pt x="1273" y="44495"/>
                  </a:lnTo>
                  <a:lnTo>
                    <a:pt x="439" y="45899"/>
                  </a:lnTo>
                  <a:lnTo>
                    <a:pt x="439" y="45943"/>
                  </a:lnTo>
                  <a:lnTo>
                    <a:pt x="176" y="46909"/>
                  </a:lnTo>
                  <a:lnTo>
                    <a:pt x="176" y="46952"/>
                  </a:lnTo>
                  <a:lnTo>
                    <a:pt x="0" y="48488"/>
                  </a:lnTo>
                  <a:lnTo>
                    <a:pt x="44" y="48576"/>
                  </a:lnTo>
                  <a:lnTo>
                    <a:pt x="790" y="49892"/>
                  </a:lnTo>
                  <a:lnTo>
                    <a:pt x="1887" y="51253"/>
                  </a:lnTo>
                  <a:lnTo>
                    <a:pt x="1887" y="51297"/>
                  </a:lnTo>
                  <a:lnTo>
                    <a:pt x="2238" y="51604"/>
                  </a:lnTo>
                  <a:lnTo>
                    <a:pt x="2370" y="51648"/>
                  </a:lnTo>
                  <a:lnTo>
                    <a:pt x="5442" y="51735"/>
                  </a:lnTo>
                  <a:lnTo>
                    <a:pt x="8733" y="51867"/>
                  </a:lnTo>
                  <a:lnTo>
                    <a:pt x="11804" y="52613"/>
                  </a:lnTo>
                  <a:lnTo>
                    <a:pt x="14920" y="54017"/>
                  </a:lnTo>
                  <a:lnTo>
                    <a:pt x="15008" y="54017"/>
                  </a:lnTo>
                  <a:lnTo>
                    <a:pt x="15490" y="54061"/>
                  </a:lnTo>
                  <a:lnTo>
                    <a:pt x="15578" y="54061"/>
                  </a:lnTo>
                  <a:lnTo>
                    <a:pt x="18035" y="53271"/>
                  </a:lnTo>
                  <a:lnTo>
                    <a:pt x="19659" y="52789"/>
                  </a:lnTo>
                  <a:lnTo>
                    <a:pt x="21239" y="52262"/>
                  </a:lnTo>
                  <a:lnTo>
                    <a:pt x="22818" y="51692"/>
                  </a:lnTo>
                  <a:lnTo>
                    <a:pt x="24354" y="51077"/>
                  </a:lnTo>
                  <a:lnTo>
                    <a:pt x="25100" y="50726"/>
                  </a:lnTo>
                  <a:lnTo>
                    <a:pt x="25846" y="50331"/>
                  </a:lnTo>
                  <a:lnTo>
                    <a:pt x="26548" y="49980"/>
                  </a:lnTo>
                  <a:lnTo>
                    <a:pt x="27294" y="49541"/>
                  </a:lnTo>
                  <a:lnTo>
                    <a:pt x="27952" y="49103"/>
                  </a:lnTo>
                  <a:lnTo>
                    <a:pt x="28654" y="48620"/>
                  </a:lnTo>
                  <a:lnTo>
                    <a:pt x="29313" y="48137"/>
                  </a:lnTo>
                  <a:lnTo>
                    <a:pt x="29927" y="47567"/>
                  </a:lnTo>
                  <a:lnTo>
                    <a:pt x="30805" y="47172"/>
                  </a:lnTo>
                  <a:lnTo>
                    <a:pt x="31814" y="46996"/>
                  </a:lnTo>
                  <a:lnTo>
                    <a:pt x="34271" y="46909"/>
                  </a:lnTo>
                  <a:lnTo>
                    <a:pt x="36509" y="46821"/>
                  </a:lnTo>
                  <a:lnTo>
                    <a:pt x="36553" y="46821"/>
                  </a:lnTo>
                  <a:lnTo>
                    <a:pt x="37167" y="46645"/>
                  </a:lnTo>
                  <a:lnTo>
                    <a:pt x="37211" y="46601"/>
                  </a:lnTo>
                  <a:lnTo>
                    <a:pt x="37869" y="46206"/>
                  </a:lnTo>
                  <a:lnTo>
                    <a:pt x="37913" y="46206"/>
                  </a:lnTo>
                  <a:lnTo>
                    <a:pt x="39625" y="44539"/>
                  </a:lnTo>
                  <a:lnTo>
                    <a:pt x="39976" y="43925"/>
                  </a:lnTo>
                  <a:lnTo>
                    <a:pt x="40020" y="43881"/>
                  </a:lnTo>
                  <a:lnTo>
                    <a:pt x="40634" y="41292"/>
                  </a:lnTo>
                  <a:lnTo>
                    <a:pt x="40941" y="40897"/>
                  </a:lnTo>
                  <a:lnTo>
                    <a:pt x="42740" y="39668"/>
                  </a:lnTo>
                  <a:lnTo>
                    <a:pt x="42828" y="39624"/>
                  </a:lnTo>
                  <a:lnTo>
                    <a:pt x="42828" y="39493"/>
                  </a:lnTo>
                  <a:lnTo>
                    <a:pt x="42784" y="39405"/>
                  </a:lnTo>
                  <a:lnTo>
                    <a:pt x="42740" y="39361"/>
                  </a:lnTo>
                  <a:lnTo>
                    <a:pt x="42082" y="39142"/>
                  </a:lnTo>
                  <a:lnTo>
                    <a:pt x="41994" y="39142"/>
                  </a:lnTo>
                  <a:lnTo>
                    <a:pt x="40063" y="39230"/>
                  </a:lnTo>
                  <a:lnTo>
                    <a:pt x="38089" y="39581"/>
                  </a:lnTo>
                  <a:lnTo>
                    <a:pt x="36114" y="39493"/>
                  </a:lnTo>
                  <a:lnTo>
                    <a:pt x="35149" y="39361"/>
                  </a:lnTo>
                  <a:lnTo>
                    <a:pt x="32955" y="38220"/>
                  </a:lnTo>
                  <a:lnTo>
                    <a:pt x="32297" y="37781"/>
                  </a:lnTo>
                  <a:lnTo>
                    <a:pt x="31858" y="35544"/>
                  </a:lnTo>
                  <a:lnTo>
                    <a:pt x="31463" y="32823"/>
                  </a:lnTo>
                  <a:lnTo>
                    <a:pt x="31463" y="32779"/>
                  </a:lnTo>
                  <a:lnTo>
                    <a:pt x="31156" y="31638"/>
                  </a:lnTo>
                  <a:lnTo>
                    <a:pt x="31156" y="31550"/>
                  </a:lnTo>
                  <a:lnTo>
                    <a:pt x="28962" y="28479"/>
                  </a:lnTo>
                  <a:lnTo>
                    <a:pt x="26724" y="25451"/>
                  </a:lnTo>
                  <a:lnTo>
                    <a:pt x="25978" y="24486"/>
                  </a:lnTo>
                  <a:lnTo>
                    <a:pt x="27601" y="21326"/>
                  </a:lnTo>
                  <a:lnTo>
                    <a:pt x="28523" y="19659"/>
                  </a:lnTo>
                  <a:lnTo>
                    <a:pt x="28874" y="19308"/>
                  </a:lnTo>
                  <a:lnTo>
                    <a:pt x="30103" y="18737"/>
                  </a:lnTo>
                  <a:lnTo>
                    <a:pt x="31287" y="18606"/>
                  </a:lnTo>
                  <a:lnTo>
                    <a:pt x="32867" y="18781"/>
                  </a:lnTo>
                  <a:lnTo>
                    <a:pt x="37299" y="19747"/>
                  </a:lnTo>
                  <a:lnTo>
                    <a:pt x="38747" y="20054"/>
                  </a:lnTo>
                  <a:lnTo>
                    <a:pt x="38835" y="20054"/>
                  </a:lnTo>
                  <a:lnTo>
                    <a:pt x="39712" y="19966"/>
                  </a:lnTo>
                  <a:lnTo>
                    <a:pt x="39756" y="19966"/>
                  </a:lnTo>
                  <a:lnTo>
                    <a:pt x="42082" y="18869"/>
                  </a:lnTo>
                  <a:lnTo>
                    <a:pt x="45197" y="18781"/>
                  </a:lnTo>
                  <a:lnTo>
                    <a:pt x="48357" y="17948"/>
                  </a:lnTo>
                  <a:lnTo>
                    <a:pt x="50419" y="17245"/>
                  </a:lnTo>
                  <a:lnTo>
                    <a:pt x="50463" y="17245"/>
                  </a:lnTo>
                  <a:lnTo>
                    <a:pt x="51428" y="16543"/>
                  </a:lnTo>
                  <a:lnTo>
                    <a:pt x="52174" y="18606"/>
                  </a:lnTo>
                  <a:lnTo>
                    <a:pt x="51648" y="21853"/>
                  </a:lnTo>
                  <a:lnTo>
                    <a:pt x="51297" y="25056"/>
                  </a:lnTo>
                  <a:lnTo>
                    <a:pt x="51165" y="27689"/>
                  </a:lnTo>
                  <a:lnTo>
                    <a:pt x="50551" y="31463"/>
                  </a:lnTo>
                  <a:lnTo>
                    <a:pt x="49893" y="33569"/>
                  </a:lnTo>
                  <a:lnTo>
                    <a:pt x="49893" y="33613"/>
                  </a:lnTo>
                  <a:lnTo>
                    <a:pt x="49717" y="36114"/>
                  </a:lnTo>
                  <a:lnTo>
                    <a:pt x="49717" y="37430"/>
                  </a:lnTo>
                  <a:lnTo>
                    <a:pt x="49761" y="37518"/>
                  </a:lnTo>
                  <a:lnTo>
                    <a:pt x="49980" y="37825"/>
                  </a:lnTo>
                  <a:lnTo>
                    <a:pt x="50112" y="37913"/>
                  </a:lnTo>
                  <a:lnTo>
                    <a:pt x="51034" y="38045"/>
                  </a:lnTo>
                  <a:lnTo>
                    <a:pt x="52833" y="39142"/>
                  </a:lnTo>
                  <a:lnTo>
                    <a:pt x="55992" y="40765"/>
                  </a:lnTo>
                  <a:lnTo>
                    <a:pt x="56036" y="40765"/>
                  </a:lnTo>
                  <a:lnTo>
                    <a:pt x="59415" y="41775"/>
                  </a:lnTo>
                  <a:lnTo>
                    <a:pt x="61214" y="42433"/>
                  </a:lnTo>
                  <a:lnTo>
                    <a:pt x="62662" y="44188"/>
                  </a:lnTo>
                  <a:lnTo>
                    <a:pt x="63934" y="45987"/>
                  </a:lnTo>
                  <a:lnTo>
                    <a:pt x="64593" y="46821"/>
                  </a:lnTo>
                  <a:lnTo>
                    <a:pt x="64680" y="46865"/>
                  </a:lnTo>
                  <a:lnTo>
                    <a:pt x="65865" y="47435"/>
                  </a:lnTo>
                  <a:lnTo>
                    <a:pt x="67971" y="48181"/>
                  </a:lnTo>
                  <a:lnTo>
                    <a:pt x="68015" y="48225"/>
                  </a:lnTo>
                  <a:lnTo>
                    <a:pt x="72052" y="48708"/>
                  </a:lnTo>
                  <a:lnTo>
                    <a:pt x="73983" y="48752"/>
                  </a:lnTo>
                  <a:lnTo>
                    <a:pt x="74905" y="48839"/>
                  </a:lnTo>
                  <a:lnTo>
                    <a:pt x="76879" y="49454"/>
                  </a:lnTo>
                  <a:lnTo>
                    <a:pt x="76923" y="49454"/>
                  </a:lnTo>
                  <a:lnTo>
                    <a:pt x="77537" y="49541"/>
                  </a:lnTo>
                  <a:lnTo>
                    <a:pt x="77625" y="49541"/>
                  </a:lnTo>
                  <a:lnTo>
                    <a:pt x="78415" y="49278"/>
                  </a:lnTo>
                  <a:lnTo>
                    <a:pt x="78503" y="49234"/>
                  </a:lnTo>
                  <a:lnTo>
                    <a:pt x="78547" y="49190"/>
                  </a:lnTo>
                  <a:lnTo>
                    <a:pt x="78547" y="49146"/>
                  </a:lnTo>
                  <a:lnTo>
                    <a:pt x="78547" y="49059"/>
                  </a:lnTo>
                  <a:lnTo>
                    <a:pt x="78503" y="49015"/>
                  </a:lnTo>
                  <a:lnTo>
                    <a:pt x="78459" y="48971"/>
                  </a:lnTo>
                  <a:lnTo>
                    <a:pt x="78371" y="48927"/>
                  </a:lnTo>
                  <a:lnTo>
                    <a:pt x="78327" y="48927"/>
                  </a:lnTo>
                  <a:lnTo>
                    <a:pt x="77537" y="49190"/>
                  </a:lnTo>
                  <a:lnTo>
                    <a:pt x="76967" y="49103"/>
                  </a:lnTo>
                  <a:lnTo>
                    <a:pt x="74992" y="48532"/>
                  </a:lnTo>
                  <a:lnTo>
                    <a:pt x="74948" y="48532"/>
                  </a:lnTo>
                  <a:lnTo>
                    <a:pt x="74027" y="48400"/>
                  </a:lnTo>
                  <a:lnTo>
                    <a:pt x="72052" y="48357"/>
                  </a:lnTo>
                  <a:lnTo>
                    <a:pt x="68103" y="47874"/>
                  </a:lnTo>
                  <a:lnTo>
                    <a:pt x="65997" y="47128"/>
                  </a:lnTo>
                  <a:lnTo>
                    <a:pt x="64856" y="46601"/>
                  </a:lnTo>
                  <a:lnTo>
                    <a:pt x="64198" y="45768"/>
                  </a:lnTo>
                  <a:lnTo>
                    <a:pt x="62925" y="43969"/>
                  </a:lnTo>
                  <a:lnTo>
                    <a:pt x="61477" y="42169"/>
                  </a:lnTo>
                  <a:lnTo>
                    <a:pt x="61389" y="42126"/>
                  </a:lnTo>
                  <a:lnTo>
                    <a:pt x="59546" y="41424"/>
                  </a:lnTo>
                  <a:lnTo>
                    <a:pt x="56168" y="40414"/>
                  </a:lnTo>
                  <a:lnTo>
                    <a:pt x="52964" y="38835"/>
                  </a:lnTo>
                  <a:lnTo>
                    <a:pt x="51165" y="37694"/>
                  </a:lnTo>
                  <a:lnTo>
                    <a:pt x="51121" y="37694"/>
                  </a:lnTo>
                  <a:lnTo>
                    <a:pt x="50244" y="37562"/>
                  </a:lnTo>
                  <a:lnTo>
                    <a:pt x="50068" y="37343"/>
                  </a:lnTo>
                  <a:lnTo>
                    <a:pt x="50068" y="36114"/>
                  </a:lnTo>
                  <a:lnTo>
                    <a:pt x="50244" y="33657"/>
                  </a:lnTo>
                  <a:lnTo>
                    <a:pt x="50902" y="31550"/>
                  </a:lnTo>
                  <a:lnTo>
                    <a:pt x="50902" y="31507"/>
                  </a:lnTo>
                  <a:lnTo>
                    <a:pt x="51516" y="27733"/>
                  </a:lnTo>
                  <a:lnTo>
                    <a:pt x="51648" y="25100"/>
                  </a:lnTo>
                  <a:lnTo>
                    <a:pt x="51999" y="21941"/>
                  </a:lnTo>
                  <a:lnTo>
                    <a:pt x="52525" y="18650"/>
                  </a:lnTo>
                  <a:lnTo>
                    <a:pt x="52525" y="18562"/>
                  </a:lnTo>
                  <a:lnTo>
                    <a:pt x="51648" y="16192"/>
                  </a:lnTo>
                  <a:lnTo>
                    <a:pt x="51604" y="16105"/>
                  </a:lnTo>
                  <a:lnTo>
                    <a:pt x="51560" y="16061"/>
                  </a:lnTo>
                  <a:lnTo>
                    <a:pt x="51472" y="16061"/>
                  </a:lnTo>
                  <a:lnTo>
                    <a:pt x="51385" y="16105"/>
                  </a:lnTo>
                  <a:lnTo>
                    <a:pt x="50244" y="16938"/>
                  </a:lnTo>
                  <a:lnTo>
                    <a:pt x="48269" y="17597"/>
                  </a:lnTo>
                  <a:lnTo>
                    <a:pt x="45154" y="18430"/>
                  </a:lnTo>
                  <a:lnTo>
                    <a:pt x="42038" y="18518"/>
                  </a:lnTo>
                  <a:lnTo>
                    <a:pt x="41950" y="18562"/>
                  </a:lnTo>
                  <a:lnTo>
                    <a:pt x="39668" y="19615"/>
                  </a:lnTo>
                  <a:lnTo>
                    <a:pt x="38791" y="19703"/>
                  </a:lnTo>
                  <a:lnTo>
                    <a:pt x="37343" y="19396"/>
                  </a:lnTo>
                  <a:lnTo>
                    <a:pt x="32955" y="18430"/>
                  </a:lnTo>
                  <a:lnTo>
                    <a:pt x="31287" y="18255"/>
                  </a:lnTo>
                  <a:lnTo>
                    <a:pt x="31243" y="18255"/>
                  </a:lnTo>
                  <a:lnTo>
                    <a:pt x="30015" y="18430"/>
                  </a:lnTo>
                  <a:lnTo>
                    <a:pt x="29971" y="18430"/>
                  </a:lnTo>
                  <a:lnTo>
                    <a:pt x="28698" y="19001"/>
                  </a:lnTo>
                  <a:lnTo>
                    <a:pt x="28654" y="19045"/>
                  </a:lnTo>
                  <a:lnTo>
                    <a:pt x="28260" y="19439"/>
                  </a:lnTo>
                  <a:lnTo>
                    <a:pt x="28260" y="19483"/>
                  </a:lnTo>
                  <a:lnTo>
                    <a:pt x="27294" y="21151"/>
                  </a:lnTo>
                  <a:lnTo>
                    <a:pt x="25627" y="24442"/>
                  </a:lnTo>
                  <a:lnTo>
                    <a:pt x="25583" y="24530"/>
                  </a:lnTo>
                  <a:lnTo>
                    <a:pt x="25627" y="24617"/>
                  </a:lnTo>
                  <a:lnTo>
                    <a:pt x="28698" y="28654"/>
                  </a:lnTo>
                  <a:lnTo>
                    <a:pt x="30849" y="31726"/>
                  </a:lnTo>
                  <a:lnTo>
                    <a:pt x="31156" y="32867"/>
                  </a:lnTo>
                  <a:lnTo>
                    <a:pt x="31507" y="35587"/>
                  </a:lnTo>
                  <a:lnTo>
                    <a:pt x="31946" y="37913"/>
                  </a:lnTo>
                  <a:lnTo>
                    <a:pt x="32033" y="38001"/>
                  </a:lnTo>
                  <a:lnTo>
                    <a:pt x="32779" y="38527"/>
                  </a:lnTo>
                  <a:lnTo>
                    <a:pt x="34973" y="39712"/>
                  </a:lnTo>
                  <a:lnTo>
                    <a:pt x="35061" y="39712"/>
                  </a:lnTo>
                  <a:lnTo>
                    <a:pt x="36070" y="39844"/>
                  </a:lnTo>
                  <a:lnTo>
                    <a:pt x="36114" y="39844"/>
                  </a:lnTo>
                  <a:lnTo>
                    <a:pt x="38089" y="39932"/>
                  </a:lnTo>
                  <a:lnTo>
                    <a:pt x="38133" y="39932"/>
                  </a:lnTo>
                  <a:lnTo>
                    <a:pt x="40107" y="39581"/>
                  </a:lnTo>
                  <a:lnTo>
                    <a:pt x="41994" y="39493"/>
                  </a:lnTo>
                  <a:lnTo>
                    <a:pt x="42257" y="39581"/>
                  </a:lnTo>
                  <a:lnTo>
                    <a:pt x="40722" y="40590"/>
                  </a:lnTo>
                  <a:lnTo>
                    <a:pt x="40678" y="40634"/>
                  </a:lnTo>
                  <a:lnTo>
                    <a:pt x="40327" y="41116"/>
                  </a:lnTo>
                  <a:lnTo>
                    <a:pt x="40327" y="41160"/>
                  </a:lnTo>
                  <a:lnTo>
                    <a:pt x="39668" y="43749"/>
                  </a:lnTo>
                  <a:lnTo>
                    <a:pt x="39361" y="44320"/>
                  </a:lnTo>
                  <a:lnTo>
                    <a:pt x="37694" y="45943"/>
                  </a:lnTo>
                  <a:lnTo>
                    <a:pt x="37080" y="46294"/>
                  </a:lnTo>
                  <a:lnTo>
                    <a:pt x="36465" y="46470"/>
                  </a:lnTo>
                  <a:lnTo>
                    <a:pt x="34271" y="46558"/>
                  </a:lnTo>
                  <a:lnTo>
                    <a:pt x="31814" y="46645"/>
                  </a:lnTo>
                  <a:lnTo>
                    <a:pt x="31770" y="46645"/>
                  </a:lnTo>
                  <a:lnTo>
                    <a:pt x="30717" y="46821"/>
                  </a:lnTo>
                  <a:lnTo>
                    <a:pt x="30673" y="46821"/>
                  </a:lnTo>
                  <a:lnTo>
                    <a:pt x="29751" y="47260"/>
                  </a:lnTo>
                  <a:lnTo>
                    <a:pt x="29708" y="47303"/>
                  </a:lnTo>
                  <a:lnTo>
                    <a:pt x="29093" y="47830"/>
                  </a:lnTo>
                  <a:lnTo>
                    <a:pt x="28435" y="48357"/>
                  </a:lnTo>
                  <a:lnTo>
                    <a:pt x="27777" y="48795"/>
                  </a:lnTo>
                  <a:lnTo>
                    <a:pt x="27119" y="49234"/>
                  </a:lnTo>
                  <a:lnTo>
                    <a:pt x="26417" y="49673"/>
                  </a:lnTo>
                  <a:lnTo>
                    <a:pt x="25671" y="50024"/>
                  </a:lnTo>
                  <a:lnTo>
                    <a:pt x="24179" y="50726"/>
                  </a:lnTo>
                  <a:lnTo>
                    <a:pt x="22643" y="51340"/>
                  </a:lnTo>
                  <a:lnTo>
                    <a:pt x="21107" y="51911"/>
                  </a:lnTo>
                  <a:lnTo>
                    <a:pt x="19527" y="52437"/>
                  </a:lnTo>
                  <a:lnTo>
                    <a:pt x="17948" y="52920"/>
                  </a:lnTo>
                  <a:lnTo>
                    <a:pt x="15490" y="53710"/>
                  </a:lnTo>
                  <a:lnTo>
                    <a:pt x="15052" y="53666"/>
                  </a:lnTo>
                  <a:lnTo>
                    <a:pt x="11936" y="52306"/>
                  </a:lnTo>
                  <a:lnTo>
                    <a:pt x="11892" y="52306"/>
                  </a:lnTo>
                  <a:lnTo>
                    <a:pt x="8820" y="51516"/>
                  </a:lnTo>
                  <a:lnTo>
                    <a:pt x="8777" y="51516"/>
                  </a:lnTo>
                  <a:lnTo>
                    <a:pt x="5486" y="51384"/>
                  </a:lnTo>
                  <a:lnTo>
                    <a:pt x="2414" y="51297"/>
                  </a:lnTo>
                  <a:lnTo>
                    <a:pt x="2151" y="51033"/>
                  </a:lnTo>
                  <a:lnTo>
                    <a:pt x="1054" y="49717"/>
                  </a:lnTo>
                  <a:lnTo>
                    <a:pt x="352" y="48488"/>
                  </a:lnTo>
                  <a:lnTo>
                    <a:pt x="483" y="46996"/>
                  </a:lnTo>
                  <a:lnTo>
                    <a:pt x="790" y="46075"/>
                  </a:lnTo>
                  <a:lnTo>
                    <a:pt x="1580" y="44715"/>
                  </a:lnTo>
                  <a:lnTo>
                    <a:pt x="2458" y="43793"/>
                  </a:lnTo>
                  <a:lnTo>
                    <a:pt x="4257" y="43003"/>
                  </a:lnTo>
                  <a:lnTo>
                    <a:pt x="5529" y="42608"/>
                  </a:lnTo>
                  <a:lnTo>
                    <a:pt x="5749" y="42696"/>
                  </a:lnTo>
                  <a:lnTo>
                    <a:pt x="5837" y="42696"/>
                  </a:lnTo>
                  <a:lnTo>
                    <a:pt x="5924" y="42652"/>
                  </a:lnTo>
                  <a:lnTo>
                    <a:pt x="6188" y="42433"/>
                  </a:lnTo>
                  <a:lnTo>
                    <a:pt x="6275" y="42345"/>
                  </a:lnTo>
                  <a:lnTo>
                    <a:pt x="6451" y="41160"/>
                  </a:lnTo>
                  <a:lnTo>
                    <a:pt x="7285" y="39317"/>
                  </a:lnTo>
                  <a:lnTo>
                    <a:pt x="8250" y="37474"/>
                  </a:lnTo>
                  <a:lnTo>
                    <a:pt x="9830" y="35324"/>
                  </a:lnTo>
                  <a:lnTo>
                    <a:pt x="9830" y="35280"/>
                  </a:lnTo>
                  <a:lnTo>
                    <a:pt x="10839" y="33525"/>
                  </a:lnTo>
                  <a:lnTo>
                    <a:pt x="10883" y="33481"/>
                  </a:lnTo>
                  <a:lnTo>
                    <a:pt x="10971" y="32779"/>
                  </a:lnTo>
                  <a:lnTo>
                    <a:pt x="10971" y="32735"/>
                  </a:lnTo>
                  <a:lnTo>
                    <a:pt x="10971" y="31594"/>
                  </a:lnTo>
                  <a:lnTo>
                    <a:pt x="11497" y="28654"/>
                  </a:lnTo>
                  <a:lnTo>
                    <a:pt x="11848" y="27601"/>
                  </a:lnTo>
                  <a:lnTo>
                    <a:pt x="12594" y="26460"/>
                  </a:lnTo>
                  <a:lnTo>
                    <a:pt x="13955" y="24003"/>
                  </a:lnTo>
                  <a:lnTo>
                    <a:pt x="15885" y="20054"/>
                  </a:lnTo>
                  <a:lnTo>
                    <a:pt x="16543" y="19396"/>
                  </a:lnTo>
                  <a:lnTo>
                    <a:pt x="17333" y="18913"/>
                  </a:lnTo>
                  <a:lnTo>
                    <a:pt x="17948" y="18825"/>
                  </a:lnTo>
                  <a:lnTo>
                    <a:pt x="18606" y="19045"/>
                  </a:lnTo>
                  <a:lnTo>
                    <a:pt x="18781" y="19045"/>
                  </a:lnTo>
                  <a:lnTo>
                    <a:pt x="19571" y="18474"/>
                  </a:lnTo>
                  <a:lnTo>
                    <a:pt x="20273" y="18342"/>
                  </a:lnTo>
                  <a:lnTo>
                    <a:pt x="22423" y="18474"/>
                  </a:lnTo>
                  <a:lnTo>
                    <a:pt x="24661" y="18869"/>
                  </a:lnTo>
                  <a:lnTo>
                    <a:pt x="26373" y="19571"/>
                  </a:lnTo>
                  <a:lnTo>
                    <a:pt x="26504" y="19571"/>
                  </a:lnTo>
                  <a:lnTo>
                    <a:pt x="26899" y="19483"/>
                  </a:lnTo>
                  <a:lnTo>
                    <a:pt x="26987" y="19439"/>
                  </a:lnTo>
                  <a:lnTo>
                    <a:pt x="27294" y="19132"/>
                  </a:lnTo>
                  <a:lnTo>
                    <a:pt x="27338" y="19045"/>
                  </a:lnTo>
                  <a:lnTo>
                    <a:pt x="27645" y="18211"/>
                  </a:lnTo>
                  <a:lnTo>
                    <a:pt x="27689" y="18167"/>
                  </a:lnTo>
                  <a:lnTo>
                    <a:pt x="27689" y="16236"/>
                  </a:lnTo>
                  <a:lnTo>
                    <a:pt x="27601" y="13998"/>
                  </a:lnTo>
                  <a:lnTo>
                    <a:pt x="28567" y="12024"/>
                  </a:lnTo>
                  <a:lnTo>
                    <a:pt x="29225" y="11058"/>
                  </a:lnTo>
                  <a:lnTo>
                    <a:pt x="30234" y="10225"/>
                  </a:lnTo>
                  <a:lnTo>
                    <a:pt x="31770" y="9303"/>
                  </a:lnTo>
                  <a:lnTo>
                    <a:pt x="33043" y="8864"/>
                  </a:lnTo>
                  <a:lnTo>
                    <a:pt x="33086" y="8820"/>
                  </a:lnTo>
                  <a:lnTo>
                    <a:pt x="33130" y="8733"/>
                  </a:lnTo>
                  <a:lnTo>
                    <a:pt x="33569" y="7592"/>
                  </a:lnTo>
                  <a:lnTo>
                    <a:pt x="34754" y="4696"/>
                  </a:lnTo>
                  <a:lnTo>
                    <a:pt x="35939" y="2107"/>
                  </a:lnTo>
                  <a:lnTo>
                    <a:pt x="36465" y="1668"/>
                  </a:lnTo>
                  <a:lnTo>
                    <a:pt x="38528" y="308"/>
                  </a:lnTo>
                  <a:lnTo>
                    <a:pt x="38571" y="264"/>
                  </a:lnTo>
                  <a:lnTo>
                    <a:pt x="38615" y="220"/>
                  </a:lnTo>
                  <a:lnTo>
                    <a:pt x="38615" y="132"/>
                  </a:lnTo>
                  <a:lnTo>
                    <a:pt x="38571" y="88"/>
                  </a:lnTo>
                  <a:lnTo>
                    <a:pt x="38528" y="44"/>
                  </a:lnTo>
                  <a:lnTo>
                    <a:pt x="384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47"/>
            <p:cNvSpPr/>
            <p:nvPr/>
          </p:nvSpPr>
          <p:spPr>
            <a:xfrm>
              <a:off x="5232825" y="3337425"/>
              <a:ext cx="2084350" cy="1428325"/>
            </a:xfrm>
            <a:custGeom>
              <a:avLst/>
              <a:gdLst/>
              <a:ahLst/>
              <a:cxnLst/>
              <a:rect l="l" t="t" r="r" b="b"/>
              <a:pathLst>
                <a:path w="83374" h="57133" extrusionOk="0">
                  <a:moveTo>
                    <a:pt x="36816" y="1"/>
                  </a:moveTo>
                  <a:lnTo>
                    <a:pt x="34402" y="1361"/>
                  </a:lnTo>
                  <a:lnTo>
                    <a:pt x="33261" y="2151"/>
                  </a:lnTo>
                  <a:lnTo>
                    <a:pt x="33218" y="2151"/>
                  </a:lnTo>
                  <a:lnTo>
                    <a:pt x="32121" y="3204"/>
                  </a:lnTo>
                  <a:lnTo>
                    <a:pt x="30673" y="4959"/>
                  </a:lnTo>
                  <a:lnTo>
                    <a:pt x="28961" y="6802"/>
                  </a:lnTo>
                  <a:lnTo>
                    <a:pt x="28917" y="6890"/>
                  </a:lnTo>
                  <a:lnTo>
                    <a:pt x="27689" y="10356"/>
                  </a:lnTo>
                  <a:lnTo>
                    <a:pt x="25187" y="12989"/>
                  </a:lnTo>
                  <a:lnTo>
                    <a:pt x="24178" y="14086"/>
                  </a:lnTo>
                  <a:lnTo>
                    <a:pt x="23696" y="14437"/>
                  </a:lnTo>
                  <a:lnTo>
                    <a:pt x="21458" y="15359"/>
                  </a:lnTo>
                  <a:lnTo>
                    <a:pt x="20317" y="15798"/>
                  </a:lnTo>
                  <a:lnTo>
                    <a:pt x="20273" y="15798"/>
                  </a:lnTo>
                  <a:lnTo>
                    <a:pt x="19176" y="16368"/>
                  </a:lnTo>
                  <a:lnTo>
                    <a:pt x="17377" y="17553"/>
                  </a:lnTo>
                  <a:lnTo>
                    <a:pt x="17333" y="17597"/>
                  </a:lnTo>
                  <a:lnTo>
                    <a:pt x="16236" y="18957"/>
                  </a:lnTo>
                  <a:lnTo>
                    <a:pt x="14612" y="21458"/>
                  </a:lnTo>
                  <a:lnTo>
                    <a:pt x="13515" y="23433"/>
                  </a:lnTo>
                  <a:lnTo>
                    <a:pt x="12023" y="26153"/>
                  </a:lnTo>
                  <a:lnTo>
                    <a:pt x="10926" y="28347"/>
                  </a:lnTo>
                  <a:lnTo>
                    <a:pt x="10926" y="28391"/>
                  </a:lnTo>
                  <a:lnTo>
                    <a:pt x="10444" y="30366"/>
                  </a:lnTo>
                  <a:lnTo>
                    <a:pt x="10400" y="30410"/>
                  </a:lnTo>
                  <a:lnTo>
                    <a:pt x="10224" y="32779"/>
                  </a:lnTo>
                  <a:lnTo>
                    <a:pt x="10224" y="32823"/>
                  </a:lnTo>
                  <a:lnTo>
                    <a:pt x="10268" y="34271"/>
                  </a:lnTo>
                  <a:lnTo>
                    <a:pt x="10180" y="35105"/>
                  </a:lnTo>
                  <a:lnTo>
                    <a:pt x="9478" y="36465"/>
                  </a:lnTo>
                  <a:lnTo>
                    <a:pt x="7942" y="38484"/>
                  </a:lnTo>
                  <a:lnTo>
                    <a:pt x="7899" y="38528"/>
                  </a:lnTo>
                  <a:lnTo>
                    <a:pt x="6889" y="40283"/>
                  </a:lnTo>
                  <a:lnTo>
                    <a:pt x="6143" y="42038"/>
                  </a:lnTo>
                  <a:lnTo>
                    <a:pt x="5617" y="42872"/>
                  </a:lnTo>
                  <a:lnTo>
                    <a:pt x="2633" y="44451"/>
                  </a:lnTo>
                  <a:lnTo>
                    <a:pt x="2589" y="44495"/>
                  </a:lnTo>
                  <a:lnTo>
                    <a:pt x="965" y="46558"/>
                  </a:lnTo>
                  <a:lnTo>
                    <a:pt x="965" y="46602"/>
                  </a:lnTo>
                  <a:lnTo>
                    <a:pt x="307" y="47874"/>
                  </a:lnTo>
                  <a:lnTo>
                    <a:pt x="307" y="47918"/>
                  </a:lnTo>
                  <a:lnTo>
                    <a:pt x="0" y="50112"/>
                  </a:lnTo>
                  <a:lnTo>
                    <a:pt x="0" y="50990"/>
                  </a:lnTo>
                  <a:lnTo>
                    <a:pt x="44" y="51077"/>
                  </a:lnTo>
                  <a:lnTo>
                    <a:pt x="2326" y="53930"/>
                  </a:lnTo>
                  <a:lnTo>
                    <a:pt x="3379" y="55597"/>
                  </a:lnTo>
                  <a:lnTo>
                    <a:pt x="3423" y="55641"/>
                  </a:lnTo>
                  <a:lnTo>
                    <a:pt x="3686" y="55904"/>
                  </a:lnTo>
                  <a:lnTo>
                    <a:pt x="3774" y="55948"/>
                  </a:lnTo>
                  <a:lnTo>
                    <a:pt x="7153" y="56519"/>
                  </a:lnTo>
                  <a:lnTo>
                    <a:pt x="10400" y="56957"/>
                  </a:lnTo>
                  <a:lnTo>
                    <a:pt x="11628" y="57133"/>
                  </a:lnTo>
                  <a:lnTo>
                    <a:pt x="11672" y="57133"/>
                  </a:lnTo>
                  <a:lnTo>
                    <a:pt x="15709" y="56387"/>
                  </a:lnTo>
                  <a:lnTo>
                    <a:pt x="17421" y="56080"/>
                  </a:lnTo>
                  <a:lnTo>
                    <a:pt x="17421" y="56036"/>
                  </a:lnTo>
                  <a:lnTo>
                    <a:pt x="19483" y="55421"/>
                  </a:lnTo>
                  <a:lnTo>
                    <a:pt x="21282" y="55070"/>
                  </a:lnTo>
                  <a:lnTo>
                    <a:pt x="22818" y="55070"/>
                  </a:lnTo>
                  <a:lnTo>
                    <a:pt x="24398" y="55334"/>
                  </a:lnTo>
                  <a:lnTo>
                    <a:pt x="24442" y="55334"/>
                  </a:lnTo>
                  <a:lnTo>
                    <a:pt x="27952" y="54807"/>
                  </a:lnTo>
                  <a:lnTo>
                    <a:pt x="28084" y="54719"/>
                  </a:lnTo>
                  <a:lnTo>
                    <a:pt x="28610" y="54193"/>
                  </a:lnTo>
                  <a:lnTo>
                    <a:pt x="28654" y="54193"/>
                  </a:lnTo>
                  <a:lnTo>
                    <a:pt x="30014" y="51999"/>
                  </a:lnTo>
                  <a:lnTo>
                    <a:pt x="30541" y="51385"/>
                  </a:lnTo>
                  <a:lnTo>
                    <a:pt x="31375" y="50858"/>
                  </a:lnTo>
                  <a:lnTo>
                    <a:pt x="33525" y="49980"/>
                  </a:lnTo>
                  <a:lnTo>
                    <a:pt x="35412" y="49629"/>
                  </a:lnTo>
                  <a:lnTo>
                    <a:pt x="37386" y="49366"/>
                  </a:lnTo>
                  <a:lnTo>
                    <a:pt x="38176" y="49103"/>
                  </a:lnTo>
                  <a:lnTo>
                    <a:pt x="38220" y="49103"/>
                  </a:lnTo>
                  <a:lnTo>
                    <a:pt x="38966" y="48576"/>
                  </a:lnTo>
                  <a:lnTo>
                    <a:pt x="39010" y="48576"/>
                  </a:lnTo>
                  <a:lnTo>
                    <a:pt x="40809" y="46909"/>
                  </a:lnTo>
                  <a:lnTo>
                    <a:pt x="40809" y="46865"/>
                  </a:lnTo>
                  <a:lnTo>
                    <a:pt x="41379" y="46075"/>
                  </a:lnTo>
                  <a:lnTo>
                    <a:pt x="41379" y="46031"/>
                  </a:lnTo>
                  <a:lnTo>
                    <a:pt x="42345" y="43969"/>
                  </a:lnTo>
                  <a:lnTo>
                    <a:pt x="42959" y="43003"/>
                  </a:lnTo>
                  <a:lnTo>
                    <a:pt x="43486" y="42565"/>
                  </a:lnTo>
                  <a:lnTo>
                    <a:pt x="44890" y="42038"/>
                  </a:lnTo>
                  <a:lnTo>
                    <a:pt x="47084" y="41555"/>
                  </a:lnTo>
                  <a:lnTo>
                    <a:pt x="49234" y="41073"/>
                  </a:lnTo>
                  <a:lnTo>
                    <a:pt x="50419" y="41073"/>
                  </a:lnTo>
                  <a:lnTo>
                    <a:pt x="51955" y="41468"/>
                  </a:lnTo>
                  <a:lnTo>
                    <a:pt x="56299" y="43881"/>
                  </a:lnTo>
                  <a:lnTo>
                    <a:pt x="57484" y="44495"/>
                  </a:lnTo>
                  <a:lnTo>
                    <a:pt x="58449" y="44890"/>
                  </a:lnTo>
                  <a:lnTo>
                    <a:pt x="59239" y="45153"/>
                  </a:lnTo>
                  <a:lnTo>
                    <a:pt x="59853" y="45373"/>
                  </a:lnTo>
                  <a:lnTo>
                    <a:pt x="60292" y="45505"/>
                  </a:lnTo>
                  <a:lnTo>
                    <a:pt x="60687" y="45636"/>
                  </a:lnTo>
                  <a:lnTo>
                    <a:pt x="61082" y="45856"/>
                  </a:lnTo>
                  <a:lnTo>
                    <a:pt x="61521" y="46163"/>
                  </a:lnTo>
                  <a:lnTo>
                    <a:pt x="62003" y="46602"/>
                  </a:lnTo>
                  <a:lnTo>
                    <a:pt x="62574" y="47260"/>
                  </a:lnTo>
                  <a:lnTo>
                    <a:pt x="63232" y="48093"/>
                  </a:lnTo>
                  <a:lnTo>
                    <a:pt x="64066" y="49234"/>
                  </a:lnTo>
                  <a:lnTo>
                    <a:pt x="64636" y="49893"/>
                  </a:lnTo>
                  <a:lnTo>
                    <a:pt x="64680" y="49936"/>
                  </a:lnTo>
                  <a:lnTo>
                    <a:pt x="66874" y="50770"/>
                  </a:lnTo>
                  <a:lnTo>
                    <a:pt x="68673" y="51341"/>
                  </a:lnTo>
                  <a:lnTo>
                    <a:pt x="68717" y="51385"/>
                  </a:lnTo>
                  <a:lnTo>
                    <a:pt x="72798" y="51823"/>
                  </a:lnTo>
                  <a:lnTo>
                    <a:pt x="75080" y="51736"/>
                  </a:lnTo>
                  <a:lnTo>
                    <a:pt x="76879" y="52218"/>
                  </a:lnTo>
                  <a:lnTo>
                    <a:pt x="77010" y="52218"/>
                  </a:lnTo>
                  <a:lnTo>
                    <a:pt x="79380" y="51472"/>
                  </a:lnTo>
                  <a:lnTo>
                    <a:pt x="82276" y="50551"/>
                  </a:lnTo>
                  <a:lnTo>
                    <a:pt x="83241" y="50375"/>
                  </a:lnTo>
                  <a:lnTo>
                    <a:pt x="83285" y="50331"/>
                  </a:lnTo>
                  <a:lnTo>
                    <a:pt x="83329" y="50287"/>
                  </a:lnTo>
                  <a:lnTo>
                    <a:pt x="83373" y="50244"/>
                  </a:lnTo>
                  <a:lnTo>
                    <a:pt x="83373" y="50156"/>
                  </a:lnTo>
                  <a:lnTo>
                    <a:pt x="83329" y="50112"/>
                  </a:lnTo>
                  <a:lnTo>
                    <a:pt x="83285" y="50068"/>
                  </a:lnTo>
                  <a:lnTo>
                    <a:pt x="83241" y="50024"/>
                  </a:lnTo>
                  <a:lnTo>
                    <a:pt x="83154" y="50024"/>
                  </a:lnTo>
                  <a:lnTo>
                    <a:pt x="82232" y="50200"/>
                  </a:lnTo>
                  <a:lnTo>
                    <a:pt x="82188" y="50200"/>
                  </a:lnTo>
                  <a:lnTo>
                    <a:pt x="79292" y="51121"/>
                  </a:lnTo>
                  <a:lnTo>
                    <a:pt x="76923" y="51867"/>
                  </a:lnTo>
                  <a:lnTo>
                    <a:pt x="75167" y="51385"/>
                  </a:lnTo>
                  <a:lnTo>
                    <a:pt x="75080" y="51385"/>
                  </a:lnTo>
                  <a:lnTo>
                    <a:pt x="72798" y="51472"/>
                  </a:lnTo>
                  <a:lnTo>
                    <a:pt x="68761" y="51033"/>
                  </a:lnTo>
                  <a:lnTo>
                    <a:pt x="67006" y="50463"/>
                  </a:lnTo>
                  <a:lnTo>
                    <a:pt x="64855" y="49629"/>
                  </a:lnTo>
                  <a:lnTo>
                    <a:pt x="64329" y="49015"/>
                  </a:lnTo>
                  <a:lnTo>
                    <a:pt x="63495" y="47874"/>
                  </a:lnTo>
                  <a:lnTo>
                    <a:pt x="62793" y="46953"/>
                  </a:lnTo>
                  <a:lnTo>
                    <a:pt x="62223" y="46338"/>
                  </a:lnTo>
                  <a:lnTo>
                    <a:pt x="61696" y="45856"/>
                  </a:lnTo>
                  <a:lnTo>
                    <a:pt x="61257" y="45548"/>
                  </a:lnTo>
                  <a:lnTo>
                    <a:pt x="60862" y="45329"/>
                  </a:lnTo>
                  <a:lnTo>
                    <a:pt x="60424" y="45153"/>
                  </a:lnTo>
                  <a:lnTo>
                    <a:pt x="59941" y="45022"/>
                  </a:lnTo>
                  <a:lnTo>
                    <a:pt x="59327" y="44846"/>
                  </a:lnTo>
                  <a:lnTo>
                    <a:pt x="58581" y="44583"/>
                  </a:lnTo>
                  <a:lnTo>
                    <a:pt x="57615" y="44188"/>
                  </a:lnTo>
                  <a:lnTo>
                    <a:pt x="56474" y="43574"/>
                  </a:lnTo>
                  <a:lnTo>
                    <a:pt x="52086" y="41160"/>
                  </a:lnTo>
                  <a:lnTo>
                    <a:pt x="52042" y="41117"/>
                  </a:lnTo>
                  <a:lnTo>
                    <a:pt x="50463" y="40722"/>
                  </a:lnTo>
                  <a:lnTo>
                    <a:pt x="49190" y="40722"/>
                  </a:lnTo>
                  <a:lnTo>
                    <a:pt x="46996" y="41204"/>
                  </a:lnTo>
                  <a:lnTo>
                    <a:pt x="44802" y="41687"/>
                  </a:lnTo>
                  <a:lnTo>
                    <a:pt x="44802" y="41731"/>
                  </a:lnTo>
                  <a:lnTo>
                    <a:pt x="43354" y="42257"/>
                  </a:lnTo>
                  <a:lnTo>
                    <a:pt x="43310" y="42257"/>
                  </a:lnTo>
                  <a:lnTo>
                    <a:pt x="42696" y="42784"/>
                  </a:lnTo>
                  <a:lnTo>
                    <a:pt x="42652" y="42828"/>
                  </a:lnTo>
                  <a:lnTo>
                    <a:pt x="42038" y="43793"/>
                  </a:lnTo>
                  <a:lnTo>
                    <a:pt x="41072" y="45899"/>
                  </a:lnTo>
                  <a:lnTo>
                    <a:pt x="40546" y="46645"/>
                  </a:lnTo>
                  <a:lnTo>
                    <a:pt x="38790" y="48313"/>
                  </a:lnTo>
                  <a:lnTo>
                    <a:pt x="38044" y="48796"/>
                  </a:lnTo>
                  <a:lnTo>
                    <a:pt x="37299" y="49059"/>
                  </a:lnTo>
                  <a:lnTo>
                    <a:pt x="35368" y="49278"/>
                  </a:lnTo>
                  <a:lnTo>
                    <a:pt x="33437" y="49629"/>
                  </a:lnTo>
                  <a:lnTo>
                    <a:pt x="31243" y="50551"/>
                  </a:lnTo>
                  <a:lnTo>
                    <a:pt x="31199" y="50551"/>
                  </a:lnTo>
                  <a:lnTo>
                    <a:pt x="30321" y="51121"/>
                  </a:lnTo>
                  <a:lnTo>
                    <a:pt x="30278" y="51165"/>
                  </a:lnTo>
                  <a:lnTo>
                    <a:pt x="29751" y="51736"/>
                  </a:lnTo>
                  <a:lnTo>
                    <a:pt x="29751" y="51779"/>
                  </a:lnTo>
                  <a:lnTo>
                    <a:pt x="28347" y="53973"/>
                  </a:lnTo>
                  <a:lnTo>
                    <a:pt x="27864" y="54456"/>
                  </a:lnTo>
                  <a:lnTo>
                    <a:pt x="24398" y="54983"/>
                  </a:lnTo>
                  <a:lnTo>
                    <a:pt x="22862" y="54719"/>
                  </a:lnTo>
                  <a:lnTo>
                    <a:pt x="21238" y="54719"/>
                  </a:lnTo>
                  <a:lnTo>
                    <a:pt x="19439" y="55070"/>
                  </a:lnTo>
                  <a:lnTo>
                    <a:pt x="19395" y="55070"/>
                  </a:lnTo>
                  <a:lnTo>
                    <a:pt x="17333" y="55729"/>
                  </a:lnTo>
                  <a:lnTo>
                    <a:pt x="15622" y="56036"/>
                  </a:lnTo>
                  <a:lnTo>
                    <a:pt x="11628" y="56782"/>
                  </a:lnTo>
                  <a:lnTo>
                    <a:pt x="10487" y="56606"/>
                  </a:lnTo>
                  <a:lnTo>
                    <a:pt x="7196" y="56167"/>
                  </a:lnTo>
                  <a:lnTo>
                    <a:pt x="3905" y="55597"/>
                  </a:lnTo>
                  <a:lnTo>
                    <a:pt x="3686" y="55421"/>
                  </a:lnTo>
                  <a:lnTo>
                    <a:pt x="2589" y="53754"/>
                  </a:lnTo>
                  <a:lnTo>
                    <a:pt x="2589" y="53710"/>
                  </a:lnTo>
                  <a:lnTo>
                    <a:pt x="351" y="50902"/>
                  </a:lnTo>
                  <a:lnTo>
                    <a:pt x="351" y="50156"/>
                  </a:lnTo>
                  <a:lnTo>
                    <a:pt x="658" y="48006"/>
                  </a:lnTo>
                  <a:lnTo>
                    <a:pt x="1273" y="46777"/>
                  </a:lnTo>
                  <a:lnTo>
                    <a:pt x="2852" y="44759"/>
                  </a:lnTo>
                  <a:lnTo>
                    <a:pt x="5836" y="43135"/>
                  </a:lnTo>
                  <a:lnTo>
                    <a:pt x="5924" y="43091"/>
                  </a:lnTo>
                  <a:lnTo>
                    <a:pt x="6450" y="42214"/>
                  </a:lnTo>
                  <a:lnTo>
                    <a:pt x="6450" y="42170"/>
                  </a:lnTo>
                  <a:lnTo>
                    <a:pt x="7240" y="40414"/>
                  </a:lnTo>
                  <a:lnTo>
                    <a:pt x="8206" y="38703"/>
                  </a:lnTo>
                  <a:lnTo>
                    <a:pt x="9742" y="36641"/>
                  </a:lnTo>
                  <a:lnTo>
                    <a:pt x="9785" y="36641"/>
                  </a:lnTo>
                  <a:lnTo>
                    <a:pt x="10531" y="35280"/>
                  </a:lnTo>
                  <a:lnTo>
                    <a:pt x="10531" y="35193"/>
                  </a:lnTo>
                  <a:lnTo>
                    <a:pt x="10619" y="34315"/>
                  </a:lnTo>
                  <a:lnTo>
                    <a:pt x="10663" y="34271"/>
                  </a:lnTo>
                  <a:lnTo>
                    <a:pt x="10575" y="32823"/>
                  </a:lnTo>
                  <a:lnTo>
                    <a:pt x="10751" y="30454"/>
                  </a:lnTo>
                  <a:lnTo>
                    <a:pt x="11277" y="28479"/>
                  </a:lnTo>
                  <a:lnTo>
                    <a:pt x="12330" y="26329"/>
                  </a:lnTo>
                  <a:lnTo>
                    <a:pt x="13822" y="23608"/>
                  </a:lnTo>
                  <a:lnTo>
                    <a:pt x="14876" y="21634"/>
                  </a:lnTo>
                  <a:lnTo>
                    <a:pt x="16499" y="19176"/>
                  </a:lnTo>
                  <a:lnTo>
                    <a:pt x="17596" y="17816"/>
                  </a:lnTo>
                  <a:lnTo>
                    <a:pt x="19351" y="16675"/>
                  </a:lnTo>
                  <a:lnTo>
                    <a:pt x="20448" y="16149"/>
                  </a:lnTo>
                  <a:lnTo>
                    <a:pt x="21589" y="15710"/>
                  </a:lnTo>
                  <a:lnTo>
                    <a:pt x="23871" y="14788"/>
                  </a:lnTo>
                  <a:lnTo>
                    <a:pt x="23871" y="14744"/>
                  </a:lnTo>
                  <a:lnTo>
                    <a:pt x="24398" y="14350"/>
                  </a:lnTo>
                  <a:lnTo>
                    <a:pt x="25451" y="13209"/>
                  </a:lnTo>
                  <a:lnTo>
                    <a:pt x="27996" y="10576"/>
                  </a:lnTo>
                  <a:lnTo>
                    <a:pt x="27996" y="10532"/>
                  </a:lnTo>
                  <a:lnTo>
                    <a:pt x="29268" y="7021"/>
                  </a:lnTo>
                  <a:lnTo>
                    <a:pt x="30936" y="5179"/>
                  </a:lnTo>
                  <a:lnTo>
                    <a:pt x="32384" y="3467"/>
                  </a:lnTo>
                  <a:lnTo>
                    <a:pt x="33481" y="2414"/>
                  </a:lnTo>
                  <a:lnTo>
                    <a:pt x="34578" y="1668"/>
                  </a:lnTo>
                  <a:lnTo>
                    <a:pt x="36991" y="308"/>
                  </a:lnTo>
                  <a:lnTo>
                    <a:pt x="37035" y="264"/>
                  </a:lnTo>
                  <a:lnTo>
                    <a:pt x="37079" y="220"/>
                  </a:lnTo>
                  <a:lnTo>
                    <a:pt x="37079" y="132"/>
                  </a:lnTo>
                  <a:lnTo>
                    <a:pt x="37035" y="88"/>
                  </a:lnTo>
                  <a:lnTo>
                    <a:pt x="3699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47"/>
            <p:cNvSpPr/>
            <p:nvPr/>
          </p:nvSpPr>
          <p:spPr>
            <a:xfrm>
              <a:off x="5156025" y="3211275"/>
              <a:ext cx="2045950" cy="1731100"/>
            </a:xfrm>
            <a:custGeom>
              <a:avLst/>
              <a:gdLst/>
              <a:ahLst/>
              <a:cxnLst/>
              <a:rect l="l" t="t" r="r" b="b"/>
              <a:pathLst>
                <a:path w="81838" h="69244" extrusionOk="0">
                  <a:moveTo>
                    <a:pt x="34271" y="0"/>
                  </a:moveTo>
                  <a:lnTo>
                    <a:pt x="32209" y="1492"/>
                  </a:lnTo>
                  <a:lnTo>
                    <a:pt x="29488" y="3818"/>
                  </a:lnTo>
                  <a:lnTo>
                    <a:pt x="25714" y="6846"/>
                  </a:lnTo>
                  <a:lnTo>
                    <a:pt x="20493" y="11058"/>
                  </a:lnTo>
                  <a:lnTo>
                    <a:pt x="18474" y="12682"/>
                  </a:lnTo>
                  <a:lnTo>
                    <a:pt x="18430" y="12726"/>
                  </a:lnTo>
                  <a:lnTo>
                    <a:pt x="14525" y="17640"/>
                  </a:lnTo>
                  <a:lnTo>
                    <a:pt x="12331" y="20536"/>
                  </a:lnTo>
                  <a:lnTo>
                    <a:pt x="10356" y="23038"/>
                  </a:lnTo>
                  <a:lnTo>
                    <a:pt x="8645" y="25319"/>
                  </a:lnTo>
                  <a:lnTo>
                    <a:pt x="8645" y="25363"/>
                  </a:lnTo>
                  <a:lnTo>
                    <a:pt x="7680" y="27075"/>
                  </a:lnTo>
                  <a:lnTo>
                    <a:pt x="7636" y="27118"/>
                  </a:lnTo>
                  <a:lnTo>
                    <a:pt x="6934" y="31463"/>
                  </a:lnTo>
                  <a:lnTo>
                    <a:pt x="6363" y="35763"/>
                  </a:lnTo>
                  <a:lnTo>
                    <a:pt x="6012" y="38308"/>
                  </a:lnTo>
                  <a:lnTo>
                    <a:pt x="5661" y="40546"/>
                  </a:lnTo>
                  <a:lnTo>
                    <a:pt x="5047" y="43179"/>
                  </a:lnTo>
                  <a:lnTo>
                    <a:pt x="4301" y="45592"/>
                  </a:lnTo>
                  <a:lnTo>
                    <a:pt x="3379" y="47128"/>
                  </a:lnTo>
                  <a:lnTo>
                    <a:pt x="2063" y="48927"/>
                  </a:lnTo>
                  <a:lnTo>
                    <a:pt x="746" y="51209"/>
                  </a:lnTo>
                  <a:lnTo>
                    <a:pt x="746" y="51253"/>
                  </a:lnTo>
                  <a:lnTo>
                    <a:pt x="527" y="52042"/>
                  </a:lnTo>
                  <a:lnTo>
                    <a:pt x="527" y="52086"/>
                  </a:lnTo>
                  <a:lnTo>
                    <a:pt x="176" y="55685"/>
                  </a:lnTo>
                  <a:lnTo>
                    <a:pt x="0" y="57659"/>
                  </a:lnTo>
                  <a:lnTo>
                    <a:pt x="0" y="57703"/>
                  </a:lnTo>
                  <a:lnTo>
                    <a:pt x="44" y="58010"/>
                  </a:lnTo>
                  <a:lnTo>
                    <a:pt x="88" y="58054"/>
                  </a:lnTo>
                  <a:lnTo>
                    <a:pt x="132" y="58142"/>
                  </a:lnTo>
                  <a:lnTo>
                    <a:pt x="1317" y="58625"/>
                  </a:lnTo>
                  <a:lnTo>
                    <a:pt x="2063" y="59414"/>
                  </a:lnTo>
                  <a:lnTo>
                    <a:pt x="3248" y="61652"/>
                  </a:lnTo>
                  <a:lnTo>
                    <a:pt x="4432" y="63890"/>
                  </a:lnTo>
                  <a:lnTo>
                    <a:pt x="5749" y="65865"/>
                  </a:lnTo>
                  <a:lnTo>
                    <a:pt x="6670" y="67006"/>
                  </a:lnTo>
                  <a:lnTo>
                    <a:pt x="6714" y="67050"/>
                  </a:lnTo>
                  <a:lnTo>
                    <a:pt x="9347" y="68936"/>
                  </a:lnTo>
                  <a:lnTo>
                    <a:pt x="9391" y="68936"/>
                  </a:lnTo>
                  <a:lnTo>
                    <a:pt x="10137" y="69244"/>
                  </a:lnTo>
                  <a:lnTo>
                    <a:pt x="10268" y="69244"/>
                  </a:lnTo>
                  <a:lnTo>
                    <a:pt x="10883" y="69024"/>
                  </a:lnTo>
                  <a:lnTo>
                    <a:pt x="10927" y="68980"/>
                  </a:lnTo>
                  <a:lnTo>
                    <a:pt x="13340" y="66611"/>
                  </a:lnTo>
                  <a:lnTo>
                    <a:pt x="17114" y="64417"/>
                  </a:lnTo>
                  <a:lnTo>
                    <a:pt x="18562" y="63627"/>
                  </a:lnTo>
                  <a:lnTo>
                    <a:pt x="20010" y="63495"/>
                  </a:lnTo>
                  <a:lnTo>
                    <a:pt x="22028" y="63100"/>
                  </a:lnTo>
                  <a:lnTo>
                    <a:pt x="22906" y="63056"/>
                  </a:lnTo>
                  <a:lnTo>
                    <a:pt x="26899" y="64373"/>
                  </a:lnTo>
                  <a:lnTo>
                    <a:pt x="29356" y="65075"/>
                  </a:lnTo>
                  <a:lnTo>
                    <a:pt x="31156" y="65601"/>
                  </a:lnTo>
                  <a:lnTo>
                    <a:pt x="31199" y="65601"/>
                  </a:lnTo>
                  <a:lnTo>
                    <a:pt x="31287" y="65558"/>
                  </a:lnTo>
                  <a:lnTo>
                    <a:pt x="33569" y="63846"/>
                  </a:lnTo>
                  <a:lnTo>
                    <a:pt x="33613" y="63802"/>
                  </a:lnTo>
                  <a:lnTo>
                    <a:pt x="35280" y="62091"/>
                  </a:lnTo>
                  <a:lnTo>
                    <a:pt x="36641" y="59678"/>
                  </a:lnTo>
                  <a:lnTo>
                    <a:pt x="37079" y="59239"/>
                  </a:lnTo>
                  <a:lnTo>
                    <a:pt x="38176" y="58712"/>
                  </a:lnTo>
                  <a:lnTo>
                    <a:pt x="40414" y="58361"/>
                  </a:lnTo>
                  <a:lnTo>
                    <a:pt x="40458" y="58317"/>
                  </a:lnTo>
                  <a:lnTo>
                    <a:pt x="43047" y="57264"/>
                  </a:lnTo>
                  <a:lnTo>
                    <a:pt x="43091" y="57220"/>
                  </a:lnTo>
                  <a:lnTo>
                    <a:pt x="45153" y="55597"/>
                  </a:lnTo>
                  <a:lnTo>
                    <a:pt x="47216" y="53929"/>
                  </a:lnTo>
                  <a:lnTo>
                    <a:pt x="48313" y="53403"/>
                  </a:lnTo>
                  <a:lnTo>
                    <a:pt x="50068" y="53359"/>
                  </a:lnTo>
                  <a:lnTo>
                    <a:pt x="50902" y="53403"/>
                  </a:lnTo>
                  <a:lnTo>
                    <a:pt x="53096" y="53534"/>
                  </a:lnTo>
                  <a:lnTo>
                    <a:pt x="54193" y="53666"/>
                  </a:lnTo>
                  <a:lnTo>
                    <a:pt x="55246" y="53842"/>
                  </a:lnTo>
                  <a:lnTo>
                    <a:pt x="56299" y="54061"/>
                  </a:lnTo>
                  <a:lnTo>
                    <a:pt x="57352" y="54412"/>
                  </a:lnTo>
                  <a:lnTo>
                    <a:pt x="57835" y="54631"/>
                  </a:lnTo>
                  <a:lnTo>
                    <a:pt x="58362" y="54851"/>
                  </a:lnTo>
                  <a:lnTo>
                    <a:pt x="58844" y="55114"/>
                  </a:lnTo>
                  <a:lnTo>
                    <a:pt x="59327" y="55421"/>
                  </a:lnTo>
                  <a:lnTo>
                    <a:pt x="60512" y="56518"/>
                  </a:lnTo>
                  <a:lnTo>
                    <a:pt x="60556" y="56518"/>
                  </a:lnTo>
                  <a:lnTo>
                    <a:pt x="65382" y="58493"/>
                  </a:lnTo>
                  <a:lnTo>
                    <a:pt x="65426" y="58537"/>
                  </a:lnTo>
                  <a:lnTo>
                    <a:pt x="66436" y="58581"/>
                  </a:lnTo>
                  <a:lnTo>
                    <a:pt x="68454" y="59019"/>
                  </a:lnTo>
                  <a:lnTo>
                    <a:pt x="70692" y="59327"/>
                  </a:lnTo>
                  <a:lnTo>
                    <a:pt x="70736" y="59370"/>
                  </a:lnTo>
                  <a:lnTo>
                    <a:pt x="73062" y="59414"/>
                  </a:lnTo>
                  <a:lnTo>
                    <a:pt x="75431" y="59546"/>
                  </a:lnTo>
                  <a:lnTo>
                    <a:pt x="75475" y="59546"/>
                  </a:lnTo>
                  <a:lnTo>
                    <a:pt x="79161" y="59370"/>
                  </a:lnTo>
                  <a:lnTo>
                    <a:pt x="79205" y="59370"/>
                  </a:lnTo>
                  <a:lnTo>
                    <a:pt x="81706" y="58712"/>
                  </a:lnTo>
                  <a:lnTo>
                    <a:pt x="81750" y="58668"/>
                  </a:lnTo>
                  <a:lnTo>
                    <a:pt x="81794" y="58625"/>
                  </a:lnTo>
                  <a:lnTo>
                    <a:pt x="81838" y="58537"/>
                  </a:lnTo>
                  <a:lnTo>
                    <a:pt x="81838" y="58493"/>
                  </a:lnTo>
                  <a:lnTo>
                    <a:pt x="81794" y="58405"/>
                  </a:lnTo>
                  <a:lnTo>
                    <a:pt x="81750" y="58361"/>
                  </a:lnTo>
                  <a:lnTo>
                    <a:pt x="81618" y="58361"/>
                  </a:lnTo>
                  <a:lnTo>
                    <a:pt x="79117" y="59019"/>
                  </a:lnTo>
                  <a:lnTo>
                    <a:pt x="75475" y="59195"/>
                  </a:lnTo>
                  <a:lnTo>
                    <a:pt x="73105" y="59063"/>
                  </a:lnTo>
                  <a:lnTo>
                    <a:pt x="70736" y="59019"/>
                  </a:lnTo>
                  <a:lnTo>
                    <a:pt x="68498" y="58668"/>
                  </a:lnTo>
                  <a:lnTo>
                    <a:pt x="66523" y="58273"/>
                  </a:lnTo>
                  <a:lnTo>
                    <a:pt x="66479" y="58230"/>
                  </a:lnTo>
                  <a:lnTo>
                    <a:pt x="65470" y="58186"/>
                  </a:lnTo>
                  <a:lnTo>
                    <a:pt x="62530" y="56957"/>
                  </a:lnTo>
                  <a:lnTo>
                    <a:pt x="60687" y="56211"/>
                  </a:lnTo>
                  <a:lnTo>
                    <a:pt x="59546" y="55158"/>
                  </a:lnTo>
                  <a:lnTo>
                    <a:pt x="59020" y="54851"/>
                  </a:lnTo>
                  <a:lnTo>
                    <a:pt x="58537" y="54544"/>
                  </a:lnTo>
                  <a:lnTo>
                    <a:pt x="58010" y="54324"/>
                  </a:lnTo>
                  <a:lnTo>
                    <a:pt x="57484" y="54105"/>
                  </a:lnTo>
                  <a:lnTo>
                    <a:pt x="56957" y="53885"/>
                  </a:lnTo>
                  <a:lnTo>
                    <a:pt x="56431" y="53754"/>
                  </a:lnTo>
                  <a:lnTo>
                    <a:pt x="55378" y="53491"/>
                  </a:lnTo>
                  <a:lnTo>
                    <a:pt x="54281" y="53315"/>
                  </a:lnTo>
                  <a:lnTo>
                    <a:pt x="53184" y="53183"/>
                  </a:lnTo>
                  <a:lnTo>
                    <a:pt x="50902" y="53052"/>
                  </a:lnTo>
                  <a:lnTo>
                    <a:pt x="50068" y="53008"/>
                  </a:lnTo>
                  <a:lnTo>
                    <a:pt x="48269" y="53052"/>
                  </a:lnTo>
                  <a:lnTo>
                    <a:pt x="48181" y="53052"/>
                  </a:lnTo>
                  <a:lnTo>
                    <a:pt x="47040" y="53666"/>
                  </a:lnTo>
                  <a:lnTo>
                    <a:pt x="46996" y="53666"/>
                  </a:lnTo>
                  <a:lnTo>
                    <a:pt x="44934" y="55290"/>
                  </a:lnTo>
                  <a:lnTo>
                    <a:pt x="42872" y="56913"/>
                  </a:lnTo>
                  <a:lnTo>
                    <a:pt x="40371" y="58010"/>
                  </a:lnTo>
                  <a:lnTo>
                    <a:pt x="38089" y="58361"/>
                  </a:lnTo>
                  <a:lnTo>
                    <a:pt x="38045" y="58405"/>
                  </a:lnTo>
                  <a:lnTo>
                    <a:pt x="36904" y="58932"/>
                  </a:lnTo>
                  <a:lnTo>
                    <a:pt x="36860" y="58932"/>
                  </a:lnTo>
                  <a:lnTo>
                    <a:pt x="36377" y="59458"/>
                  </a:lnTo>
                  <a:lnTo>
                    <a:pt x="36333" y="59502"/>
                  </a:lnTo>
                  <a:lnTo>
                    <a:pt x="35017" y="61872"/>
                  </a:lnTo>
                  <a:lnTo>
                    <a:pt x="33350" y="63583"/>
                  </a:lnTo>
                  <a:lnTo>
                    <a:pt x="31156" y="65207"/>
                  </a:lnTo>
                  <a:lnTo>
                    <a:pt x="29444" y="64724"/>
                  </a:lnTo>
                  <a:lnTo>
                    <a:pt x="27031" y="64066"/>
                  </a:lnTo>
                  <a:lnTo>
                    <a:pt x="22994" y="62705"/>
                  </a:lnTo>
                  <a:lnTo>
                    <a:pt x="22906" y="62705"/>
                  </a:lnTo>
                  <a:lnTo>
                    <a:pt x="21985" y="62749"/>
                  </a:lnTo>
                  <a:lnTo>
                    <a:pt x="19966" y="63144"/>
                  </a:lnTo>
                  <a:lnTo>
                    <a:pt x="18474" y="63276"/>
                  </a:lnTo>
                  <a:lnTo>
                    <a:pt x="18430" y="63276"/>
                  </a:lnTo>
                  <a:lnTo>
                    <a:pt x="13165" y="66304"/>
                  </a:lnTo>
                  <a:lnTo>
                    <a:pt x="13121" y="66347"/>
                  </a:lnTo>
                  <a:lnTo>
                    <a:pt x="10707" y="68717"/>
                  </a:lnTo>
                  <a:lnTo>
                    <a:pt x="10181" y="68893"/>
                  </a:lnTo>
                  <a:lnTo>
                    <a:pt x="9566" y="68629"/>
                  </a:lnTo>
                  <a:lnTo>
                    <a:pt x="6934" y="66786"/>
                  </a:lnTo>
                  <a:lnTo>
                    <a:pt x="6012" y="65645"/>
                  </a:lnTo>
                  <a:lnTo>
                    <a:pt x="4740" y="63715"/>
                  </a:lnTo>
                  <a:lnTo>
                    <a:pt x="3555" y="61477"/>
                  </a:lnTo>
                  <a:lnTo>
                    <a:pt x="2326" y="59239"/>
                  </a:lnTo>
                  <a:lnTo>
                    <a:pt x="2326" y="59195"/>
                  </a:lnTo>
                  <a:lnTo>
                    <a:pt x="1536" y="58361"/>
                  </a:lnTo>
                  <a:lnTo>
                    <a:pt x="1492" y="58317"/>
                  </a:lnTo>
                  <a:lnTo>
                    <a:pt x="395" y="57835"/>
                  </a:lnTo>
                  <a:lnTo>
                    <a:pt x="351" y="57659"/>
                  </a:lnTo>
                  <a:lnTo>
                    <a:pt x="527" y="55685"/>
                  </a:lnTo>
                  <a:lnTo>
                    <a:pt x="878" y="52130"/>
                  </a:lnTo>
                  <a:lnTo>
                    <a:pt x="1054" y="51340"/>
                  </a:lnTo>
                  <a:lnTo>
                    <a:pt x="2370" y="49102"/>
                  </a:lnTo>
                  <a:lnTo>
                    <a:pt x="3686" y="47347"/>
                  </a:lnTo>
                  <a:lnTo>
                    <a:pt x="3686" y="47303"/>
                  </a:lnTo>
                  <a:lnTo>
                    <a:pt x="4608" y="45768"/>
                  </a:lnTo>
                  <a:lnTo>
                    <a:pt x="4608" y="45724"/>
                  </a:lnTo>
                  <a:lnTo>
                    <a:pt x="5398" y="43266"/>
                  </a:lnTo>
                  <a:lnTo>
                    <a:pt x="5968" y="40634"/>
                  </a:lnTo>
                  <a:lnTo>
                    <a:pt x="6363" y="38396"/>
                  </a:lnTo>
                  <a:lnTo>
                    <a:pt x="6670" y="35807"/>
                  </a:lnTo>
                  <a:lnTo>
                    <a:pt x="7285" y="31506"/>
                  </a:lnTo>
                  <a:lnTo>
                    <a:pt x="7987" y="27206"/>
                  </a:lnTo>
                  <a:lnTo>
                    <a:pt x="8952" y="25539"/>
                  </a:lnTo>
                  <a:lnTo>
                    <a:pt x="10663" y="23257"/>
                  </a:lnTo>
                  <a:lnTo>
                    <a:pt x="12594" y="20756"/>
                  </a:lnTo>
                  <a:lnTo>
                    <a:pt x="14788" y="17860"/>
                  </a:lnTo>
                  <a:lnTo>
                    <a:pt x="18694" y="12945"/>
                  </a:lnTo>
                  <a:lnTo>
                    <a:pt x="25934" y="7109"/>
                  </a:lnTo>
                  <a:lnTo>
                    <a:pt x="29708" y="4081"/>
                  </a:lnTo>
                  <a:lnTo>
                    <a:pt x="32384" y="1756"/>
                  </a:lnTo>
                  <a:lnTo>
                    <a:pt x="34491" y="308"/>
                  </a:lnTo>
                  <a:lnTo>
                    <a:pt x="34534" y="264"/>
                  </a:lnTo>
                  <a:lnTo>
                    <a:pt x="34534" y="176"/>
                  </a:lnTo>
                  <a:lnTo>
                    <a:pt x="34534" y="132"/>
                  </a:lnTo>
                  <a:lnTo>
                    <a:pt x="34491" y="44"/>
                  </a:lnTo>
                  <a:lnTo>
                    <a:pt x="344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47"/>
            <p:cNvSpPr/>
            <p:nvPr/>
          </p:nvSpPr>
          <p:spPr>
            <a:xfrm>
              <a:off x="5473050" y="4092175"/>
              <a:ext cx="560600" cy="444300"/>
            </a:xfrm>
            <a:custGeom>
              <a:avLst/>
              <a:gdLst/>
              <a:ahLst/>
              <a:cxnLst/>
              <a:rect l="l" t="t" r="r" b="b"/>
              <a:pathLst>
                <a:path w="22424" h="17772" extrusionOk="0">
                  <a:moveTo>
                    <a:pt x="6188" y="483"/>
                  </a:moveTo>
                  <a:lnTo>
                    <a:pt x="6671" y="1361"/>
                  </a:lnTo>
                  <a:lnTo>
                    <a:pt x="6758" y="1448"/>
                  </a:lnTo>
                  <a:lnTo>
                    <a:pt x="8514" y="2107"/>
                  </a:lnTo>
                  <a:lnTo>
                    <a:pt x="12551" y="3862"/>
                  </a:lnTo>
                  <a:lnTo>
                    <a:pt x="12814" y="4213"/>
                  </a:lnTo>
                  <a:lnTo>
                    <a:pt x="13384" y="5441"/>
                  </a:lnTo>
                  <a:lnTo>
                    <a:pt x="14394" y="7197"/>
                  </a:lnTo>
                  <a:lnTo>
                    <a:pt x="14920" y="9391"/>
                  </a:lnTo>
                  <a:lnTo>
                    <a:pt x="15359" y="10707"/>
                  </a:lnTo>
                  <a:lnTo>
                    <a:pt x="15359" y="10751"/>
                  </a:lnTo>
                  <a:lnTo>
                    <a:pt x="16105" y="11936"/>
                  </a:lnTo>
                  <a:lnTo>
                    <a:pt x="16149" y="11980"/>
                  </a:lnTo>
                  <a:lnTo>
                    <a:pt x="17070" y="12682"/>
                  </a:lnTo>
                  <a:lnTo>
                    <a:pt x="17114" y="12682"/>
                  </a:lnTo>
                  <a:lnTo>
                    <a:pt x="19440" y="13384"/>
                  </a:lnTo>
                  <a:lnTo>
                    <a:pt x="19528" y="13384"/>
                  </a:lnTo>
                  <a:lnTo>
                    <a:pt x="20712" y="13252"/>
                  </a:lnTo>
                  <a:lnTo>
                    <a:pt x="21985" y="13472"/>
                  </a:lnTo>
                  <a:lnTo>
                    <a:pt x="22029" y="13515"/>
                  </a:lnTo>
                  <a:lnTo>
                    <a:pt x="21897" y="13603"/>
                  </a:lnTo>
                  <a:lnTo>
                    <a:pt x="20669" y="14130"/>
                  </a:lnTo>
                  <a:lnTo>
                    <a:pt x="16105" y="15534"/>
                  </a:lnTo>
                  <a:lnTo>
                    <a:pt x="13735" y="16368"/>
                  </a:lnTo>
                  <a:lnTo>
                    <a:pt x="11234" y="17421"/>
                  </a:lnTo>
                  <a:lnTo>
                    <a:pt x="10883" y="17377"/>
                  </a:lnTo>
                  <a:lnTo>
                    <a:pt x="8733" y="16499"/>
                  </a:lnTo>
                  <a:lnTo>
                    <a:pt x="5223" y="15051"/>
                  </a:lnTo>
                  <a:lnTo>
                    <a:pt x="5179" y="15051"/>
                  </a:lnTo>
                  <a:lnTo>
                    <a:pt x="747" y="13910"/>
                  </a:lnTo>
                  <a:lnTo>
                    <a:pt x="396" y="13515"/>
                  </a:lnTo>
                  <a:lnTo>
                    <a:pt x="352" y="12945"/>
                  </a:lnTo>
                  <a:lnTo>
                    <a:pt x="703" y="11716"/>
                  </a:lnTo>
                  <a:lnTo>
                    <a:pt x="1230" y="10839"/>
                  </a:lnTo>
                  <a:lnTo>
                    <a:pt x="2634" y="8732"/>
                  </a:lnTo>
                  <a:lnTo>
                    <a:pt x="5091" y="5003"/>
                  </a:lnTo>
                  <a:lnTo>
                    <a:pt x="5135" y="4959"/>
                  </a:lnTo>
                  <a:lnTo>
                    <a:pt x="5749" y="2896"/>
                  </a:lnTo>
                  <a:lnTo>
                    <a:pt x="5749" y="2853"/>
                  </a:lnTo>
                  <a:lnTo>
                    <a:pt x="6056" y="790"/>
                  </a:lnTo>
                  <a:lnTo>
                    <a:pt x="6188" y="483"/>
                  </a:lnTo>
                  <a:close/>
                  <a:moveTo>
                    <a:pt x="6144" y="0"/>
                  </a:moveTo>
                  <a:lnTo>
                    <a:pt x="6056" y="44"/>
                  </a:lnTo>
                  <a:lnTo>
                    <a:pt x="6013" y="132"/>
                  </a:lnTo>
                  <a:lnTo>
                    <a:pt x="5749" y="659"/>
                  </a:lnTo>
                  <a:lnTo>
                    <a:pt x="5705" y="702"/>
                  </a:lnTo>
                  <a:lnTo>
                    <a:pt x="5398" y="2809"/>
                  </a:lnTo>
                  <a:lnTo>
                    <a:pt x="4784" y="4827"/>
                  </a:lnTo>
                  <a:lnTo>
                    <a:pt x="2370" y="8557"/>
                  </a:lnTo>
                  <a:lnTo>
                    <a:pt x="922" y="10619"/>
                  </a:lnTo>
                  <a:lnTo>
                    <a:pt x="396" y="11541"/>
                  </a:lnTo>
                  <a:lnTo>
                    <a:pt x="352" y="11585"/>
                  </a:lnTo>
                  <a:lnTo>
                    <a:pt x="1" y="12857"/>
                  </a:lnTo>
                  <a:lnTo>
                    <a:pt x="1" y="12945"/>
                  </a:lnTo>
                  <a:lnTo>
                    <a:pt x="45" y="13603"/>
                  </a:lnTo>
                  <a:lnTo>
                    <a:pt x="89" y="13735"/>
                  </a:lnTo>
                  <a:lnTo>
                    <a:pt x="527" y="14174"/>
                  </a:lnTo>
                  <a:lnTo>
                    <a:pt x="615" y="14218"/>
                  </a:lnTo>
                  <a:lnTo>
                    <a:pt x="5091" y="15402"/>
                  </a:lnTo>
                  <a:lnTo>
                    <a:pt x="8601" y="16806"/>
                  </a:lnTo>
                  <a:lnTo>
                    <a:pt x="10752" y="17728"/>
                  </a:lnTo>
                  <a:lnTo>
                    <a:pt x="10795" y="17728"/>
                  </a:lnTo>
                  <a:lnTo>
                    <a:pt x="11234" y="17772"/>
                  </a:lnTo>
                  <a:lnTo>
                    <a:pt x="11322" y="17772"/>
                  </a:lnTo>
                  <a:lnTo>
                    <a:pt x="13867" y="16719"/>
                  </a:lnTo>
                  <a:lnTo>
                    <a:pt x="16193" y="15885"/>
                  </a:lnTo>
                  <a:lnTo>
                    <a:pt x="20756" y="14437"/>
                  </a:lnTo>
                  <a:lnTo>
                    <a:pt x="20800" y="14437"/>
                  </a:lnTo>
                  <a:lnTo>
                    <a:pt x="22073" y="13910"/>
                  </a:lnTo>
                  <a:lnTo>
                    <a:pt x="22117" y="13866"/>
                  </a:lnTo>
                  <a:lnTo>
                    <a:pt x="22380" y="13647"/>
                  </a:lnTo>
                  <a:lnTo>
                    <a:pt x="22424" y="13559"/>
                  </a:lnTo>
                  <a:lnTo>
                    <a:pt x="22424" y="13515"/>
                  </a:lnTo>
                  <a:lnTo>
                    <a:pt x="22424" y="13428"/>
                  </a:lnTo>
                  <a:lnTo>
                    <a:pt x="22380" y="13384"/>
                  </a:lnTo>
                  <a:lnTo>
                    <a:pt x="22204" y="13208"/>
                  </a:lnTo>
                  <a:lnTo>
                    <a:pt x="22117" y="13121"/>
                  </a:lnTo>
                  <a:lnTo>
                    <a:pt x="20756" y="12901"/>
                  </a:lnTo>
                  <a:lnTo>
                    <a:pt x="20712" y="12901"/>
                  </a:lnTo>
                  <a:lnTo>
                    <a:pt x="19528" y="13033"/>
                  </a:lnTo>
                  <a:lnTo>
                    <a:pt x="17246" y="12375"/>
                  </a:lnTo>
                  <a:lnTo>
                    <a:pt x="16368" y="11716"/>
                  </a:lnTo>
                  <a:lnTo>
                    <a:pt x="15666" y="10575"/>
                  </a:lnTo>
                  <a:lnTo>
                    <a:pt x="15271" y="9303"/>
                  </a:lnTo>
                  <a:lnTo>
                    <a:pt x="14745" y="7109"/>
                  </a:lnTo>
                  <a:lnTo>
                    <a:pt x="14701" y="7065"/>
                  </a:lnTo>
                  <a:lnTo>
                    <a:pt x="13692" y="5310"/>
                  </a:lnTo>
                  <a:lnTo>
                    <a:pt x="13121" y="4081"/>
                  </a:lnTo>
                  <a:lnTo>
                    <a:pt x="13077" y="4037"/>
                  </a:lnTo>
                  <a:lnTo>
                    <a:pt x="12814" y="3642"/>
                  </a:lnTo>
                  <a:lnTo>
                    <a:pt x="12726" y="3555"/>
                  </a:lnTo>
                  <a:lnTo>
                    <a:pt x="8645" y="1756"/>
                  </a:lnTo>
                  <a:lnTo>
                    <a:pt x="6934" y="1141"/>
                  </a:lnTo>
                  <a:lnTo>
                    <a:pt x="6495" y="307"/>
                  </a:lnTo>
                  <a:lnTo>
                    <a:pt x="6451" y="264"/>
                  </a:lnTo>
                  <a:lnTo>
                    <a:pt x="6276" y="88"/>
                  </a:lnTo>
                  <a:lnTo>
                    <a:pt x="6232" y="44"/>
                  </a:lnTo>
                  <a:lnTo>
                    <a:pt x="61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47"/>
            <p:cNvSpPr/>
            <p:nvPr/>
          </p:nvSpPr>
          <p:spPr>
            <a:xfrm>
              <a:off x="5446725" y="4038425"/>
              <a:ext cx="650550" cy="557300"/>
            </a:xfrm>
            <a:custGeom>
              <a:avLst/>
              <a:gdLst/>
              <a:ahLst/>
              <a:cxnLst/>
              <a:rect l="l" t="t" r="r" b="b"/>
              <a:pathLst>
                <a:path w="26022" h="22292" extrusionOk="0">
                  <a:moveTo>
                    <a:pt x="10225" y="351"/>
                  </a:moveTo>
                  <a:lnTo>
                    <a:pt x="10795" y="571"/>
                  </a:lnTo>
                  <a:lnTo>
                    <a:pt x="12946" y="2238"/>
                  </a:lnTo>
                  <a:lnTo>
                    <a:pt x="14832" y="3554"/>
                  </a:lnTo>
                  <a:lnTo>
                    <a:pt x="16017" y="4871"/>
                  </a:lnTo>
                  <a:lnTo>
                    <a:pt x="17026" y="6494"/>
                  </a:lnTo>
                  <a:lnTo>
                    <a:pt x="17948" y="8337"/>
                  </a:lnTo>
                  <a:lnTo>
                    <a:pt x="18431" y="10926"/>
                  </a:lnTo>
                  <a:lnTo>
                    <a:pt x="18957" y="13691"/>
                  </a:lnTo>
                  <a:lnTo>
                    <a:pt x="18957" y="13779"/>
                  </a:lnTo>
                  <a:lnTo>
                    <a:pt x="19308" y="14174"/>
                  </a:lnTo>
                  <a:lnTo>
                    <a:pt x="19396" y="14217"/>
                  </a:lnTo>
                  <a:lnTo>
                    <a:pt x="20800" y="14568"/>
                  </a:lnTo>
                  <a:lnTo>
                    <a:pt x="20844" y="14568"/>
                  </a:lnTo>
                  <a:lnTo>
                    <a:pt x="21941" y="14612"/>
                  </a:lnTo>
                  <a:lnTo>
                    <a:pt x="25364" y="15227"/>
                  </a:lnTo>
                  <a:lnTo>
                    <a:pt x="25583" y="15358"/>
                  </a:lnTo>
                  <a:lnTo>
                    <a:pt x="25671" y="15622"/>
                  </a:lnTo>
                  <a:lnTo>
                    <a:pt x="25583" y="16368"/>
                  </a:lnTo>
                  <a:lnTo>
                    <a:pt x="25408" y="16631"/>
                  </a:lnTo>
                  <a:lnTo>
                    <a:pt x="24969" y="16894"/>
                  </a:lnTo>
                  <a:lnTo>
                    <a:pt x="23916" y="17026"/>
                  </a:lnTo>
                  <a:lnTo>
                    <a:pt x="23872" y="17070"/>
                  </a:lnTo>
                  <a:lnTo>
                    <a:pt x="19659" y="18693"/>
                  </a:lnTo>
                  <a:lnTo>
                    <a:pt x="19615" y="18693"/>
                  </a:lnTo>
                  <a:lnTo>
                    <a:pt x="19133" y="19044"/>
                  </a:lnTo>
                  <a:lnTo>
                    <a:pt x="17772" y="19659"/>
                  </a:lnTo>
                  <a:lnTo>
                    <a:pt x="13165" y="21370"/>
                  </a:lnTo>
                  <a:lnTo>
                    <a:pt x="11805" y="21940"/>
                  </a:lnTo>
                  <a:lnTo>
                    <a:pt x="11278" y="21853"/>
                  </a:lnTo>
                  <a:lnTo>
                    <a:pt x="10093" y="21370"/>
                  </a:lnTo>
                  <a:lnTo>
                    <a:pt x="8075" y="20492"/>
                  </a:lnTo>
                  <a:lnTo>
                    <a:pt x="5661" y="19439"/>
                  </a:lnTo>
                  <a:lnTo>
                    <a:pt x="878" y="17377"/>
                  </a:lnTo>
                  <a:lnTo>
                    <a:pt x="483" y="16543"/>
                  </a:lnTo>
                  <a:lnTo>
                    <a:pt x="396" y="16236"/>
                  </a:lnTo>
                  <a:lnTo>
                    <a:pt x="352" y="15885"/>
                  </a:lnTo>
                  <a:lnTo>
                    <a:pt x="352" y="15534"/>
                  </a:lnTo>
                  <a:lnTo>
                    <a:pt x="396" y="15183"/>
                  </a:lnTo>
                  <a:lnTo>
                    <a:pt x="440" y="14832"/>
                  </a:lnTo>
                  <a:lnTo>
                    <a:pt x="571" y="14481"/>
                  </a:lnTo>
                  <a:lnTo>
                    <a:pt x="834" y="13822"/>
                  </a:lnTo>
                  <a:lnTo>
                    <a:pt x="1186" y="13120"/>
                  </a:lnTo>
                  <a:lnTo>
                    <a:pt x="1580" y="12462"/>
                  </a:lnTo>
                  <a:lnTo>
                    <a:pt x="2458" y="11190"/>
                  </a:lnTo>
                  <a:lnTo>
                    <a:pt x="3116" y="10312"/>
                  </a:lnTo>
                  <a:lnTo>
                    <a:pt x="3380" y="9873"/>
                  </a:lnTo>
                  <a:lnTo>
                    <a:pt x="3643" y="9434"/>
                  </a:lnTo>
                  <a:lnTo>
                    <a:pt x="4915" y="6889"/>
                  </a:lnTo>
                  <a:lnTo>
                    <a:pt x="4915" y="6846"/>
                  </a:lnTo>
                  <a:lnTo>
                    <a:pt x="5617" y="4388"/>
                  </a:lnTo>
                  <a:lnTo>
                    <a:pt x="6144" y="2326"/>
                  </a:lnTo>
                  <a:lnTo>
                    <a:pt x="6890" y="1492"/>
                  </a:lnTo>
                  <a:lnTo>
                    <a:pt x="8382" y="966"/>
                  </a:lnTo>
                  <a:lnTo>
                    <a:pt x="8470" y="922"/>
                  </a:lnTo>
                  <a:lnTo>
                    <a:pt x="8909" y="351"/>
                  </a:lnTo>
                  <a:close/>
                  <a:moveTo>
                    <a:pt x="8865" y="0"/>
                  </a:moveTo>
                  <a:lnTo>
                    <a:pt x="8777" y="44"/>
                  </a:lnTo>
                  <a:lnTo>
                    <a:pt x="8733" y="88"/>
                  </a:lnTo>
                  <a:lnTo>
                    <a:pt x="8206" y="658"/>
                  </a:lnTo>
                  <a:lnTo>
                    <a:pt x="6758" y="1185"/>
                  </a:lnTo>
                  <a:lnTo>
                    <a:pt x="6671" y="1229"/>
                  </a:lnTo>
                  <a:lnTo>
                    <a:pt x="5837" y="2150"/>
                  </a:lnTo>
                  <a:lnTo>
                    <a:pt x="5793" y="2194"/>
                  </a:lnTo>
                  <a:lnTo>
                    <a:pt x="5310" y="4300"/>
                  </a:lnTo>
                  <a:lnTo>
                    <a:pt x="4608" y="6758"/>
                  </a:lnTo>
                  <a:lnTo>
                    <a:pt x="3336" y="9303"/>
                  </a:lnTo>
                  <a:lnTo>
                    <a:pt x="3072" y="9698"/>
                  </a:lnTo>
                  <a:lnTo>
                    <a:pt x="2809" y="10093"/>
                  </a:lnTo>
                  <a:lnTo>
                    <a:pt x="2195" y="11014"/>
                  </a:lnTo>
                  <a:lnTo>
                    <a:pt x="1712" y="11672"/>
                  </a:lnTo>
                  <a:lnTo>
                    <a:pt x="1229" y="12331"/>
                  </a:lnTo>
                  <a:lnTo>
                    <a:pt x="834" y="13033"/>
                  </a:lnTo>
                  <a:lnTo>
                    <a:pt x="483" y="13735"/>
                  </a:lnTo>
                  <a:lnTo>
                    <a:pt x="176" y="14437"/>
                  </a:lnTo>
                  <a:lnTo>
                    <a:pt x="89" y="14832"/>
                  </a:lnTo>
                  <a:lnTo>
                    <a:pt x="45" y="15183"/>
                  </a:lnTo>
                  <a:lnTo>
                    <a:pt x="1" y="15534"/>
                  </a:lnTo>
                  <a:lnTo>
                    <a:pt x="1" y="15929"/>
                  </a:lnTo>
                  <a:lnTo>
                    <a:pt x="89" y="16280"/>
                  </a:lnTo>
                  <a:lnTo>
                    <a:pt x="176" y="16675"/>
                  </a:lnTo>
                  <a:lnTo>
                    <a:pt x="176" y="16719"/>
                  </a:lnTo>
                  <a:lnTo>
                    <a:pt x="615" y="17596"/>
                  </a:lnTo>
                  <a:lnTo>
                    <a:pt x="703" y="17684"/>
                  </a:lnTo>
                  <a:lnTo>
                    <a:pt x="5530" y="19746"/>
                  </a:lnTo>
                  <a:lnTo>
                    <a:pt x="7899" y="20843"/>
                  </a:lnTo>
                  <a:lnTo>
                    <a:pt x="9962" y="21721"/>
                  </a:lnTo>
                  <a:lnTo>
                    <a:pt x="11190" y="22160"/>
                  </a:lnTo>
                  <a:lnTo>
                    <a:pt x="11190" y="22204"/>
                  </a:lnTo>
                  <a:lnTo>
                    <a:pt x="11805" y="22291"/>
                  </a:lnTo>
                  <a:lnTo>
                    <a:pt x="11892" y="22291"/>
                  </a:lnTo>
                  <a:lnTo>
                    <a:pt x="13297" y="21721"/>
                  </a:lnTo>
                  <a:lnTo>
                    <a:pt x="17904" y="20010"/>
                  </a:lnTo>
                  <a:lnTo>
                    <a:pt x="19308" y="19351"/>
                  </a:lnTo>
                  <a:lnTo>
                    <a:pt x="19835" y="19000"/>
                  </a:lnTo>
                  <a:lnTo>
                    <a:pt x="23960" y="17377"/>
                  </a:lnTo>
                  <a:lnTo>
                    <a:pt x="25057" y="17245"/>
                  </a:lnTo>
                  <a:lnTo>
                    <a:pt x="25100" y="17201"/>
                  </a:lnTo>
                  <a:lnTo>
                    <a:pt x="25627" y="16938"/>
                  </a:lnTo>
                  <a:lnTo>
                    <a:pt x="25671" y="16850"/>
                  </a:lnTo>
                  <a:lnTo>
                    <a:pt x="25890" y="16499"/>
                  </a:lnTo>
                  <a:lnTo>
                    <a:pt x="25934" y="16411"/>
                  </a:lnTo>
                  <a:lnTo>
                    <a:pt x="26022" y="15622"/>
                  </a:lnTo>
                  <a:lnTo>
                    <a:pt x="26022" y="15490"/>
                  </a:lnTo>
                  <a:lnTo>
                    <a:pt x="25846" y="15183"/>
                  </a:lnTo>
                  <a:lnTo>
                    <a:pt x="25803" y="15139"/>
                  </a:lnTo>
                  <a:lnTo>
                    <a:pt x="25539" y="14919"/>
                  </a:lnTo>
                  <a:lnTo>
                    <a:pt x="25451" y="14876"/>
                  </a:lnTo>
                  <a:lnTo>
                    <a:pt x="21985" y="14261"/>
                  </a:lnTo>
                  <a:lnTo>
                    <a:pt x="20844" y="14217"/>
                  </a:lnTo>
                  <a:lnTo>
                    <a:pt x="19528" y="13866"/>
                  </a:lnTo>
                  <a:lnTo>
                    <a:pt x="19264" y="13603"/>
                  </a:lnTo>
                  <a:lnTo>
                    <a:pt x="18782" y="10882"/>
                  </a:lnTo>
                  <a:lnTo>
                    <a:pt x="18299" y="8250"/>
                  </a:lnTo>
                  <a:lnTo>
                    <a:pt x="18255" y="8162"/>
                  </a:lnTo>
                  <a:lnTo>
                    <a:pt x="17334" y="6319"/>
                  </a:lnTo>
                  <a:lnTo>
                    <a:pt x="16324" y="4651"/>
                  </a:lnTo>
                  <a:lnTo>
                    <a:pt x="16280" y="4651"/>
                  </a:lnTo>
                  <a:lnTo>
                    <a:pt x="15052" y="3291"/>
                  </a:lnTo>
                  <a:lnTo>
                    <a:pt x="13165" y="1975"/>
                  </a:lnTo>
                  <a:lnTo>
                    <a:pt x="11015" y="307"/>
                  </a:lnTo>
                  <a:lnTo>
                    <a:pt x="10971" y="263"/>
                  </a:lnTo>
                  <a:lnTo>
                    <a:pt x="10357" y="44"/>
                  </a:lnTo>
                  <a:lnTo>
                    <a:pt x="1026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47"/>
            <p:cNvSpPr/>
            <p:nvPr/>
          </p:nvSpPr>
          <p:spPr>
            <a:xfrm>
              <a:off x="5262425" y="3874975"/>
              <a:ext cx="889700" cy="781075"/>
            </a:xfrm>
            <a:custGeom>
              <a:avLst/>
              <a:gdLst/>
              <a:ahLst/>
              <a:cxnLst/>
              <a:rect l="l" t="t" r="r" b="b"/>
              <a:pathLst>
                <a:path w="35588" h="31243" extrusionOk="0">
                  <a:moveTo>
                    <a:pt x="16807" y="351"/>
                  </a:moveTo>
                  <a:lnTo>
                    <a:pt x="17070" y="658"/>
                  </a:lnTo>
                  <a:lnTo>
                    <a:pt x="17509" y="1404"/>
                  </a:lnTo>
                  <a:lnTo>
                    <a:pt x="18431" y="3467"/>
                  </a:lnTo>
                  <a:lnTo>
                    <a:pt x="18475" y="3554"/>
                  </a:lnTo>
                  <a:lnTo>
                    <a:pt x="19879" y="4344"/>
                  </a:lnTo>
                  <a:lnTo>
                    <a:pt x="21766" y="5968"/>
                  </a:lnTo>
                  <a:lnTo>
                    <a:pt x="23784" y="7811"/>
                  </a:lnTo>
                  <a:lnTo>
                    <a:pt x="25627" y="10092"/>
                  </a:lnTo>
                  <a:lnTo>
                    <a:pt x="27689" y="13427"/>
                  </a:lnTo>
                  <a:lnTo>
                    <a:pt x="28128" y="15490"/>
                  </a:lnTo>
                  <a:lnTo>
                    <a:pt x="28567" y="18298"/>
                  </a:lnTo>
                  <a:lnTo>
                    <a:pt x="28918" y="19746"/>
                  </a:lnTo>
                  <a:lnTo>
                    <a:pt x="28962" y="19834"/>
                  </a:lnTo>
                  <a:lnTo>
                    <a:pt x="29489" y="20273"/>
                  </a:lnTo>
                  <a:lnTo>
                    <a:pt x="29576" y="20317"/>
                  </a:lnTo>
                  <a:lnTo>
                    <a:pt x="30761" y="20536"/>
                  </a:lnTo>
                  <a:lnTo>
                    <a:pt x="32955" y="20931"/>
                  </a:lnTo>
                  <a:lnTo>
                    <a:pt x="35237" y="21852"/>
                  </a:lnTo>
                  <a:lnTo>
                    <a:pt x="35193" y="21940"/>
                  </a:lnTo>
                  <a:lnTo>
                    <a:pt x="34842" y="22511"/>
                  </a:lnTo>
                  <a:lnTo>
                    <a:pt x="34272" y="24046"/>
                  </a:lnTo>
                  <a:lnTo>
                    <a:pt x="33877" y="24661"/>
                  </a:lnTo>
                  <a:lnTo>
                    <a:pt x="33350" y="25012"/>
                  </a:lnTo>
                  <a:lnTo>
                    <a:pt x="31024" y="25319"/>
                  </a:lnTo>
                  <a:lnTo>
                    <a:pt x="30980" y="25319"/>
                  </a:lnTo>
                  <a:lnTo>
                    <a:pt x="28172" y="26372"/>
                  </a:lnTo>
                  <a:lnTo>
                    <a:pt x="28128" y="26372"/>
                  </a:lnTo>
                  <a:lnTo>
                    <a:pt x="26636" y="27557"/>
                  </a:lnTo>
                  <a:lnTo>
                    <a:pt x="24223" y="28654"/>
                  </a:lnTo>
                  <a:lnTo>
                    <a:pt x="21941" y="29575"/>
                  </a:lnTo>
                  <a:lnTo>
                    <a:pt x="20361" y="30234"/>
                  </a:lnTo>
                  <a:lnTo>
                    <a:pt x="19220" y="30716"/>
                  </a:lnTo>
                  <a:lnTo>
                    <a:pt x="18826" y="30848"/>
                  </a:lnTo>
                  <a:lnTo>
                    <a:pt x="18475" y="30892"/>
                  </a:lnTo>
                  <a:lnTo>
                    <a:pt x="18167" y="30848"/>
                  </a:lnTo>
                  <a:lnTo>
                    <a:pt x="17816" y="30760"/>
                  </a:lnTo>
                  <a:lnTo>
                    <a:pt x="17421" y="30628"/>
                  </a:lnTo>
                  <a:lnTo>
                    <a:pt x="16895" y="30409"/>
                  </a:lnTo>
                  <a:lnTo>
                    <a:pt x="16105" y="30058"/>
                  </a:lnTo>
                  <a:lnTo>
                    <a:pt x="15096" y="29619"/>
                  </a:lnTo>
                  <a:lnTo>
                    <a:pt x="13779" y="29137"/>
                  </a:lnTo>
                  <a:lnTo>
                    <a:pt x="12068" y="28566"/>
                  </a:lnTo>
                  <a:lnTo>
                    <a:pt x="9303" y="27952"/>
                  </a:lnTo>
                  <a:lnTo>
                    <a:pt x="9303" y="27908"/>
                  </a:lnTo>
                  <a:lnTo>
                    <a:pt x="9260" y="27952"/>
                  </a:lnTo>
                  <a:lnTo>
                    <a:pt x="7592" y="28303"/>
                  </a:lnTo>
                  <a:lnTo>
                    <a:pt x="5749" y="28171"/>
                  </a:lnTo>
                  <a:lnTo>
                    <a:pt x="5705" y="28171"/>
                  </a:lnTo>
                  <a:lnTo>
                    <a:pt x="4477" y="28347"/>
                  </a:lnTo>
                  <a:lnTo>
                    <a:pt x="4433" y="28347"/>
                  </a:lnTo>
                  <a:lnTo>
                    <a:pt x="966" y="29531"/>
                  </a:lnTo>
                  <a:lnTo>
                    <a:pt x="747" y="29400"/>
                  </a:lnTo>
                  <a:lnTo>
                    <a:pt x="352" y="28610"/>
                  </a:lnTo>
                  <a:lnTo>
                    <a:pt x="396" y="27952"/>
                  </a:lnTo>
                  <a:lnTo>
                    <a:pt x="615" y="26855"/>
                  </a:lnTo>
                  <a:lnTo>
                    <a:pt x="1405" y="25538"/>
                  </a:lnTo>
                  <a:lnTo>
                    <a:pt x="2151" y="24836"/>
                  </a:lnTo>
                  <a:lnTo>
                    <a:pt x="4038" y="24222"/>
                  </a:lnTo>
                  <a:lnTo>
                    <a:pt x="5530" y="24924"/>
                  </a:lnTo>
                  <a:lnTo>
                    <a:pt x="5661" y="24924"/>
                  </a:lnTo>
                  <a:lnTo>
                    <a:pt x="6144" y="24792"/>
                  </a:lnTo>
                  <a:lnTo>
                    <a:pt x="6188" y="24749"/>
                  </a:lnTo>
                  <a:lnTo>
                    <a:pt x="6583" y="24485"/>
                  </a:lnTo>
                  <a:lnTo>
                    <a:pt x="6627" y="24441"/>
                  </a:lnTo>
                  <a:lnTo>
                    <a:pt x="6890" y="24003"/>
                  </a:lnTo>
                  <a:lnTo>
                    <a:pt x="6890" y="23915"/>
                  </a:lnTo>
                  <a:lnTo>
                    <a:pt x="6846" y="23037"/>
                  </a:lnTo>
                  <a:lnTo>
                    <a:pt x="6715" y="22291"/>
                  </a:lnTo>
                  <a:lnTo>
                    <a:pt x="6846" y="21501"/>
                  </a:lnTo>
                  <a:lnTo>
                    <a:pt x="7855" y="19132"/>
                  </a:lnTo>
                  <a:lnTo>
                    <a:pt x="10269" y="15621"/>
                  </a:lnTo>
                  <a:lnTo>
                    <a:pt x="10269" y="15578"/>
                  </a:lnTo>
                  <a:lnTo>
                    <a:pt x="11278" y="13735"/>
                  </a:lnTo>
                  <a:lnTo>
                    <a:pt x="11278" y="13647"/>
                  </a:lnTo>
                  <a:lnTo>
                    <a:pt x="11278" y="12813"/>
                  </a:lnTo>
                  <a:lnTo>
                    <a:pt x="12156" y="8995"/>
                  </a:lnTo>
                  <a:lnTo>
                    <a:pt x="12375" y="8469"/>
                  </a:lnTo>
                  <a:lnTo>
                    <a:pt x="13253" y="7547"/>
                  </a:lnTo>
                  <a:lnTo>
                    <a:pt x="14569" y="6670"/>
                  </a:lnTo>
                  <a:lnTo>
                    <a:pt x="15447" y="6319"/>
                  </a:lnTo>
                  <a:lnTo>
                    <a:pt x="15491" y="6275"/>
                  </a:lnTo>
                  <a:lnTo>
                    <a:pt x="15535" y="6187"/>
                  </a:lnTo>
                  <a:lnTo>
                    <a:pt x="15622" y="5880"/>
                  </a:lnTo>
                  <a:lnTo>
                    <a:pt x="15622" y="5836"/>
                  </a:lnTo>
                  <a:lnTo>
                    <a:pt x="15447" y="3598"/>
                  </a:lnTo>
                  <a:lnTo>
                    <a:pt x="15535" y="1843"/>
                  </a:lnTo>
                  <a:lnTo>
                    <a:pt x="15842" y="965"/>
                  </a:lnTo>
                  <a:lnTo>
                    <a:pt x="16456" y="395"/>
                  </a:lnTo>
                  <a:lnTo>
                    <a:pt x="16807" y="351"/>
                  </a:lnTo>
                  <a:close/>
                  <a:moveTo>
                    <a:pt x="16851" y="0"/>
                  </a:moveTo>
                  <a:lnTo>
                    <a:pt x="16368" y="88"/>
                  </a:lnTo>
                  <a:lnTo>
                    <a:pt x="16281" y="132"/>
                  </a:lnTo>
                  <a:lnTo>
                    <a:pt x="15578" y="746"/>
                  </a:lnTo>
                  <a:lnTo>
                    <a:pt x="15535" y="790"/>
                  </a:lnTo>
                  <a:lnTo>
                    <a:pt x="15183" y="1755"/>
                  </a:lnTo>
                  <a:lnTo>
                    <a:pt x="15183" y="1799"/>
                  </a:lnTo>
                  <a:lnTo>
                    <a:pt x="15096" y="3554"/>
                  </a:lnTo>
                  <a:lnTo>
                    <a:pt x="15096" y="3598"/>
                  </a:lnTo>
                  <a:lnTo>
                    <a:pt x="15271" y="5836"/>
                  </a:lnTo>
                  <a:lnTo>
                    <a:pt x="15227" y="6012"/>
                  </a:lnTo>
                  <a:lnTo>
                    <a:pt x="14438" y="6363"/>
                  </a:lnTo>
                  <a:lnTo>
                    <a:pt x="14394" y="6363"/>
                  </a:lnTo>
                  <a:lnTo>
                    <a:pt x="13033" y="7240"/>
                  </a:lnTo>
                  <a:lnTo>
                    <a:pt x="12989" y="7284"/>
                  </a:lnTo>
                  <a:lnTo>
                    <a:pt x="12112" y="8250"/>
                  </a:lnTo>
                  <a:lnTo>
                    <a:pt x="12068" y="8293"/>
                  </a:lnTo>
                  <a:lnTo>
                    <a:pt x="11849" y="8864"/>
                  </a:lnTo>
                  <a:lnTo>
                    <a:pt x="11805" y="8864"/>
                  </a:lnTo>
                  <a:lnTo>
                    <a:pt x="10971" y="12769"/>
                  </a:lnTo>
                  <a:lnTo>
                    <a:pt x="10927" y="12769"/>
                  </a:lnTo>
                  <a:lnTo>
                    <a:pt x="10927" y="13603"/>
                  </a:lnTo>
                  <a:lnTo>
                    <a:pt x="9962" y="15402"/>
                  </a:lnTo>
                  <a:lnTo>
                    <a:pt x="7548" y="18956"/>
                  </a:lnTo>
                  <a:lnTo>
                    <a:pt x="6539" y="21370"/>
                  </a:lnTo>
                  <a:lnTo>
                    <a:pt x="6495" y="21414"/>
                  </a:lnTo>
                  <a:lnTo>
                    <a:pt x="6364" y="22291"/>
                  </a:lnTo>
                  <a:lnTo>
                    <a:pt x="6364" y="22335"/>
                  </a:lnTo>
                  <a:lnTo>
                    <a:pt x="6495" y="23081"/>
                  </a:lnTo>
                  <a:lnTo>
                    <a:pt x="6539" y="23871"/>
                  </a:lnTo>
                  <a:lnTo>
                    <a:pt x="6320" y="24222"/>
                  </a:lnTo>
                  <a:lnTo>
                    <a:pt x="6012" y="24441"/>
                  </a:lnTo>
                  <a:lnTo>
                    <a:pt x="5618" y="24573"/>
                  </a:lnTo>
                  <a:lnTo>
                    <a:pt x="4126" y="23871"/>
                  </a:lnTo>
                  <a:lnTo>
                    <a:pt x="3994" y="23871"/>
                  </a:lnTo>
                  <a:lnTo>
                    <a:pt x="1975" y="24485"/>
                  </a:lnTo>
                  <a:lnTo>
                    <a:pt x="1932" y="24529"/>
                  </a:lnTo>
                  <a:lnTo>
                    <a:pt x="1142" y="25319"/>
                  </a:lnTo>
                  <a:lnTo>
                    <a:pt x="1142" y="25363"/>
                  </a:lnTo>
                  <a:lnTo>
                    <a:pt x="308" y="26723"/>
                  </a:lnTo>
                  <a:lnTo>
                    <a:pt x="308" y="26767"/>
                  </a:lnTo>
                  <a:lnTo>
                    <a:pt x="45" y="27908"/>
                  </a:lnTo>
                  <a:lnTo>
                    <a:pt x="1" y="28610"/>
                  </a:lnTo>
                  <a:lnTo>
                    <a:pt x="45" y="28698"/>
                  </a:lnTo>
                  <a:lnTo>
                    <a:pt x="484" y="29619"/>
                  </a:lnTo>
                  <a:lnTo>
                    <a:pt x="527" y="29663"/>
                  </a:lnTo>
                  <a:lnTo>
                    <a:pt x="835" y="29839"/>
                  </a:lnTo>
                  <a:lnTo>
                    <a:pt x="922" y="29883"/>
                  </a:lnTo>
                  <a:lnTo>
                    <a:pt x="1010" y="29883"/>
                  </a:lnTo>
                  <a:lnTo>
                    <a:pt x="4564" y="28654"/>
                  </a:lnTo>
                  <a:lnTo>
                    <a:pt x="5705" y="28522"/>
                  </a:lnTo>
                  <a:lnTo>
                    <a:pt x="7592" y="28654"/>
                  </a:lnTo>
                  <a:lnTo>
                    <a:pt x="7636" y="28654"/>
                  </a:lnTo>
                  <a:lnTo>
                    <a:pt x="9303" y="28303"/>
                  </a:lnTo>
                  <a:lnTo>
                    <a:pt x="11980" y="28917"/>
                  </a:lnTo>
                  <a:lnTo>
                    <a:pt x="13648" y="29488"/>
                  </a:lnTo>
                  <a:lnTo>
                    <a:pt x="14964" y="29970"/>
                  </a:lnTo>
                  <a:lnTo>
                    <a:pt x="15973" y="30365"/>
                  </a:lnTo>
                  <a:lnTo>
                    <a:pt x="16763" y="30716"/>
                  </a:lnTo>
                  <a:lnTo>
                    <a:pt x="17685" y="31111"/>
                  </a:lnTo>
                  <a:lnTo>
                    <a:pt x="18080" y="31199"/>
                  </a:lnTo>
                  <a:lnTo>
                    <a:pt x="18387" y="31243"/>
                  </a:lnTo>
                  <a:lnTo>
                    <a:pt x="18782" y="31199"/>
                  </a:lnTo>
                  <a:lnTo>
                    <a:pt x="19220" y="31067"/>
                  </a:lnTo>
                  <a:lnTo>
                    <a:pt x="19791" y="30848"/>
                  </a:lnTo>
                  <a:lnTo>
                    <a:pt x="20493" y="30541"/>
                  </a:lnTo>
                  <a:lnTo>
                    <a:pt x="22073" y="29883"/>
                  </a:lnTo>
                  <a:lnTo>
                    <a:pt x="24355" y="29005"/>
                  </a:lnTo>
                  <a:lnTo>
                    <a:pt x="26812" y="27864"/>
                  </a:lnTo>
                  <a:lnTo>
                    <a:pt x="26856" y="27820"/>
                  </a:lnTo>
                  <a:lnTo>
                    <a:pt x="28348" y="26679"/>
                  </a:lnTo>
                  <a:lnTo>
                    <a:pt x="31112" y="25670"/>
                  </a:lnTo>
                  <a:lnTo>
                    <a:pt x="33438" y="25363"/>
                  </a:lnTo>
                  <a:lnTo>
                    <a:pt x="33526" y="25363"/>
                  </a:lnTo>
                  <a:lnTo>
                    <a:pt x="34096" y="24968"/>
                  </a:lnTo>
                  <a:lnTo>
                    <a:pt x="34140" y="24924"/>
                  </a:lnTo>
                  <a:lnTo>
                    <a:pt x="34579" y="24222"/>
                  </a:lnTo>
                  <a:lnTo>
                    <a:pt x="34623" y="24178"/>
                  </a:lnTo>
                  <a:lnTo>
                    <a:pt x="35149" y="22686"/>
                  </a:lnTo>
                  <a:lnTo>
                    <a:pt x="35500" y="22072"/>
                  </a:lnTo>
                  <a:lnTo>
                    <a:pt x="35500" y="22028"/>
                  </a:lnTo>
                  <a:lnTo>
                    <a:pt x="35588" y="21765"/>
                  </a:lnTo>
                  <a:lnTo>
                    <a:pt x="35588" y="21677"/>
                  </a:lnTo>
                  <a:lnTo>
                    <a:pt x="35500" y="21589"/>
                  </a:lnTo>
                  <a:lnTo>
                    <a:pt x="33087" y="20580"/>
                  </a:lnTo>
                  <a:lnTo>
                    <a:pt x="33043" y="20580"/>
                  </a:lnTo>
                  <a:lnTo>
                    <a:pt x="30849" y="20185"/>
                  </a:lnTo>
                  <a:lnTo>
                    <a:pt x="29664" y="20009"/>
                  </a:lnTo>
                  <a:lnTo>
                    <a:pt x="29225" y="19615"/>
                  </a:lnTo>
                  <a:lnTo>
                    <a:pt x="28918" y="18254"/>
                  </a:lnTo>
                  <a:lnTo>
                    <a:pt x="28479" y="15446"/>
                  </a:lnTo>
                  <a:lnTo>
                    <a:pt x="28040" y="13340"/>
                  </a:lnTo>
                  <a:lnTo>
                    <a:pt x="28040" y="13252"/>
                  </a:lnTo>
                  <a:lnTo>
                    <a:pt x="25934" y="9917"/>
                  </a:lnTo>
                  <a:lnTo>
                    <a:pt x="24091" y="7547"/>
                  </a:lnTo>
                  <a:lnTo>
                    <a:pt x="24047" y="7547"/>
                  </a:lnTo>
                  <a:lnTo>
                    <a:pt x="21985" y="5704"/>
                  </a:lnTo>
                  <a:lnTo>
                    <a:pt x="20098" y="4081"/>
                  </a:lnTo>
                  <a:lnTo>
                    <a:pt x="20054" y="4081"/>
                  </a:lnTo>
                  <a:lnTo>
                    <a:pt x="18738" y="3247"/>
                  </a:lnTo>
                  <a:lnTo>
                    <a:pt x="17816" y="1273"/>
                  </a:lnTo>
                  <a:lnTo>
                    <a:pt x="17378" y="439"/>
                  </a:lnTo>
                  <a:lnTo>
                    <a:pt x="17334" y="439"/>
                  </a:lnTo>
                  <a:lnTo>
                    <a:pt x="16983" y="44"/>
                  </a:lnTo>
                  <a:lnTo>
                    <a:pt x="1693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47"/>
            <p:cNvSpPr/>
            <p:nvPr/>
          </p:nvSpPr>
          <p:spPr>
            <a:xfrm>
              <a:off x="6038025" y="3987950"/>
              <a:ext cx="388375" cy="286350"/>
            </a:xfrm>
            <a:custGeom>
              <a:avLst/>
              <a:gdLst/>
              <a:ahLst/>
              <a:cxnLst/>
              <a:rect l="l" t="t" r="r" b="b"/>
              <a:pathLst>
                <a:path w="15535" h="11454" extrusionOk="0">
                  <a:moveTo>
                    <a:pt x="2545" y="352"/>
                  </a:moveTo>
                  <a:lnTo>
                    <a:pt x="5134" y="527"/>
                  </a:lnTo>
                  <a:lnTo>
                    <a:pt x="7504" y="1010"/>
                  </a:lnTo>
                  <a:lnTo>
                    <a:pt x="9786" y="1317"/>
                  </a:lnTo>
                  <a:lnTo>
                    <a:pt x="9830" y="1317"/>
                  </a:lnTo>
                  <a:lnTo>
                    <a:pt x="11760" y="1010"/>
                  </a:lnTo>
                  <a:lnTo>
                    <a:pt x="12813" y="1142"/>
                  </a:lnTo>
                  <a:lnTo>
                    <a:pt x="14130" y="1800"/>
                  </a:lnTo>
                  <a:lnTo>
                    <a:pt x="14569" y="2195"/>
                  </a:lnTo>
                  <a:lnTo>
                    <a:pt x="15139" y="3906"/>
                  </a:lnTo>
                  <a:lnTo>
                    <a:pt x="15183" y="4345"/>
                  </a:lnTo>
                  <a:lnTo>
                    <a:pt x="14481" y="5486"/>
                  </a:lnTo>
                  <a:lnTo>
                    <a:pt x="12857" y="7504"/>
                  </a:lnTo>
                  <a:lnTo>
                    <a:pt x="11936" y="8952"/>
                  </a:lnTo>
                  <a:lnTo>
                    <a:pt x="10356" y="10005"/>
                  </a:lnTo>
                  <a:lnTo>
                    <a:pt x="7855" y="11015"/>
                  </a:lnTo>
                  <a:lnTo>
                    <a:pt x="6758" y="11102"/>
                  </a:lnTo>
                  <a:lnTo>
                    <a:pt x="5924" y="11059"/>
                  </a:lnTo>
                  <a:lnTo>
                    <a:pt x="4520" y="10313"/>
                  </a:lnTo>
                  <a:lnTo>
                    <a:pt x="3072" y="9303"/>
                  </a:lnTo>
                  <a:lnTo>
                    <a:pt x="2721" y="8865"/>
                  </a:lnTo>
                  <a:lnTo>
                    <a:pt x="2326" y="6802"/>
                  </a:lnTo>
                  <a:lnTo>
                    <a:pt x="2282" y="6714"/>
                  </a:lnTo>
                  <a:lnTo>
                    <a:pt x="527" y="4082"/>
                  </a:lnTo>
                  <a:lnTo>
                    <a:pt x="351" y="3160"/>
                  </a:lnTo>
                  <a:lnTo>
                    <a:pt x="834" y="2063"/>
                  </a:lnTo>
                  <a:lnTo>
                    <a:pt x="1580" y="922"/>
                  </a:lnTo>
                  <a:lnTo>
                    <a:pt x="2019" y="527"/>
                  </a:lnTo>
                  <a:lnTo>
                    <a:pt x="2545" y="352"/>
                  </a:lnTo>
                  <a:close/>
                  <a:moveTo>
                    <a:pt x="2545" y="1"/>
                  </a:moveTo>
                  <a:lnTo>
                    <a:pt x="2458" y="45"/>
                  </a:lnTo>
                  <a:lnTo>
                    <a:pt x="1887" y="220"/>
                  </a:lnTo>
                  <a:lnTo>
                    <a:pt x="1843" y="264"/>
                  </a:lnTo>
                  <a:lnTo>
                    <a:pt x="1317" y="659"/>
                  </a:lnTo>
                  <a:lnTo>
                    <a:pt x="1273" y="703"/>
                  </a:lnTo>
                  <a:lnTo>
                    <a:pt x="527" y="1888"/>
                  </a:lnTo>
                  <a:lnTo>
                    <a:pt x="527" y="1931"/>
                  </a:lnTo>
                  <a:lnTo>
                    <a:pt x="44" y="3072"/>
                  </a:lnTo>
                  <a:lnTo>
                    <a:pt x="0" y="3204"/>
                  </a:lnTo>
                  <a:lnTo>
                    <a:pt x="176" y="4169"/>
                  </a:lnTo>
                  <a:lnTo>
                    <a:pt x="220" y="4257"/>
                  </a:lnTo>
                  <a:lnTo>
                    <a:pt x="1975" y="6890"/>
                  </a:lnTo>
                  <a:lnTo>
                    <a:pt x="2414" y="8952"/>
                  </a:lnTo>
                  <a:lnTo>
                    <a:pt x="2458" y="9040"/>
                  </a:lnTo>
                  <a:lnTo>
                    <a:pt x="2809" y="9523"/>
                  </a:lnTo>
                  <a:lnTo>
                    <a:pt x="2853" y="9567"/>
                  </a:lnTo>
                  <a:lnTo>
                    <a:pt x="4345" y="10620"/>
                  </a:lnTo>
                  <a:lnTo>
                    <a:pt x="5793" y="11366"/>
                  </a:lnTo>
                  <a:lnTo>
                    <a:pt x="5880" y="11410"/>
                  </a:lnTo>
                  <a:lnTo>
                    <a:pt x="6758" y="11453"/>
                  </a:lnTo>
                  <a:lnTo>
                    <a:pt x="7943" y="11322"/>
                  </a:lnTo>
                  <a:lnTo>
                    <a:pt x="7987" y="11322"/>
                  </a:lnTo>
                  <a:lnTo>
                    <a:pt x="10488" y="10313"/>
                  </a:lnTo>
                  <a:lnTo>
                    <a:pt x="10532" y="10313"/>
                  </a:lnTo>
                  <a:lnTo>
                    <a:pt x="12155" y="9216"/>
                  </a:lnTo>
                  <a:lnTo>
                    <a:pt x="12199" y="9172"/>
                  </a:lnTo>
                  <a:lnTo>
                    <a:pt x="13165" y="7724"/>
                  </a:lnTo>
                  <a:lnTo>
                    <a:pt x="14788" y="5705"/>
                  </a:lnTo>
                  <a:lnTo>
                    <a:pt x="15490" y="4476"/>
                  </a:lnTo>
                  <a:lnTo>
                    <a:pt x="15534" y="4389"/>
                  </a:lnTo>
                  <a:lnTo>
                    <a:pt x="15490" y="3862"/>
                  </a:lnTo>
                  <a:lnTo>
                    <a:pt x="15490" y="3818"/>
                  </a:lnTo>
                  <a:lnTo>
                    <a:pt x="14876" y="2063"/>
                  </a:lnTo>
                  <a:lnTo>
                    <a:pt x="14832" y="1975"/>
                  </a:lnTo>
                  <a:lnTo>
                    <a:pt x="14393" y="1536"/>
                  </a:lnTo>
                  <a:lnTo>
                    <a:pt x="14349" y="1493"/>
                  </a:lnTo>
                  <a:lnTo>
                    <a:pt x="12945" y="834"/>
                  </a:lnTo>
                  <a:lnTo>
                    <a:pt x="12901" y="791"/>
                  </a:lnTo>
                  <a:lnTo>
                    <a:pt x="11804" y="659"/>
                  </a:lnTo>
                  <a:lnTo>
                    <a:pt x="11760" y="659"/>
                  </a:lnTo>
                  <a:lnTo>
                    <a:pt x="9830" y="966"/>
                  </a:lnTo>
                  <a:lnTo>
                    <a:pt x="7548" y="659"/>
                  </a:lnTo>
                  <a:lnTo>
                    <a:pt x="5178" y="176"/>
                  </a:lnTo>
                  <a:lnTo>
                    <a:pt x="254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47"/>
            <p:cNvSpPr/>
            <p:nvPr/>
          </p:nvSpPr>
          <p:spPr>
            <a:xfrm>
              <a:off x="6096175" y="1773100"/>
              <a:ext cx="942350" cy="1522675"/>
            </a:xfrm>
            <a:custGeom>
              <a:avLst/>
              <a:gdLst/>
              <a:ahLst/>
              <a:cxnLst/>
              <a:rect l="l" t="t" r="r" b="b"/>
              <a:pathLst>
                <a:path w="37694" h="60907" extrusionOk="0">
                  <a:moveTo>
                    <a:pt x="35982" y="0"/>
                  </a:moveTo>
                  <a:lnTo>
                    <a:pt x="35938" y="44"/>
                  </a:lnTo>
                  <a:lnTo>
                    <a:pt x="35894" y="88"/>
                  </a:lnTo>
                  <a:lnTo>
                    <a:pt x="35894" y="176"/>
                  </a:lnTo>
                  <a:lnTo>
                    <a:pt x="35894" y="220"/>
                  </a:lnTo>
                  <a:lnTo>
                    <a:pt x="35938" y="307"/>
                  </a:lnTo>
                  <a:lnTo>
                    <a:pt x="36070" y="395"/>
                  </a:lnTo>
                  <a:lnTo>
                    <a:pt x="37079" y="1975"/>
                  </a:lnTo>
                  <a:lnTo>
                    <a:pt x="37298" y="2765"/>
                  </a:lnTo>
                  <a:lnTo>
                    <a:pt x="37342" y="3598"/>
                  </a:lnTo>
                  <a:lnTo>
                    <a:pt x="37035" y="5529"/>
                  </a:lnTo>
                  <a:lnTo>
                    <a:pt x="37035" y="5573"/>
                  </a:lnTo>
                  <a:lnTo>
                    <a:pt x="36904" y="8820"/>
                  </a:lnTo>
                  <a:lnTo>
                    <a:pt x="36640" y="9829"/>
                  </a:lnTo>
                  <a:lnTo>
                    <a:pt x="35850" y="11760"/>
                  </a:lnTo>
                  <a:lnTo>
                    <a:pt x="34578" y="14569"/>
                  </a:lnTo>
                  <a:lnTo>
                    <a:pt x="33393" y="17026"/>
                  </a:lnTo>
                  <a:lnTo>
                    <a:pt x="31111" y="20405"/>
                  </a:lnTo>
                  <a:lnTo>
                    <a:pt x="31111" y="20536"/>
                  </a:lnTo>
                  <a:lnTo>
                    <a:pt x="31155" y="20624"/>
                  </a:lnTo>
                  <a:lnTo>
                    <a:pt x="31506" y="21063"/>
                  </a:lnTo>
                  <a:lnTo>
                    <a:pt x="32472" y="22511"/>
                  </a:lnTo>
                  <a:lnTo>
                    <a:pt x="32867" y="24573"/>
                  </a:lnTo>
                  <a:lnTo>
                    <a:pt x="33525" y="26767"/>
                  </a:lnTo>
                  <a:lnTo>
                    <a:pt x="33613" y="28523"/>
                  </a:lnTo>
                  <a:lnTo>
                    <a:pt x="33656" y="31638"/>
                  </a:lnTo>
                  <a:lnTo>
                    <a:pt x="33656" y="35368"/>
                  </a:lnTo>
                  <a:lnTo>
                    <a:pt x="33437" y="38088"/>
                  </a:lnTo>
                  <a:lnTo>
                    <a:pt x="33130" y="38922"/>
                  </a:lnTo>
                  <a:lnTo>
                    <a:pt x="30804" y="41774"/>
                  </a:lnTo>
                  <a:lnTo>
                    <a:pt x="28391" y="43442"/>
                  </a:lnTo>
                  <a:lnTo>
                    <a:pt x="25495" y="44978"/>
                  </a:lnTo>
                  <a:lnTo>
                    <a:pt x="23301" y="46119"/>
                  </a:lnTo>
                  <a:lnTo>
                    <a:pt x="20097" y="47874"/>
                  </a:lnTo>
                  <a:lnTo>
                    <a:pt x="16894" y="49936"/>
                  </a:lnTo>
                  <a:lnTo>
                    <a:pt x="16016" y="50726"/>
                  </a:lnTo>
                  <a:lnTo>
                    <a:pt x="14042" y="51516"/>
                  </a:lnTo>
                  <a:lnTo>
                    <a:pt x="13998" y="51516"/>
                  </a:lnTo>
                  <a:lnTo>
                    <a:pt x="12682" y="52306"/>
                  </a:lnTo>
                  <a:lnTo>
                    <a:pt x="12638" y="52306"/>
                  </a:lnTo>
                  <a:lnTo>
                    <a:pt x="11146" y="53490"/>
                  </a:lnTo>
                  <a:lnTo>
                    <a:pt x="9127" y="54500"/>
                  </a:lnTo>
                  <a:lnTo>
                    <a:pt x="5222" y="56694"/>
                  </a:lnTo>
                  <a:lnTo>
                    <a:pt x="3335" y="58098"/>
                  </a:lnTo>
                  <a:lnTo>
                    <a:pt x="88" y="60599"/>
                  </a:lnTo>
                  <a:lnTo>
                    <a:pt x="44" y="60643"/>
                  </a:lnTo>
                  <a:lnTo>
                    <a:pt x="0" y="60731"/>
                  </a:lnTo>
                  <a:lnTo>
                    <a:pt x="0" y="60775"/>
                  </a:lnTo>
                  <a:lnTo>
                    <a:pt x="44" y="60862"/>
                  </a:lnTo>
                  <a:lnTo>
                    <a:pt x="88" y="60906"/>
                  </a:lnTo>
                  <a:lnTo>
                    <a:pt x="307" y="60906"/>
                  </a:lnTo>
                  <a:lnTo>
                    <a:pt x="3554" y="58405"/>
                  </a:lnTo>
                  <a:lnTo>
                    <a:pt x="5397" y="56957"/>
                  </a:lnTo>
                  <a:lnTo>
                    <a:pt x="9303" y="54807"/>
                  </a:lnTo>
                  <a:lnTo>
                    <a:pt x="11277" y="53798"/>
                  </a:lnTo>
                  <a:lnTo>
                    <a:pt x="11321" y="53754"/>
                  </a:lnTo>
                  <a:lnTo>
                    <a:pt x="12857" y="52613"/>
                  </a:lnTo>
                  <a:lnTo>
                    <a:pt x="14173" y="51823"/>
                  </a:lnTo>
                  <a:lnTo>
                    <a:pt x="16148" y="51033"/>
                  </a:lnTo>
                  <a:lnTo>
                    <a:pt x="16192" y="50989"/>
                  </a:lnTo>
                  <a:lnTo>
                    <a:pt x="17113" y="50243"/>
                  </a:lnTo>
                  <a:lnTo>
                    <a:pt x="20273" y="48181"/>
                  </a:lnTo>
                  <a:lnTo>
                    <a:pt x="23476" y="46426"/>
                  </a:lnTo>
                  <a:lnTo>
                    <a:pt x="25626" y="45285"/>
                  </a:lnTo>
                  <a:lnTo>
                    <a:pt x="28566" y="43749"/>
                  </a:lnTo>
                  <a:lnTo>
                    <a:pt x="31024" y="42038"/>
                  </a:lnTo>
                  <a:lnTo>
                    <a:pt x="31067" y="41994"/>
                  </a:lnTo>
                  <a:lnTo>
                    <a:pt x="33437" y="39098"/>
                  </a:lnTo>
                  <a:lnTo>
                    <a:pt x="33437" y="39054"/>
                  </a:lnTo>
                  <a:lnTo>
                    <a:pt x="33788" y="38176"/>
                  </a:lnTo>
                  <a:lnTo>
                    <a:pt x="33788" y="38132"/>
                  </a:lnTo>
                  <a:lnTo>
                    <a:pt x="34007" y="35368"/>
                  </a:lnTo>
                  <a:lnTo>
                    <a:pt x="34007" y="31638"/>
                  </a:lnTo>
                  <a:lnTo>
                    <a:pt x="33964" y="28523"/>
                  </a:lnTo>
                  <a:lnTo>
                    <a:pt x="33876" y="26723"/>
                  </a:lnTo>
                  <a:lnTo>
                    <a:pt x="33218" y="24486"/>
                  </a:lnTo>
                  <a:lnTo>
                    <a:pt x="32823" y="22379"/>
                  </a:lnTo>
                  <a:lnTo>
                    <a:pt x="32779" y="22335"/>
                  </a:lnTo>
                  <a:lnTo>
                    <a:pt x="31813" y="20887"/>
                  </a:lnTo>
                  <a:lnTo>
                    <a:pt x="31813" y="20843"/>
                  </a:lnTo>
                  <a:lnTo>
                    <a:pt x="31506" y="20492"/>
                  </a:lnTo>
                  <a:lnTo>
                    <a:pt x="33700" y="17201"/>
                  </a:lnTo>
                  <a:lnTo>
                    <a:pt x="34885" y="14744"/>
                  </a:lnTo>
                  <a:lnTo>
                    <a:pt x="36201" y="11892"/>
                  </a:lnTo>
                  <a:lnTo>
                    <a:pt x="36991" y="9961"/>
                  </a:lnTo>
                  <a:lnTo>
                    <a:pt x="36991" y="9917"/>
                  </a:lnTo>
                  <a:lnTo>
                    <a:pt x="37255" y="8908"/>
                  </a:lnTo>
                  <a:lnTo>
                    <a:pt x="37255" y="8864"/>
                  </a:lnTo>
                  <a:lnTo>
                    <a:pt x="37386" y="5573"/>
                  </a:lnTo>
                  <a:lnTo>
                    <a:pt x="37693" y="3642"/>
                  </a:lnTo>
                  <a:lnTo>
                    <a:pt x="37693" y="3598"/>
                  </a:lnTo>
                  <a:lnTo>
                    <a:pt x="37650" y="2721"/>
                  </a:lnTo>
                  <a:lnTo>
                    <a:pt x="37650" y="2677"/>
                  </a:lnTo>
                  <a:lnTo>
                    <a:pt x="37386" y="1843"/>
                  </a:lnTo>
                  <a:lnTo>
                    <a:pt x="37386" y="1799"/>
                  </a:lnTo>
                  <a:lnTo>
                    <a:pt x="36377" y="220"/>
                  </a:lnTo>
                  <a:lnTo>
                    <a:pt x="36333" y="176"/>
                  </a:lnTo>
                  <a:lnTo>
                    <a:pt x="36158" y="44"/>
                  </a:lnTo>
                  <a:lnTo>
                    <a:pt x="3611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47"/>
            <p:cNvSpPr/>
            <p:nvPr/>
          </p:nvSpPr>
          <p:spPr>
            <a:xfrm>
              <a:off x="6123600" y="1816975"/>
              <a:ext cx="957700" cy="1504025"/>
            </a:xfrm>
            <a:custGeom>
              <a:avLst/>
              <a:gdLst/>
              <a:ahLst/>
              <a:cxnLst/>
              <a:rect l="l" t="t" r="r" b="b"/>
              <a:pathLst>
                <a:path w="38308" h="60161" extrusionOk="0">
                  <a:moveTo>
                    <a:pt x="36772" y="1"/>
                  </a:moveTo>
                  <a:lnTo>
                    <a:pt x="36684" y="44"/>
                  </a:lnTo>
                  <a:lnTo>
                    <a:pt x="36684" y="132"/>
                  </a:lnTo>
                  <a:lnTo>
                    <a:pt x="36684" y="176"/>
                  </a:lnTo>
                  <a:lnTo>
                    <a:pt x="36684" y="264"/>
                  </a:lnTo>
                  <a:lnTo>
                    <a:pt x="37430" y="1624"/>
                  </a:lnTo>
                  <a:lnTo>
                    <a:pt x="37913" y="3160"/>
                  </a:lnTo>
                  <a:lnTo>
                    <a:pt x="37957" y="4740"/>
                  </a:lnTo>
                  <a:lnTo>
                    <a:pt x="37298" y="7372"/>
                  </a:lnTo>
                  <a:lnTo>
                    <a:pt x="36245" y="10620"/>
                  </a:lnTo>
                  <a:lnTo>
                    <a:pt x="36245" y="10663"/>
                  </a:lnTo>
                  <a:lnTo>
                    <a:pt x="36421" y="13077"/>
                  </a:lnTo>
                  <a:lnTo>
                    <a:pt x="36158" y="15183"/>
                  </a:lnTo>
                  <a:lnTo>
                    <a:pt x="36070" y="17509"/>
                  </a:lnTo>
                  <a:lnTo>
                    <a:pt x="35807" y="20142"/>
                  </a:lnTo>
                  <a:lnTo>
                    <a:pt x="35850" y="20229"/>
                  </a:lnTo>
                  <a:lnTo>
                    <a:pt x="36465" y="22160"/>
                  </a:lnTo>
                  <a:lnTo>
                    <a:pt x="36596" y="25802"/>
                  </a:lnTo>
                  <a:lnTo>
                    <a:pt x="36904" y="27601"/>
                  </a:lnTo>
                  <a:lnTo>
                    <a:pt x="36947" y="29488"/>
                  </a:lnTo>
                  <a:lnTo>
                    <a:pt x="36860" y="32077"/>
                  </a:lnTo>
                  <a:lnTo>
                    <a:pt x="36596" y="34578"/>
                  </a:lnTo>
                  <a:lnTo>
                    <a:pt x="36070" y="36333"/>
                  </a:lnTo>
                  <a:lnTo>
                    <a:pt x="34797" y="38308"/>
                  </a:lnTo>
                  <a:lnTo>
                    <a:pt x="33042" y="41555"/>
                  </a:lnTo>
                  <a:lnTo>
                    <a:pt x="31770" y="42828"/>
                  </a:lnTo>
                  <a:lnTo>
                    <a:pt x="30848" y="43047"/>
                  </a:lnTo>
                  <a:lnTo>
                    <a:pt x="29619" y="43091"/>
                  </a:lnTo>
                  <a:lnTo>
                    <a:pt x="29532" y="43135"/>
                  </a:lnTo>
                  <a:lnTo>
                    <a:pt x="27294" y="44364"/>
                  </a:lnTo>
                  <a:lnTo>
                    <a:pt x="22028" y="47040"/>
                  </a:lnTo>
                  <a:lnTo>
                    <a:pt x="18035" y="49103"/>
                  </a:lnTo>
                  <a:lnTo>
                    <a:pt x="15534" y="50726"/>
                  </a:lnTo>
                  <a:lnTo>
                    <a:pt x="12155" y="52086"/>
                  </a:lnTo>
                  <a:lnTo>
                    <a:pt x="12111" y="52086"/>
                  </a:lnTo>
                  <a:lnTo>
                    <a:pt x="10531" y="53008"/>
                  </a:lnTo>
                  <a:lnTo>
                    <a:pt x="8996" y="53886"/>
                  </a:lnTo>
                  <a:lnTo>
                    <a:pt x="7416" y="54719"/>
                  </a:lnTo>
                  <a:lnTo>
                    <a:pt x="5880" y="55597"/>
                  </a:lnTo>
                  <a:lnTo>
                    <a:pt x="5134" y="56080"/>
                  </a:lnTo>
                  <a:lnTo>
                    <a:pt x="4432" y="56562"/>
                  </a:lnTo>
                  <a:lnTo>
                    <a:pt x="3686" y="57089"/>
                  </a:lnTo>
                  <a:lnTo>
                    <a:pt x="2984" y="57659"/>
                  </a:lnTo>
                  <a:lnTo>
                    <a:pt x="88" y="59853"/>
                  </a:lnTo>
                  <a:lnTo>
                    <a:pt x="44" y="59897"/>
                  </a:lnTo>
                  <a:lnTo>
                    <a:pt x="0" y="59985"/>
                  </a:lnTo>
                  <a:lnTo>
                    <a:pt x="0" y="60029"/>
                  </a:lnTo>
                  <a:lnTo>
                    <a:pt x="44" y="60117"/>
                  </a:lnTo>
                  <a:lnTo>
                    <a:pt x="88" y="60160"/>
                  </a:lnTo>
                  <a:lnTo>
                    <a:pt x="176" y="60160"/>
                  </a:lnTo>
                  <a:lnTo>
                    <a:pt x="307" y="60117"/>
                  </a:lnTo>
                  <a:lnTo>
                    <a:pt x="3203" y="57923"/>
                  </a:lnTo>
                  <a:lnTo>
                    <a:pt x="3905" y="57396"/>
                  </a:lnTo>
                  <a:lnTo>
                    <a:pt x="4607" y="56869"/>
                  </a:lnTo>
                  <a:lnTo>
                    <a:pt x="5353" y="56387"/>
                  </a:lnTo>
                  <a:lnTo>
                    <a:pt x="6099" y="55904"/>
                  </a:lnTo>
                  <a:lnTo>
                    <a:pt x="7635" y="55026"/>
                  </a:lnTo>
                  <a:lnTo>
                    <a:pt x="9127" y="54193"/>
                  </a:lnTo>
                  <a:lnTo>
                    <a:pt x="10707" y="53315"/>
                  </a:lnTo>
                  <a:lnTo>
                    <a:pt x="12287" y="52394"/>
                  </a:lnTo>
                  <a:lnTo>
                    <a:pt x="15665" y="51033"/>
                  </a:lnTo>
                  <a:lnTo>
                    <a:pt x="15709" y="51033"/>
                  </a:lnTo>
                  <a:lnTo>
                    <a:pt x="18210" y="49410"/>
                  </a:lnTo>
                  <a:lnTo>
                    <a:pt x="22160" y="47347"/>
                  </a:lnTo>
                  <a:lnTo>
                    <a:pt x="27469" y="44671"/>
                  </a:lnTo>
                  <a:lnTo>
                    <a:pt x="29663" y="43442"/>
                  </a:lnTo>
                  <a:lnTo>
                    <a:pt x="30892" y="43398"/>
                  </a:lnTo>
                  <a:lnTo>
                    <a:pt x="30936" y="43398"/>
                  </a:lnTo>
                  <a:lnTo>
                    <a:pt x="31901" y="43179"/>
                  </a:lnTo>
                  <a:lnTo>
                    <a:pt x="31989" y="43135"/>
                  </a:lnTo>
                  <a:lnTo>
                    <a:pt x="33349" y="41775"/>
                  </a:lnTo>
                  <a:lnTo>
                    <a:pt x="33349" y="41731"/>
                  </a:lnTo>
                  <a:lnTo>
                    <a:pt x="35104" y="38527"/>
                  </a:lnTo>
                  <a:lnTo>
                    <a:pt x="36377" y="36509"/>
                  </a:lnTo>
                  <a:lnTo>
                    <a:pt x="36377" y="36465"/>
                  </a:lnTo>
                  <a:lnTo>
                    <a:pt x="36904" y="34666"/>
                  </a:lnTo>
                  <a:lnTo>
                    <a:pt x="36904" y="34622"/>
                  </a:lnTo>
                  <a:lnTo>
                    <a:pt x="37211" y="32121"/>
                  </a:lnTo>
                  <a:lnTo>
                    <a:pt x="37298" y="29488"/>
                  </a:lnTo>
                  <a:lnTo>
                    <a:pt x="37255" y="27601"/>
                  </a:lnTo>
                  <a:lnTo>
                    <a:pt x="37211" y="27557"/>
                  </a:lnTo>
                  <a:lnTo>
                    <a:pt x="36947" y="25758"/>
                  </a:lnTo>
                  <a:lnTo>
                    <a:pt x="36816" y="22116"/>
                  </a:lnTo>
                  <a:lnTo>
                    <a:pt x="36816" y="22072"/>
                  </a:lnTo>
                  <a:lnTo>
                    <a:pt x="36201" y="20142"/>
                  </a:lnTo>
                  <a:lnTo>
                    <a:pt x="36421" y="17509"/>
                  </a:lnTo>
                  <a:lnTo>
                    <a:pt x="36509" y="15227"/>
                  </a:lnTo>
                  <a:lnTo>
                    <a:pt x="36772" y="13077"/>
                  </a:lnTo>
                  <a:lnTo>
                    <a:pt x="36596" y="10663"/>
                  </a:lnTo>
                  <a:lnTo>
                    <a:pt x="37650" y="7460"/>
                  </a:lnTo>
                  <a:lnTo>
                    <a:pt x="38264" y="4827"/>
                  </a:lnTo>
                  <a:lnTo>
                    <a:pt x="38308" y="4783"/>
                  </a:lnTo>
                  <a:lnTo>
                    <a:pt x="38264" y="3160"/>
                  </a:lnTo>
                  <a:lnTo>
                    <a:pt x="38264" y="3072"/>
                  </a:lnTo>
                  <a:lnTo>
                    <a:pt x="37737" y="1492"/>
                  </a:lnTo>
                  <a:lnTo>
                    <a:pt x="37737" y="1449"/>
                  </a:lnTo>
                  <a:lnTo>
                    <a:pt x="36991" y="88"/>
                  </a:lnTo>
                  <a:lnTo>
                    <a:pt x="36947" y="44"/>
                  </a:lnTo>
                  <a:lnTo>
                    <a:pt x="369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47"/>
            <p:cNvSpPr/>
            <p:nvPr/>
          </p:nvSpPr>
          <p:spPr>
            <a:xfrm>
              <a:off x="6392350" y="3454800"/>
              <a:ext cx="767950" cy="217250"/>
            </a:xfrm>
            <a:custGeom>
              <a:avLst/>
              <a:gdLst/>
              <a:ahLst/>
              <a:cxnLst/>
              <a:rect l="l" t="t" r="r" b="b"/>
              <a:pathLst>
                <a:path w="30718" h="8690" extrusionOk="0">
                  <a:moveTo>
                    <a:pt x="11234" y="1"/>
                  </a:moveTo>
                  <a:lnTo>
                    <a:pt x="7899" y="1010"/>
                  </a:lnTo>
                  <a:lnTo>
                    <a:pt x="3555" y="1975"/>
                  </a:lnTo>
                  <a:lnTo>
                    <a:pt x="3511" y="1975"/>
                  </a:lnTo>
                  <a:lnTo>
                    <a:pt x="89" y="3994"/>
                  </a:lnTo>
                  <a:lnTo>
                    <a:pt x="45" y="4038"/>
                  </a:lnTo>
                  <a:lnTo>
                    <a:pt x="1" y="4126"/>
                  </a:lnTo>
                  <a:lnTo>
                    <a:pt x="1" y="4169"/>
                  </a:lnTo>
                  <a:lnTo>
                    <a:pt x="45" y="4257"/>
                  </a:lnTo>
                  <a:lnTo>
                    <a:pt x="89" y="4301"/>
                  </a:lnTo>
                  <a:lnTo>
                    <a:pt x="132" y="4345"/>
                  </a:lnTo>
                  <a:lnTo>
                    <a:pt x="220" y="4345"/>
                  </a:lnTo>
                  <a:lnTo>
                    <a:pt x="264" y="4301"/>
                  </a:lnTo>
                  <a:lnTo>
                    <a:pt x="3687" y="2326"/>
                  </a:lnTo>
                  <a:lnTo>
                    <a:pt x="7987" y="1361"/>
                  </a:lnTo>
                  <a:lnTo>
                    <a:pt x="10313" y="659"/>
                  </a:lnTo>
                  <a:lnTo>
                    <a:pt x="11278" y="352"/>
                  </a:lnTo>
                  <a:lnTo>
                    <a:pt x="11497" y="352"/>
                  </a:lnTo>
                  <a:lnTo>
                    <a:pt x="13384" y="2283"/>
                  </a:lnTo>
                  <a:lnTo>
                    <a:pt x="13428" y="2326"/>
                  </a:lnTo>
                  <a:lnTo>
                    <a:pt x="15754" y="4257"/>
                  </a:lnTo>
                  <a:lnTo>
                    <a:pt x="15798" y="4257"/>
                  </a:lnTo>
                  <a:lnTo>
                    <a:pt x="18913" y="5969"/>
                  </a:lnTo>
                  <a:lnTo>
                    <a:pt x="20888" y="6802"/>
                  </a:lnTo>
                  <a:lnTo>
                    <a:pt x="23214" y="7592"/>
                  </a:lnTo>
                  <a:lnTo>
                    <a:pt x="26022" y="8601"/>
                  </a:lnTo>
                  <a:lnTo>
                    <a:pt x="26066" y="8601"/>
                  </a:lnTo>
                  <a:lnTo>
                    <a:pt x="26943" y="8689"/>
                  </a:lnTo>
                  <a:lnTo>
                    <a:pt x="26987" y="8689"/>
                  </a:lnTo>
                  <a:lnTo>
                    <a:pt x="27777" y="8558"/>
                  </a:lnTo>
                  <a:lnTo>
                    <a:pt x="27821" y="8514"/>
                  </a:lnTo>
                  <a:lnTo>
                    <a:pt x="28874" y="7899"/>
                  </a:lnTo>
                  <a:lnTo>
                    <a:pt x="28962" y="7855"/>
                  </a:lnTo>
                  <a:lnTo>
                    <a:pt x="30366" y="5881"/>
                  </a:lnTo>
                  <a:lnTo>
                    <a:pt x="30366" y="5837"/>
                  </a:lnTo>
                  <a:lnTo>
                    <a:pt x="30717" y="5003"/>
                  </a:lnTo>
                  <a:lnTo>
                    <a:pt x="30717" y="4872"/>
                  </a:lnTo>
                  <a:lnTo>
                    <a:pt x="30322" y="3380"/>
                  </a:lnTo>
                  <a:lnTo>
                    <a:pt x="30278" y="3380"/>
                  </a:lnTo>
                  <a:lnTo>
                    <a:pt x="29225" y="1010"/>
                  </a:lnTo>
                  <a:lnTo>
                    <a:pt x="29181" y="966"/>
                  </a:lnTo>
                  <a:lnTo>
                    <a:pt x="29137" y="922"/>
                  </a:lnTo>
                  <a:lnTo>
                    <a:pt x="29050" y="922"/>
                  </a:lnTo>
                  <a:lnTo>
                    <a:pt x="28962" y="966"/>
                  </a:lnTo>
                  <a:lnTo>
                    <a:pt x="28918" y="966"/>
                  </a:lnTo>
                  <a:lnTo>
                    <a:pt x="28874" y="1054"/>
                  </a:lnTo>
                  <a:lnTo>
                    <a:pt x="28874" y="1098"/>
                  </a:lnTo>
                  <a:lnTo>
                    <a:pt x="28918" y="1186"/>
                  </a:lnTo>
                  <a:lnTo>
                    <a:pt x="29971" y="3511"/>
                  </a:lnTo>
                  <a:lnTo>
                    <a:pt x="30366" y="4915"/>
                  </a:lnTo>
                  <a:lnTo>
                    <a:pt x="30059" y="5661"/>
                  </a:lnTo>
                  <a:lnTo>
                    <a:pt x="28699" y="7636"/>
                  </a:lnTo>
                  <a:lnTo>
                    <a:pt x="27689" y="8206"/>
                  </a:lnTo>
                  <a:lnTo>
                    <a:pt x="26943" y="8338"/>
                  </a:lnTo>
                  <a:lnTo>
                    <a:pt x="26154" y="8250"/>
                  </a:lnTo>
                  <a:lnTo>
                    <a:pt x="23301" y="7285"/>
                  </a:lnTo>
                  <a:lnTo>
                    <a:pt x="21020" y="6495"/>
                  </a:lnTo>
                  <a:lnTo>
                    <a:pt x="19045" y="5618"/>
                  </a:lnTo>
                  <a:lnTo>
                    <a:pt x="15973" y="3950"/>
                  </a:lnTo>
                  <a:lnTo>
                    <a:pt x="13648" y="2063"/>
                  </a:lnTo>
                  <a:lnTo>
                    <a:pt x="11673" y="89"/>
                  </a:lnTo>
                  <a:lnTo>
                    <a:pt x="11585" y="45"/>
                  </a:lnTo>
                  <a:lnTo>
                    <a:pt x="1132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47"/>
            <p:cNvSpPr/>
            <p:nvPr/>
          </p:nvSpPr>
          <p:spPr>
            <a:xfrm>
              <a:off x="6322150" y="3238700"/>
              <a:ext cx="868850" cy="265500"/>
            </a:xfrm>
            <a:custGeom>
              <a:avLst/>
              <a:gdLst/>
              <a:ahLst/>
              <a:cxnLst/>
              <a:rect l="l" t="t" r="r" b="b"/>
              <a:pathLst>
                <a:path w="34754" h="10620" extrusionOk="0">
                  <a:moveTo>
                    <a:pt x="34491" y="0"/>
                  </a:moveTo>
                  <a:lnTo>
                    <a:pt x="34447" y="44"/>
                  </a:lnTo>
                  <a:lnTo>
                    <a:pt x="33437" y="1492"/>
                  </a:lnTo>
                  <a:lnTo>
                    <a:pt x="32033" y="3730"/>
                  </a:lnTo>
                  <a:lnTo>
                    <a:pt x="32033" y="3774"/>
                  </a:lnTo>
                  <a:lnTo>
                    <a:pt x="31419" y="5442"/>
                  </a:lnTo>
                  <a:lnTo>
                    <a:pt x="31419" y="5485"/>
                  </a:lnTo>
                  <a:lnTo>
                    <a:pt x="31156" y="7592"/>
                  </a:lnTo>
                  <a:lnTo>
                    <a:pt x="31112" y="10005"/>
                  </a:lnTo>
                  <a:lnTo>
                    <a:pt x="30936" y="10225"/>
                  </a:lnTo>
                  <a:lnTo>
                    <a:pt x="30454" y="10268"/>
                  </a:lnTo>
                  <a:lnTo>
                    <a:pt x="29971" y="10225"/>
                  </a:lnTo>
                  <a:lnTo>
                    <a:pt x="29488" y="10137"/>
                  </a:lnTo>
                  <a:lnTo>
                    <a:pt x="29005" y="10005"/>
                  </a:lnTo>
                  <a:lnTo>
                    <a:pt x="28523" y="9830"/>
                  </a:lnTo>
                  <a:lnTo>
                    <a:pt x="28040" y="9610"/>
                  </a:lnTo>
                  <a:lnTo>
                    <a:pt x="27557" y="9347"/>
                  </a:lnTo>
                  <a:lnTo>
                    <a:pt x="27119" y="9084"/>
                  </a:lnTo>
                  <a:lnTo>
                    <a:pt x="26241" y="8513"/>
                  </a:lnTo>
                  <a:lnTo>
                    <a:pt x="25451" y="7899"/>
                  </a:lnTo>
                  <a:lnTo>
                    <a:pt x="24749" y="7328"/>
                  </a:lnTo>
                  <a:lnTo>
                    <a:pt x="24179" y="6846"/>
                  </a:lnTo>
                  <a:lnTo>
                    <a:pt x="19308" y="2633"/>
                  </a:lnTo>
                  <a:lnTo>
                    <a:pt x="19264" y="2633"/>
                  </a:lnTo>
                  <a:lnTo>
                    <a:pt x="17991" y="2019"/>
                  </a:lnTo>
                  <a:lnTo>
                    <a:pt x="17948" y="2019"/>
                  </a:lnTo>
                  <a:lnTo>
                    <a:pt x="17245" y="1887"/>
                  </a:lnTo>
                  <a:lnTo>
                    <a:pt x="17158" y="1931"/>
                  </a:lnTo>
                  <a:lnTo>
                    <a:pt x="16500" y="2370"/>
                  </a:lnTo>
                  <a:lnTo>
                    <a:pt x="16456" y="2370"/>
                  </a:lnTo>
                  <a:lnTo>
                    <a:pt x="14788" y="3994"/>
                  </a:lnTo>
                  <a:lnTo>
                    <a:pt x="13603" y="4827"/>
                  </a:lnTo>
                  <a:lnTo>
                    <a:pt x="12331" y="5178"/>
                  </a:lnTo>
                  <a:lnTo>
                    <a:pt x="10312" y="5529"/>
                  </a:lnTo>
                  <a:lnTo>
                    <a:pt x="10268" y="5529"/>
                  </a:lnTo>
                  <a:lnTo>
                    <a:pt x="8338" y="6144"/>
                  </a:lnTo>
                  <a:lnTo>
                    <a:pt x="5924" y="6714"/>
                  </a:lnTo>
                  <a:lnTo>
                    <a:pt x="5880" y="6714"/>
                  </a:lnTo>
                  <a:lnTo>
                    <a:pt x="4125" y="7416"/>
                  </a:lnTo>
                  <a:lnTo>
                    <a:pt x="4081" y="7460"/>
                  </a:lnTo>
                  <a:lnTo>
                    <a:pt x="2063" y="8645"/>
                  </a:lnTo>
                  <a:lnTo>
                    <a:pt x="2063" y="8689"/>
                  </a:lnTo>
                  <a:lnTo>
                    <a:pt x="88" y="10181"/>
                  </a:lnTo>
                  <a:lnTo>
                    <a:pt x="44" y="10225"/>
                  </a:lnTo>
                  <a:lnTo>
                    <a:pt x="0" y="10268"/>
                  </a:lnTo>
                  <a:lnTo>
                    <a:pt x="44" y="10356"/>
                  </a:lnTo>
                  <a:lnTo>
                    <a:pt x="44" y="10400"/>
                  </a:lnTo>
                  <a:lnTo>
                    <a:pt x="88" y="10444"/>
                  </a:lnTo>
                  <a:lnTo>
                    <a:pt x="176" y="10488"/>
                  </a:lnTo>
                  <a:lnTo>
                    <a:pt x="220" y="10488"/>
                  </a:lnTo>
                  <a:lnTo>
                    <a:pt x="308" y="10444"/>
                  </a:lnTo>
                  <a:lnTo>
                    <a:pt x="2238" y="8952"/>
                  </a:lnTo>
                  <a:lnTo>
                    <a:pt x="4257" y="7767"/>
                  </a:lnTo>
                  <a:lnTo>
                    <a:pt x="6012" y="7021"/>
                  </a:lnTo>
                  <a:lnTo>
                    <a:pt x="8425" y="6451"/>
                  </a:lnTo>
                  <a:lnTo>
                    <a:pt x="10356" y="5837"/>
                  </a:lnTo>
                  <a:lnTo>
                    <a:pt x="12375" y="5529"/>
                  </a:lnTo>
                  <a:lnTo>
                    <a:pt x="12419" y="5529"/>
                  </a:lnTo>
                  <a:lnTo>
                    <a:pt x="13735" y="5134"/>
                  </a:lnTo>
                  <a:lnTo>
                    <a:pt x="13779" y="5134"/>
                  </a:lnTo>
                  <a:lnTo>
                    <a:pt x="15008" y="4257"/>
                  </a:lnTo>
                  <a:lnTo>
                    <a:pt x="16719" y="2633"/>
                  </a:lnTo>
                  <a:lnTo>
                    <a:pt x="17289" y="2282"/>
                  </a:lnTo>
                  <a:lnTo>
                    <a:pt x="17860" y="2326"/>
                  </a:lnTo>
                  <a:lnTo>
                    <a:pt x="19088" y="2940"/>
                  </a:lnTo>
                  <a:lnTo>
                    <a:pt x="23959" y="7109"/>
                  </a:lnTo>
                  <a:lnTo>
                    <a:pt x="24705" y="7767"/>
                  </a:lnTo>
                  <a:lnTo>
                    <a:pt x="25495" y="8382"/>
                  </a:lnTo>
                  <a:lnTo>
                    <a:pt x="26329" y="8996"/>
                  </a:lnTo>
                  <a:lnTo>
                    <a:pt x="27162" y="9522"/>
                  </a:lnTo>
                  <a:lnTo>
                    <a:pt x="27952" y="9961"/>
                  </a:lnTo>
                  <a:lnTo>
                    <a:pt x="28391" y="10181"/>
                  </a:lnTo>
                  <a:lnTo>
                    <a:pt x="28786" y="10312"/>
                  </a:lnTo>
                  <a:lnTo>
                    <a:pt x="29225" y="10444"/>
                  </a:lnTo>
                  <a:lnTo>
                    <a:pt x="29620" y="10532"/>
                  </a:lnTo>
                  <a:lnTo>
                    <a:pt x="30015" y="10619"/>
                  </a:lnTo>
                  <a:lnTo>
                    <a:pt x="30454" y="10619"/>
                  </a:lnTo>
                  <a:lnTo>
                    <a:pt x="31024" y="10576"/>
                  </a:lnTo>
                  <a:lnTo>
                    <a:pt x="31156" y="10532"/>
                  </a:lnTo>
                  <a:lnTo>
                    <a:pt x="31419" y="10225"/>
                  </a:lnTo>
                  <a:lnTo>
                    <a:pt x="31463" y="10093"/>
                  </a:lnTo>
                  <a:lnTo>
                    <a:pt x="31507" y="7636"/>
                  </a:lnTo>
                  <a:lnTo>
                    <a:pt x="31726" y="5529"/>
                  </a:lnTo>
                  <a:lnTo>
                    <a:pt x="32340" y="3906"/>
                  </a:lnTo>
                  <a:lnTo>
                    <a:pt x="33745" y="1668"/>
                  </a:lnTo>
                  <a:lnTo>
                    <a:pt x="34710" y="264"/>
                  </a:lnTo>
                  <a:lnTo>
                    <a:pt x="34754" y="176"/>
                  </a:lnTo>
                  <a:lnTo>
                    <a:pt x="34754" y="132"/>
                  </a:lnTo>
                  <a:lnTo>
                    <a:pt x="34754" y="44"/>
                  </a:lnTo>
                  <a:lnTo>
                    <a:pt x="346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47"/>
            <p:cNvSpPr/>
            <p:nvPr/>
          </p:nvSpPr>
          <p:spPr>
            <a:xfrm>
              <a:off x="6256325" y="3037950"/>
              <a:ext cx="923700" cy="403725"/>
            </a:xfrm>
            <a:custGeom>
              <a:avLst/>
              <a:gdLst/>
              <a:ahLst/>
              <a:cxnLst/>
              <a:rect l="l" t="t" r="r" b="b"/>
              <a:pathLst>
                <a:path w="36948" h="16149" extrusionOk="0">
                  <a:moveTo>
                    <a:pt x="34666" y="0"/>
                  </a:moveTo>
                  <a:lnTo>
                    <a:pt x="34622" y="88"/>
                  </a:lnTo>
                  <a:lnTo>
                    <a:pt x="34622" y="132"/>
                  </a:lnTo>
                  <a:lnTo>
                    <a:pt x="34622" y="220"/>
                  </a:lnTo>
                  <a:lnTo>
                    <a:pt x="35061" y="1931"/>
                  </a:lnTo>
                  <a:lnTo>
                    <a:pt x="35983" y="5178"/>
                  </a:lnTo>
                  <a:lnTo>
                    <a:pt x="36597" y="7811"/>
                  </a:lnTo>
                  <a:lnTo>
                    <a:pt x="35851" y="8908"/>
                  </a:lnTo>
                  <a:lnTo>
                    <a:pt x="34227" y="10927"/>
                  </a:lnTo>
                  <a:lnTo>
                    <a:pt x="33745" y="11058"/>
                  </a:lnTo>
                  <a:lnTo>
                    <a:pt x="32955" y="10795"/>
                  </a:lnTo>
                  <a:lnTo>
                    <a:pt x="29795" y="9347"/>
                  </a:lnTo>
                  <a:lnTo>
                    <a:pt x="27777" y="8381"/>
                  </a:lnTo>
                  <a:lnTo>
                    <a:pt x="23872" y="6890"/>
                  </a:lnTo>
                  <a:lnTo>
                    <a:pt x="23828" y="6890"/>
                  </a:lnTo>
                  <a:lnTo>
                    <a:pt x="22160" y="6495"/>
                  </a:lnTo>
                  <a:lnTo>
                    <a:pt x="20844" y="6451"/>
                  </a:lnTo>
                  <a:lnTo>
                    <a:pt x="20800" y="6451"/>
                  </a:lnTo>
                  <a:lnTo>
                    <a:pt x="19835" y="6670"/>
                  </a:lnTo>
                  <a:lnTo>
                    <a:pt x="19791" y="6670"/>
                  </a:lnTo>
                  <a:lnTo>
                    <a:pt x="18035" y="7548"/>
                  </a:lnTo>
                  <a:lnTo>
                    <a:pt x="15798" y="8776"/>
                  </a:lnTo>
                  <a:lnTo>
                    <a:pt x="15754" y="8776"/>
                  </a:lnTo>
                  <a:lnTo>
                    <a:pt x="13867" y="10137"/>
                  </a:lnTo>
                  <a:lnTo>
                    <a:pt x="12199" y="10356"/>
                  </a:lnTo>
                  <a:lnTo>
                    <a:pt x="9040" y="10532"/>
                  </a:lnTo>
                  <a:lnTo>
                    <a:pt x="8996" y="10532"/>
                  </a:lnTo>
                  <a:lnTo>
                    <a:pt x="7373" y="11058"/>
                  </a:lnTo>
                  <a:lnTo>
                    <a:pt x="3818" y="12638"/>
                  </a:lnTo>
                  <a:lnTo>
                    <a:pt x="3818" y="12682"/>
                  </a:lnTo>
                  <a:lnTo>
                    <a:pt x="1756" y="14042"/>
                  </a:lnTo>
                  <a:lnTo>
                    <a:pt x="44" y="15841"/>
                  </a:lnTo>
                  <a:lnTo>
                    <a:pt x="44" y="15885"/>
                  </a:lnTo>
                  <a:lnTo>
                    <a:pt x="1" y="15973"/>
                  </a:lnTo>
                  <a:lnTo>
                    <a:pt x="44" y="16017"/>
                  </a:lnTo>
                  <a:lnTo>
                    <a:pt x="88" y="16104"/>
                  </a:lnTo>
                  <a:lnTo>
                    <a:pt x="176" y="16148"/>
                  </a:lnTo>
                  <a:lnTo>
                    <a:pt x="264" y="16104"/>
                  </a:lnTo>
                  <a:lnTo>
                    <a:pt x="308" y="16061"/>
                  </a:lnTo>
                  <a:lnTo>
                    <a:pt x="1975" y="14305"/>
                  </a:lnTo>
                  <a:lnTo>
                    <a:pt x="3994" y="12945"/>
                  </a:lnTo>
                  <a:lnTo>
                    <a:pt x="7504" y="11365"/>
                  </a:lnTo>
                  <a:lnTo>
                    <a:pt x="9084" y="10883"/>
                  </a:lnTo>
                  <a:lnTo>
                    <a:pt x="12199" y="10707"/>
                  </a:lnTo>
                  <a:lnTo>
                    <a:pt x="13955" y="10488"/>
                  </a:lnTo>
                  <a:lnTo>
                    <a:pt x="14042" y="10444"/>
                  </a:lnTo>
                  <a:lnTo>
                    <a:pt x="15973" y="9084"/>
                  </a:lnTo>
                  <a:lnTo>
                    <a:pt x="18211" y="7855"/>
                  </a:lnTo>
                  <a:lnTo>
                    <a:pt x="19922" y="6977"/>
                  </a:lnTo>
                  <a:lnTo>
                    <a:pt x="20844" y="6802"/>
                  </a:lnTo>
                  <a:lnTo>
                    <a:pt x="22116" y="6846"/>
                  </a:lnTo>
                  <a:lnTo>
                    <a:pt x="23740" y="7197"/>
                  </a:lnTo>
                  <a:lnTo>
                    <a:pt x="27645" y="8733"/>
                  </a:lnTo>
                  <a:lnTo>
                    <a:pt x="29664" y="9698"/>
                  </a:lnTo>
                  <a:lnTo>
                    <a:pt x="32823" y="11146"/>
                  </a:lnTo>
                  <a:lnTo>
                    <a:pt x="32867" y="11146"/>
                  </a:lnTo>
                  <a:lnTo>
                    <a:pt x="33701" y="11409"/>
                  </a:lnTo>
                  <a:lnTo>
                    <a:pt x="33789" y="11409"/>
                  </a:lnTo>
                  <a:lnTo>
                    <a:pt x="34359" y="11234"/>
                  </a:lnTo>
                  <a:lnTo>
                    <a:pt x="34447" y="11190"/>
                  </a:lnTo>
                  <a:lnTo>
                    <a:pt x="36158" y="9084"/>
                  </a:lnTo>
                  <a:lnTo>
                    <a:pt x="36948" y="7943"/>
                  </a:lnTo>
                  <a:lnTo>
                    <a:pt x="36948" y="7899"/>
                  </a:lnTo>
                  <a:lnTo>
                    <a:pt x="36948" y="7811"/>
                  </a:lnTo>
                  <a:lnTo>
                    <a:pt x="36334" y="5090"/>
                  </a:lnTo>
                  <a:lnTo>
                    <a:pt x="35368" y="1843"/>
                  </a:lnTo>
                  <a:lnTo>
                    <a:pt x="34929" y="132"/>
                  </a:lnTo>
                  <a:lnTo>
                    <a:pt x="34929" y="44"/>
                  </a:lnTo>
                  <a:lnTo>
                    <a:pt x="3488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47"/>
            <p:cNvSpPr/>
            <p:nvPr/>
          </p:nvSpPr>
          <p:spPr>
            <a:xfrm>
              <a:off x="6203675" y="2736275"/>
              <a:ext cx="931375" cy="657125"/>
            </a:xfrm>
            <a:custGeom>
              <a:avLst/>
              <a:gdLst/>
              <a:ahLst/>
              <a:cxnLst/>
              <a:rect l="l" t="t" r="r" b="b"/>
              <a:pathLst>
                <a:path w="37255" h="26285" extrusionOk="0">
                  <a:moveTo>
                    <a:pt x="37035" y="0"/>
                  </a:moveTo>
                  <a:lnTo>
                    <a:pt x="36992" y="44"/>
                  </a:lnTo>
                  <a:lnTo>
                    <a:pt x="36948" y="88"/>
                  </a:lnTo>
                  <a:lnTo>
                    <a:pt x="36904" y="132"/>
                  </a:lnTo>
                  <a:lnTo>
                    <a:pt x="36465" y="2326"/>
                  </a:lnTo>
                  <a:lnTo>
                    <a:pt x="36421" y="4564"/>
                  </a:lnTo>
                  <a:lnTo>
                    <a:pt x="36290" y="9040"/>
                  </a:lnTo>
                  <a:lnTo>
                    <a:pt x="36333" y="12550"/>
                  </a:lnTo>
                  <a:lnTo>
                    <a:pt x="36333" y="12594"/>
                  </a:lnTo>
                  <a:lnTo>
                    <a:pt x="36597" y="13691"/>
                  </a:lnTo>
                  <a:lnTo>
                    <a:pt x="36158" y="14700"/>
                  </a:lnTo>
                  <a:lnTo>
                    <a:pt x="34929" y="15314"/>
                  </a:lnTo>
                  <a:lnTo>
                    <a:pt x="33393" y="15666"/>
                  </a:lnTo>
                  <a:lnTo>
                    <a:pt x="31682" y="15885"/>
                  </a:lnTo>
                  <a:lnTo>
                    <a:pt x="29971" y="15358"/>
                  </a:lnTo>
                  <a:lnTo>
                    <a:pt x="27294" y="14261"/>
                  </a:lnTo>
                  <a:lnTo>
                    <a:pt x="26153" y="13252"/>
                  </a:lnTo>
                  <a:lnTo>
                    <a:pt x="25890" y="13252"/>
                  </a:lnTo>
                  <a:lnTo>
                    <a:pt x="25276" y="13823"/>
                  </a:lnTo>
                  <a:lnTo>
                    <a:pt x="24178" y="14305"/>
                  </a:lnTo>
                  <a:lnTo>
                    <a:pt x="21502" y="15490"/>
                  </a:lnTo>
                  <a:lnTo>
                    <a:pt x="18825" y="16631"/>
                  </a:lnTo>
                  <a:lnTo>
                    <a:pt x="16850" y="17596"/>
                  </a:lnTo>
                  <a:lnTo>
                    <a:pt x="13823" y="19571"/>
                  </a:lnTo>
                  <a:lnTo>
                    <a:pt x="12199" y="19615"/>
                  </a:lnTo>
                  <a:lnTo>
                    <a:pt x="9435" y="19790"/>
                  </a:lnTo>
                  <a:lnTo>
                    <a:pt x="9391" y="19834"/>
                  </a:lnTo>
                  <a:lnTo>
                    <a:pt x="8425" y="20185"/>
                  </a:lnTo>
                  <a:lnTo>
                    <a:pt x="6495" y="21107"/>
                  </a:lnTo>
                  <a:lnTo>
                    <a:pt x="4520" y="22204"/>
                  </a:lnTo>
                  <a:lnTo>
                    <a:pt x="4476" y="22204"/>
                  </a:lnTo>
                  <a:lnTo>
                    <a:pt x="2633" y="23476"/>
                  </a:lnTo>
                  <a:lnTo>
                    <a:pt x="2633" y="23520"/>
                  </a:lnTo>
                  <a:lnTo>
                    <a:pt x="44" y="25977"/>
                  </a:lnTo>
                  <a:lnTo>
                    <a:pt x="0" y="26021"/>
                  </a:lnTo>
                  <a:lnTo>
                    <a:pt x="0" y="26109"/>
                  </a:lnTo>
                  <a:lnTo>
                    <a:pt x="0" y="26153"/>
                  </a:lnTo>
                  <a:lnTo>
                    <a:pt x="44" y="26241"/>
                  </a:lnTo>
                  <a:lnTo>
                    <a:pt x="88" y="26285"/>
                  </a:lnTo>
                  <a:lnTo>
                    <a:pt x="220" y="26285"/>
                  </a:lnTo>
                  <a:lnTo>
                    <a:pt x="264" y="26241"/>
                  </a:lnTo>
                  <a:lnTo>
                    <a:pt x="2853" y="23783"/>
                  </a:lnTo>
                  <a:lnTo>
                    <a:pt x="4696" y="22511"/>
                  </a:lnTo>
                  <a:lnTo>
                    <a:pt x="6670" y="21414"/>
                  </a:lnTo>
                  <a:lnTo>
                    <a:pt x="8557" y="20492"/>
                  </a:lnTo>
                  <a:lnTo>
                    <a:pt x="9479" y="20141"/>
                  </a:lnTo>
                  <a:lnTo>
                    <a:pt x="12243" y="19966"/>
                  </a:lnTo>
                  <a:lnTo>
                    <a:pt x="13867" y="19922"/>
                  </a:lnTo>
                  <a:lnTo>
                    <a:pt x="13954" y="19878"/>
                  </a:lnTo>
                  <a:lnTo>
                    <a:pt x="17026" y="17903"/>
                  </a:lnTo>
                  <a:lnTo>
                    <a:pt x="18957" y="16982"/>
                  </a:lnTo>
                  <a:lnTo>
                    <a:pt x="21633" y="15797"/>
                  </a:lnTo>
                  <a:lnTo>
                    <a:pt x="24354" y="14656"/>
                  </a:lnTo>
                  <a:lnTo>
                    <a:pt x="25451" y="14130"/>
                  </a:lnTo>
                  <a:lnTo>
                    <a:pt x="25495" y="14086"/>
                  </a:lnTo>
                  <a:lnTo>
                    <a:pt x="26021" y="13647"/>
                  </a:lnTo>
                  <a:lnTo>
                    <a:pt x="27118" y="14568"/>
                  </a:lnTo>
                  <a:lnTo>
                    <a:pt x="27162" y="14568"/>
                  </a:lnTo>
                  <a:lnTo>
                    <a:pt x="29839" y="15666"/>
                  </a:lnTo>
                  <a:lnTo>
                    <a:pt x="31594" y="16236"/>
                  </a:lnTo>
                  <a:lnTo>
                    <a:pt x="31682" y="16236"/>
                  </a:lnTo>
                  <a:lnTo>
                    <a:pt x="33437" y="16017"/>
                  </a:lnTo>
                  <a:lnTo>
                    <a:pt x="33481" y="16017"/>
                  </a:lnTo>
                  <a:lnTo>
                    <a:pt x="35061" y="15622"/>
                  </a:lnTo>
                  <a:lnTo>
                    <a:pt x="36377" y="14963"/>
                  </a:lnTo>
                  <a:lnTo>
                    <a:pt x="36465" y="14876"/>
                  </a:lnTo>
                  <a:lnTo>
                    <a:pt x="36904" y="13779"/>
                  </a:lnTo>
                  <a:lnTo>
                    <a:pt x="36948" y="13691"/>
                  </a:lnTo>
                  <a:lnTo>
                    <a:pt x="36684" y="12506"/>
                  </a:lnTo>
                  <a:lnTo>
                    <a:pt x="36641" y="9040"/>
                  </a:lnTo>
                  <a:lnTo>
                    <a:pt x="36772" y="4608"/>
                  </a:lnTo>
                  <a:lnTo>
                    <a:pt x="36816" y="2370"/>
                  </a:lnTo>
                  <a:lnTo>
                    <a:pt x="37255" y="220"/>
                  </a:lnTo>
                  <a:lnTo>
                    <a:pt x="37255" y="132"/>
                  </a:lnTo>
                  <a:lnTo>
                    <a:pt x="37255" y="88"/>
                  </a:lnTo>
                  <a:lnTo>
                    <a:pt x="37211" y="44"/>
                  </a:lnTo>
                  <a:lnTo>
                    <a:pt x="371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47"/>
            <p:cNvSpPr/>
            <p:nvPr/>
          </p:nvSpPr>
          <p:spPr>
            <a:xfrm>
              <a:off x="6895875" y="1781875"/>
              <a:ext cx="345600" cy="2234625"/>
            </a:xfrm>
            <a:custGeom>
              <a:avLst/>
              <a:gdLst/>
              <a:ahLst/>
              <a:cxnLst/>
              <a:rect l="l" t="t" r="r" b="b"/>
              <a:pathLst>
                <a:path w="13824" h="89385" extrusionOk="0">
                  <a:moveTo>
                    <a:pt x="8426" y="0"/>
                  </a:moveTo>
                  <a:lnTo>
                    <a:pt x="8382" y="44"/>
                  </a:lnTo>
                  <a:lnTo>
                    <a:pt x="8294" y="44"/>
                  </a:lnTo>
                  <a:lnTo>
                    <a:pt x="8250" y="132"/>
                  </a:lnTo>
                  <a:lnTo>
                    <a:pt x="8250" y="176"/>
                  </a:lnTo>
                  <a:lnTo>
                    <a:pt x="8250" y="264"/>
                  </a:lnTo>
                  <a:lnTo>
                    <a:pt x="8294" y="308"/>
                  </a:lnTo>
                  <a:lnTo>
                    <a:pt x="9962" y="2414"/>
                  </a:lnTo>
                  <a:lnTo>
                    <a:pt x="9962" y="2458"/>
                  </a:lnTo>
                  <a:lnTo>
                    <a:pt x="11190" y="3511"/>
                  </a:lnTo>
                  <a:lnTo>
                    <a:pt x="11278" y="3555"/>
                  </a:lnTo>
                  <a:lnTo>
                    <a:pt x="12814" y="4037"/>
                  </a:lnTo>
                  <a:lnTo>
                    <a:pt x="13165" y="4388"/>
                  </a:lnTo>
                  <a:lnTo>
                    <a:pt x="13341" y="5003"/>
                  </a:lnTo>
                  <a:lnTo>
                    <a:pt x="13472" y="6495"/>
                  </a:lnTo>
                  <a:lnTo>
                    <a:pt x="13341" y="7504"/>
                  </a:lnTo>
                  <a:lnTo>
                    <a:pt x="12726" y="9347"/>
                  </a:lnTo>
                  <a:lnTo>
                    <a:pt x="12068" y="12067"/>
                  </a:lnTo>
                  <a:lnTo>
                    <a:pt x="11629" y="14656"/>
                  </a:lnTo>
                  <a:lnTo>
                    <a:pt x="11629" y="14700"/>
                  </a:lnTo>
                  <a:lnTo>
                    <a:pt x="11498" y="17114"/>
                  </a:lnTo>
                  <a:lnTo>
                    <a:pt x="11454" y="19703"/>
                  </a:lnTo>
                  <a:lnTo>
                    <a:pt x="11103" y="24573"/>
                  </a:lnTo>
                  <a:lnTo>
                    <a:pt x="11103" y="24617"/>
                  </a:lnTo>
                  <a:lnTo>
                    <a:pt x="11322" y="26460"/>
                  </a:lnTo>
                  <a:lnTo>
                    <a:pt x="12112" y="29620"/>
                  </a:lnTo>
                  <a:lnTo>
                    <a:pt x="12858" y="32691"/>
                  </a:lnTo>
                  <a:lnTo>
                    <a:pt x="12770" y="33525"/>
                  </a:lnTo>
                  <a:lnTo>
                    <a:pt x="11805" y="35675"/>
                  </a:lnTo>
                  <a:lnTo>
                    <a:pt x="10664" y="38527"/>
                  </a:lnTo>
                  <a:lnTo>
                    <a:pt x="10664" y="38571"/>
                  </a:lnTo>
                  <a:lnTo>
                    <a:pt x="10269" y="40546"/>
                  </a:lnTo>
                  <a:lnTo>
                    <a:pt x="10269" y="40590"/>
                  </a:lnTo>
                  <a:lnTo>
                    <a:pt x="10181" y="42740"/>
                  </a:lnTo>
                  <a:lnTo>
                    <a:pt x="10050" y="47654"/>
                  </a:lnTo>
                  <a:lnTo>
                    <a:pt x="10181" y="49761"/>
                  </a:lnTo>
                  <a:lnTo>
                    <a:pt x="10181" y="49805"/>
                  </a:lnTo>
                  <a:lnTo>
                    <a:pt x="10664" y="52174"/>
                  </a:lnTo>
                  <a:lnTo>
                    <a:pt x="12375" y="58537"/>
                  </a:lnTo>
                  <a:lnTo>
                    <a:pt x="12331" y="58932"/>
                  </a:lnTo>
                  <a:lnTo>
                    <a:pt x="11498" y="60204"/>
                  </a:lnTo>
                  <a:lnTo>
                    <a:pt x="10269" y="62135"/>
                  </a:lnTo>
                  <a:lnTo>
                    <a:pt x="10225" y="62179"/>
                  </a:lnTo>
                  <a:lnTo>
                    <a:pt x="9742" y="63671"/>
                  </a:lnTo>
                  <a:lnTo>
                    <a:pt x="9699" y="63715"/>
                  </a:lnTo>
                  <a:lnTo>
                    <a:pt x="9347" y="67664"/>
                  </a:lnTo>
                  <a:lnTo>
                    <a:pt x="9347" y="67708"/>
                  </a:lnTo>
                  <a:lnTo>
                    <a:pt x="9479" y="68278"/>
                  </a:lnTo>
                  <a:lnTo>
                    <a:pt x="10576" y="70648"/>
                  </a:lnTo>
                  <a:lnTo>
                    <a:pt x="12639" y="74948"/>
                  </a:lnTo>
                  <a:lnTo>
                    <a:pt x="12287" y="75957"/>
                  </a:lnTo>
                  <a:lnTo>
                    <a:pt x="10401" y="77186"/>
                  </a:lnTo>
                  <a:lnTo>
                    <a:pt x="8558" y="78546"/>
                  </a:lnTo>
                  <a:lnTo>
                    <a:pt x="6276" y="80477"/>
                  </a:lnTo>
                  <a:lnTo>
                    <a:pt x="5969" y="80521"/>
                  </a:lnTo>
                  <a:lnTo>
                    <a:pt x="5881" y="80565"/>
                  </a:lnTo>
                  <a:lnTo>
                    <a:pt x="3643" y="82715"/>
                  </a:lnTo>
                  <a:lnTo>
                    <a:pt x="2327" y="84163"/>
                  </a:lnTo>
                  <a:lnTo>
                    <a:pt x="2283" y="84207"/>
                  </a:lnTo>
                  <a:lnTo>
                    <a:pt x="1405" y="86313"/>
                  </a:lnTo>
                  <a:lnTo>
                    <a:pt x="45" y="89165"/>
                  </a:lnTo>
                  <a:lnTo>
                    <a:pt x="1" y="89209"/>
                  </a:lnTo>
                  <a:lnTo>
                    <a:pt x="45" y="89297"/>
                  </a:lnTo>
                  <a:lnTo>
                    <a:pt x="45" y="89341"/>
                  </a:lnTo>
                  <a:lnTo>
                    <a:pt x="133" y="89385"/>
                  </a:lnTo>
                  <a:lnTo>
                    <a:pt x="308" y="89385"/>
                  </a:lnTo>
                  <a:lnTo>
                    <a:pt x="352" y="89297"/>
                  </a:lnTo>
                  <a:lnTo>
                    <a:pt x="1712" y="86445"/>
                  </a:lnTo>
                  <a:lnTo>
                    <a:pt x="2590" y="84382"/>
                  </a:lnTo>
                  <a:lnTo>
                    <a:pt x="3906" y="82978"/>
                  </a:lnTo>
                  <a:lnTo>
                    <a:pt x="6056" y="80828"/>
                  </a:lnTo>
                  <a:lnTo>
                    <a:pt x="6364" y="80784"/>
                  </a:lnTo>
                  <a:lnTo>
                    <a:pt x="6451" y="80740"/>
                  </a:lnTo>
                  <a:lnTo>
                    <a:pt x="8777" y="78853"/>
                  </a:lnTo>
                  <a:lnTo>
                    <a:pt x="10620" y="77493"/>
                  </a:lnTo>
                  <a:lnTo>
                    <a:pt x="12551" y="76220"/>
                  </a:lnTo>
                  <a:lnTo>
                    <a:pt x="12639" y="76133"/>
                  </a:lnTo>
                  <a:lnTo>
                    <a:pt x="12990" y="74992"/>
                  </a:lnTo>
                  <a:lnTo>
                    <a:pt x="12990" y="74860"/>
                  </a:lnTo>
                  <a:lnTo>
                    <a:pt x="10883" y="70472"/>
                  </a:lnTo>
                  <a:lnTo>
                    <a:pt x="9830" y="68146"/>
                  </a:lnTo>
                  <a:lnTo>
                    <a:pt x="9699" y="67664"/>
                  </a:lnTo>
                  <a:lnTo>
                    <a:pt x="10050" y="63758"/>
                  </a:lnTo>
                  <a:lnTo>
                    <a:pt x="10576" y="62310"/>
                  </a:lnTo>
                  <a:lnTo>
                    <a:pt x="11761" y="60424"/>
                  </a:lnTo>
                  <a:lnTo>
                    <a:pt x="12639" y="59063"/>
                  </a:lnTo>
                  <a:lnTo>
                    <a:pt x="12682" y="59019"/>
                  </a:lnTo>
                  <a:lnTo>
                    <a:pt x="12726" y="58537"/>
                  </a:lnTo>
                  <a:lnTo>
                    <a:pt x="12726" y="58449"/>
                  </a:lnTo>
                  <a:lnTo>
                    <a:pt x="11761" y="54982"/>
                  </a:lnTo>
                  <a:lnTo>
                    <a:pt x="11015" y="52086"/>
                  </a:lnTo>
                  <a:lnTo>
                    <a:pt x="10532" y="49761"/>
                  </a:lnTo>
                  <a:lnTo>
                    <a:pt x="10401" y="47654"/>
                  </a:lnTo>
                  <a:lnTo>
                    <a:pt x="10532" y="42740"/>
                  </a:lnTo>
                  <a:lnTo>
                    <a:pt x="10620" y="40634"/>
                  </a:lnTo>
                  <a:lnTo>
                    <a:pt x="11015" y="38659"/>
                  </a:lnTo>
                  <a:lnTo>
                    <a:pt x="12112" y="35807"/>
                  </a:lnTo>
                  <a:lnTo>
                    <a:pt x="13077" y="33657"/>
                  </a:lnTo>
                  <a:lnTo>
                    <a:pt x="13077" y="33613"/>
                  </a:lnTo>
                  <a:lnTo>
                    <a:pt x="13209" y="32691"/>
                  </a:lnTo>
                  <a:lnTo>
                    <a:pt x="13209" y="32603"/>
                  </a:lnTo>
                  <a:lnTo>
                    <a:pt x="12463" y="29532"/>
                  </a:lnTo>
                  <a:lnTo>
                    <a:pt x="11673" y="26416"/>
                  </a:lnTo>
                  <a:lnTo>
                    <a:pt x="11454" y="24617"/>
                  </a:lnTo>
                  <a:lnTo>
                    <a:pt x="11805" y="19746"/>
                  </a:lnTo>
                  <a:lnTo>
                    <a:pt x="11849" y="17114"/>
                  </a:lnTo>
                  <a:lnTo>
                    <a:pt x="11980" y="14744"/>
                  </a:lnTo>
                  <a:lnTo>
                    <a:pt x="12419" y="12155"/>
                  </a:lnTo>
                  <a:lnTo>
                    <a:pt x="13077" y="9435"/>
                  </a:lnTo>
                  <a:lnTo>
                    <a:pt x="13648" y="7592"/>
                  </a:lnTo>
                  <a:lnTo>
                    <a:pt x="13823" y="6539"/>
                  </a:lnTo>
                  <a:lnTo>
                    <a:pt x="13823" y="6495"/>
                  </a:lnTo>
                  <a:lnTo>
                    <a:pt x="13692" y="4959"/>
                  </a:lnTo>
                  <a:lnTo>
                    <a:pt x="13692" y="4915"/>
                  </a:lnTo>
                  <a:lnTo>
                    <a:pt x="13472" y="4213"/>
                  </a:lnTo>
                  <a:lnTo>
                    <a:pt x="13428" y="4169"/>
                  </a:lnTo>
                  <a:lnTo>
                    <a:pt x="13033" y="3774"/>
                  </a:lnTo>
                  <a:lnTo>
                    <a:pt x="12946" y="3730"/>
                  </a:lnTo>
                  <a:lnTo>
                    <a:pt x="11410" y="3204"/>
                  </a:lnTo>
                  <a:lnTo>
                    <a:pt x="10225" y="2194"/>
                  </a:lnTo>
                  <a:lnTo>
                    <a:pt x="8558" y="88"/>
                  </a:lnTo>
                  <a:lnTo>
                    <a:pt x="8514" y="44"/>
                  </a:lnTo>
                  <a:lnTo>
                    <a:pt x="842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47"/>
            <p:cNvSpPr/>
            <p:nvPr/>
          </p:nvSpPr>
          <p:spPr>
            <a:xfrm>
              <a:off x="6471350" y="3612775"/>
              <a:ext cx="385075" cy="336800"/>
            </a:xfrm>
            <a:custGeom>
              <a:avLst/>
              <a:gdLst/>
              <a:ahLst/>
              <a:cxnLst/>
              <a:rect l="l" t="t" r="r" b="b"/>
              <a:pathLst>
                <a:path w="15403" h="13472" extrusionOk="0">
                  <a:moveTo>
                    <a:pt x="7197" y="1"/>
                  </a:moveTo>
                  <a:lnTo>
                    <a:pt x="2677" y="439"/>
                  </a:lnTo>
                  <a:lnTo>
                    <a:pt x="176" y="527"/>
                  </a:lnTo>
                  <a:lnTo>
                    <a:pt x="132" y="527"/>
                  </a:lnTo>
                  <a:lnTo>
                    <a:pt x="44" y="571"/>
                  </a:lnTo>
                  <a:lnTo>
                    <a:pt x="0" y="615"/>
                  </a:lnTo>
                  <a:lnTo>
                    <a:pt x="0" y="703"/>
                  </a:lnTo>
                  <a:lnTo>
                    <a:pt x="44" y="747"/>
                  </a:lnTo>
                  <a:lnTo>
                    <a:pt x="44" y="790"/>
                  </a:lnTo>
                  <a:lnTo>
                    <a:pt x="132" y="834"/>
                  </a:lnTo>
                  <a:lnTo>
                    <a:pt x="176" y="878"/>
                  </a:lnTo>
                  <a:lnTo>
                    <a:pt x="2721" y="790"/>
                  </a:lnTo>
                  <a:lnTo>
                    <a:pt x="7197" y="352"/>
                  </a:lnTo>
                  <a:lnTo>
                    <a:pt x="7548" y="615"/>
                  </a:lnTo>
                  <a:lnTo>
                    <a:pt x="8469" y="1449"/>
                  </a:lnTo>
                  <a:lnTo>
                    <a:pt x="10005" y="2941"/>
                  </a:lnTo>
                  <a:lnTo>
                    <a:pt x="11804" y="4740"/>
                  </a:lnTo>
                  <a:lnTo>
                    <a:pt x="14525" y="7899"/>
                  </a:lnTo>
                  <a:lnTo>
                    <a:pt x="15051" y="9128"/>
                  </a:lnTo>
                  <a:lnTo>
                    <a:pt x="14963" y="10576"/>
                  </a:lnTo>
                  <a:lnTo>
                    <a:pt x="14042" y="13252"/>
                  </a:lnTo>
                  <a:lnTo>
                    <a:pt x="13998" y="13296"/>
                  </a:lnTo>
                  <a:lnTo>
                    <a:pt x="14042" y="13384"/>
                  </a:lnTo>
                  <a:lnTo>
                    <a:pt x="14086" y="13428"/>
                  </a:lnTo>
                  <a:lnTo>
                    <a:pt x="14130" y="13472"/>
                  </a:lnTo>
                  <a:lnTo>
                    <a:pt x="14174" y="13472"/>
                  </a:lnTo>
                  <a:lnTo>
                    <a:pt x="14305" y="13428"/>
                  </a:lnTo>
                  <a:lnTo>
                    <a:pt x="14349" y="13340"/>
                  </a:lnTo>
                  <a:lnTo>
                    <a:pt x="15271" y="10664"/>
                  </a:lnTo>
                  <a:lnTo>
                    <a:pt x="15314" y="10620"/>
                  </a:lnTo>
                  <a:lnTo>
                    <a:pt x="15402" y="9084"/>
                  </a:lnTo>
                  <a:lnTo>
                    <a:pt x="15402" y="9040"/>
                  </a:lnTo>
                  <a:lnTo>
                    <a:pt x="14832" y="7724"/>
                  </a:lnTo>
                  <a:lnTo>
                    <a:pt x="14788" y="7680"/>
                  </a:lnTo>
                  <a:lnTo>
                    <a:pt x="12067" y="4520"/>
                  </a:lnTo>
                  <a:lnTo>
                    <a:pt x="10268" y="2677"/>
                  </a:lnTo>
                  <a:lnTo>
                    <a:pt x="8689" y="1185"/>
                  </a:lnTo>
                  <a:lnTo>
                    <a:pt x="7811" y="352"/>
                  </a:lnTo>
                  <a:lnTo>
                    <a:pt x="7767" y="308"/>
                  </a:lnTo>
                  <a:lnTo>
                    <a:pt x="732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47"/>
            <p:cNvSpPr/>
            <p:nvPr/>
          </p:nvSpPr>
          <p:spPr>
            <a:xfrm>
              <a:off x="6507550" y="3657750"/>
              <a:ext cx="242450" cy="218325"/>
            </a:xfrm>
            <a:custGeom>
              <a:avLst/>
              <a:gdLst/>
              <a:ahLst/>
              <a:cxnLst/>
              <a:rect l="l" t="t" r="r" b="b"/>
              <a:pathLst>
                <a:path w="9698" h="8733" extrusionOk="0">
                  <a:moveTo>
                    <a:pt x="1624" y="1"/>
                  </a:moveTo>
                  <a:lnTo>
                    <a:pt x="176" y="45"/>
                  </a:lnTo>
                  <a:lnTo>
                    <a:pt x="132" y="45"/>
                  </a:lnTo>
                  <a:lnTo>
                    <a:pt x="44" y="88"/>
                  </a:lnTo>
                  <a:lnTo>
                    <a:pt x="44" y="132"/>
                  </a:lnTo>
                  <a:lnTo>
                    <a:pt x="0" y="220"/>
                  </a:lnTo>
                  <a:lnTo>
                    <a:pt x="44" y="264"/>
                  </a:lnTo>
                  <a:lnTo>
                    <a:pt x="44" y="308"/>
                  </a:lnTo>
                  <a:lnTo>
                    <a:pt x="176" y="396"/>
                  </a:lnTo>
                  <a:lnTo>
                    <a:pt x="1624" y="352"/>
                  </a:lnTo>
                  <a:lnTo>
                    <a:pt x="3555" y="483"/>
                  </a:lnTo>
                  <a:lnTo>
                    <a:pt x="4301" y="747"/>
                  </a:lnTo>
                  <a:lnTo>
                    <a:pt x="5529" y="1844"/>
                  </a:lnTo>
                  <a:lnTo>
                    <a:pt x="7504" y="3994"/>
                  </a:lnTo>
                  <a:lnTo>
                    <a:pt x="8425" y="5266"/>
                  </a:lnTo>
                  <a:lnTo>
                    <a:pt x="9127" y="6627"/>
                  </a:lnTo>
                  <a:lnTo>
                    <a:pt x="9347" y="8075"/>
                  </a:lnTo>
                  <a:lnTo>
                    <a:pt x="9259" y="8513"/>
                  </a:lnTo>
                  <a:lnTo>
                    <a:pt x="9259" y="8601"/>
                  </a:lnTo>
                  <a:lnTo>
                    <a:pt x="9303" y="8645"/>
                  </a:lnTo>
                  <a:lnTo>
                    <a:pt x="9347" y="8689"/>
                  </a:lnTo>
                  <a:lnTo>
                    <a:pt x="9435" y="8733"/>
                  </a:lnTo>
                  <a:lnTo>
                    <a:pt x="9566" y="8689"/>
                  </a:lnTo>
                  <a:lnTo>
                    <a:pt x="9610" y="8557"/>
                  </a:lnTo>
                  <a:lnTo>
                    <a:pt x="9698" y="8119"/>
                  </a:lnTo>
                  <a:lnTo>
                    <a:pt x="9698" y="8075"/>
                  </a:lnTo>
                  <a:lnTo>
                    <a:pt x="9435" y="6539"/>
                  </a:lnTo>
                  <a:lnTo>
                    <a:pt x="9435" y="6495"/>
                  </a:lnTo>
                  <a:lnTo>
                    <a:pt x="8732" y="5091"/>
                  </a:lnTo>
                  <a:lnTo>
                    <a:pt x="8689" y="5047"/>
                  </a:lnTo>
                  <a:lnTo>
                    <a:pt x="7767" y="3774"/>
                  </a:lnTo>
                  <a:lnTo>
                    <a:pt x="5749" y="1580"/>
                  </a:lnTo>
                  <a:lnTo>
                    <a:pt x="4520" y="440"/>
                  </a:lnTo>
                  <a:lnTo>
                    <a:pt x="4432" y="396"/>
                  </a:lnTo>
                  <a:lnTo>
                    <a:pt x="3642" y="132"/>
                  </a:lnTo>
                  <a:lnTo>
                    <a:pt x="3598" y="132"/>
                  </a:lnTo>
                  <a:lnTo>
                    <a:pt x="162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47"/>
            <p:cNvSpPr/>
            <p:nvPr/>
          </p:nvSpPr>
          <p:spPr>
            <a:xfrm>
              <a:off x="6151025" y="1762125"/>
              <a:ext cx="1018050" cy="1584100"/>
            </a:xfrm>
            <a:custGeom>
              <a:avLst/>
              <a:gdLst/>
              <a:ahLst/>
              <a:cxnLst/>
              <a:rect l="l" t="t" r="r" b="b"/>
              <a:pathLst>
                <a:path w="40722" h="63364" extrusionOk="0">
                  <a:moveTo>
                    <a:pt x="34666" y="1"/>
                  </a:moveTo>
                  <a:lnTo>
                    <a:pt x="34622" y="44"/>
                  </a:lnTo>
                  <a:lnTo>
                    <a:pt x="34578" y="88"/>
                  </a:lnTo>
                  <a:lnTo>
                    <a:pt x="34534" y="176"/>
                  </a:lnTo>
                  <a:lnTo>
                    <a:pt x="34534" y="220"/>
                  </a:lnTo>
                  <a:lnTo>
                    <a:pt x="34578" y="308"/>
                  </a:lnTo>
                  <a:lnTo>
                    <a:pt x="36596" y="3116"/>
                  </a:lnTo>
                  <a:lnTo>
                    <a:pt x="37825" y="4959"/>
                  </a:lnTo>
                  <a:lnTo>
                    <a:pt x="38790" y="6758"/>
                  </a:lnTo>
                  <a:lnTo>
                    <a:pt x="39229" y="8074"/>
                  </a:lnTo>
                  <a:lnTo>
                    <a:pt x="39098" y="10268"/>
                  </a:lnTo>
                  <a:lnTo>
                    <a:pt x="39098" y="10312"/>
                  </a:lnTo>
                  <a:lnTo>
                    <a:pt x="39536" y="12594"/>
                  </a:lnTo>
                  <a:lnTo>
                    <a:pt x="39493" y="13779"/>
                  </a:lnTo>
                  <a:lnTo>
                    <a:pt x="39229" y="15929"/>
                  </a:lnTo>
                  <a:lnTo>
                    <a:pt x="39317" y="20273"/>
                  </a:lnTo>
                  <a:lnTo>
                    <a:pt x="39141" y="22555"/>
                  </a:lnTo>
                  <a:lnTo>
                    <a:pt x="38966" y="25319"/>
                  </a:lnTo>
                  <a:lnTo>
                    <a:pt x="38966" y="25363"/>
                  </a:lnTo>
                  <a:lnTo>
                    <a:pt x="39141" y="27162"/>
                  </a:lnTo>
                  <a:lnTo>
                    <a:pt x="39800" y="29971"/>
                  </a:lnTo>
                  <a:lnTo>
                    <a:pt x="40370" y="32472"/>
                  </a:lnTo>
                  <a:lnTo>
                    <a:pt x="40239" y="33964"/>
                  </a:lnTo>
                  <a:lnTo>
                    <a:pt x="39756" y="35895"/>
                  </a:lnTo>
                  <a:lnTo>
                    <a:pt x="38264" y="39844"/>
                  </a:lnTo>
                  <a:lnTo>
                    <a:pt x="37957" y="41248"/>
                  </a:lnTo>
                  <a:lnTo>
                    <a:pt x="37299" y="42740"/>
                  </a:lnTo>
                  <a:lnTo>
                    <a:pt x="35368" y="45812"/>
                  </a:lnTo>
                  <a:lnTo>
                    <a:pt x="33788" y="47172"/>
                  </a:lnTo>
                  <a:lnTo>
                    <a:pt x="31770" y="48883"/>
                  </a:lnTo>
                  <a:lnTo>
                    <a:pt x="30848" y="48883"/>
                  </a:lnTo>
                  <a:lnTo>
                    <a:pt x="28786" y="48400"/>
                  </a:lnTo>
                  <a:lnTo>
                    <a:pt x="28654" y="48444"/>
                  </a:lnTo>
                  <a:lnTo>
                    <a:pt x="26153" y="49717"/>
                  </a:lnTo>
                  <a:lnTo>
                    <a:pt x="23520" y="50946"/>
                  </a:lnTo>
                  <a:lnTo>
                    <a:pt x="20492" y="52306"/>
                  </a:lnTo>
                  <a:lnTo>
                    <a:pt x="14612" y="54895"/>
                  </a:lnTo>
                  <a:lnTo>
                    <a:pt x="10488" y="56343"/>
                  </a:lnTo>
                  <a:lnTo>
                    <a:pt x="10444" y="56343"/>
                  </a:lnTo>
                  <a:lnTo>
                    <a:pt x="7942" y="57615"/>
                  </a:lnTo>
                  <a:lnTo>
                    <a:pt x="5836" y="58888"/>
                  </a:lnTo>
                  <a:lnTo>
                    <a:pt x="2545" y="61257"/>
                  </a:lnTo>
                  <a:lnTo>
                    <a:pt x="44" y="63013"/>
                  </a:lnTo>
                  <a:lnTo>
                    <a:pt x="0" y="63100"/>
                  </a:lnTo>
                  <a:lnTo>
                    <a:pt x="0" y="63144"/>
                  </a:lnTo>
                  <a:lnTo>
                    <a:pt x="0" y="63188"/>
                  </a:lnTo>
                  <a:lnTo>
                    <a:pt x="0" y="63276"/>
                  </a:lnTo>
                  <a:lnTo>
                    <a:pt x="88" y="63320"/>
                  </a:lnTo>
                  <a:lnTo>
                    <a:pt x="176" y="63364"/>
                  </a:lnTo>
                  <a:lnTo>
                    <a:pt x="263" y="63320"/>
                  </a:lnTo>
                  <a:lnTo>
                    <a:pt x="2765" y="61565"/>
                  </a:lnTo>
                  <a:lnTo>
                    <a:pt x="6012" y="59151"/>
                  </a:lnTo>
                  <a:lnTo>
                    <a:pt x="8118" y="57923"/>
                  </a:lnTo>
                  <a:lnTo>
                    <a:pt x="10619" y="56650"/>
                  </a:lnTo>
                  <a:lnTo>
                    <a:pt x="14744" y="55202"/>
                  </a:lnTo>
                  <a:lnTo>
                    <a:pt x="20624" y="52613"/>
                  </a:lnTo>
                  <a:lnTo>
                    <a:pt x="23696" y="51253"/>
                  </a:lnTo>
                  <a:lnTo>
                    <a:pt x="26284" y="50024"/>
                  </a:lnTo>
                  <a:lnTo>
                    <a:pt x="28786" y="48752"/>
                  </a:lnTo>
                  <a:lnTo>
                    <a:pt x="30804" y="49234"/>
                  </a:lnTo>
                  <a:lnTo>
                    <a:pt x="31857" y="49234"/>
                  </a:lnTo>
                  <a:lnTo>
                    <a:pt x="31945" y="49190"/>
                  </a:lnTo>
                  <a:lnTo>
                    <a:pt x="34007" y="47435"/>
                  </a:lnTo>
                  <a:lnTo>
                    <a:pt x="35587" y="46031"/>
                  </a:lnTo>
                  <a:lnTo>
                    <a:pt x="35631" y="46031"/>
                  </a:lnTo>
                  <a:lnTo>
                    <a:pt x="37562" y="42915"/>
                  </a:lnTo>
                  <a:lnTo>
                    <a:pt x="37606" y="42915"/>
                  </a:lnTo>
                  <a:lnTo>
                    <a:pt x="38264" y="41380"/>
                  </a:lnTo>
                  <a:lnTo>
                    <a:pt x="38264" y="41336"/>
                  </a:lnTo>
                  <a:lnTo>
                    <a:pt x="38615" y="39932"/>
                  </a:lnTo>
                  <a:lnTo>
                    <a:pt x="40063" y="36026"/>
                  </a:lnTo>
                  <a:lnTo>
                    <a:pt x="40063" y="35982"/>
                  </a:lnTo>
                  <a:lnTo>
                    <a:pt x="40546" y="34052"/>
                  </a:lnTo>
                  <a:lnTo>
                    <a:pt x="40590" y="34008"/>
                  </a:lnTo>
                  <a:lnTo>
                    <a:pt x="40721" y="32472"/>
                  </a:lnTo>
                  <a:lnTo>
                    <a:pt x="40721" y="32428"/>
                  </a:lnTo>
                  <a:lnTo>
                    <a:pt x="40151" y="29927"/>
                  </a:lnTo>
                  <a:lnTo>
                    <a:pt x="39493" y="27119"/>
                  </a:lnTo>
                  <a:lnTo>
                    <a:pt x="39317" y="25319"/>
                  </a:lnTo>
                  <a:lnTo>
                    <a:pt x="39493" y="22555"/>
                  </a:lnTo>
                  <a:lnTo>
                    <a:pt x="39668" y="20273"/>
                  </a:lnTo>
                  <a:lnTo>
                    <a:pt x="39580" y="15929"/>
                  </a:lnTo>
                  <a:lnTo>
                    <a:pt x="39844" y="13823"/>
                  </a:lnTo>
                  <a:lnTo>
                    <a:pt x="39887" y="12594"/>
                  </a:lnTo>
                  <a:lnTo>
                    <a:pt x="39887" y="12550"/>
                  </a:lnTo>
                  <a:lnTo>
                    <a:pt x="39449" y="10268"/>
                  </a:lnTo>
                  <a:lnTo>
                    <a:pt x="39580" y="8031"/>
                  </a:lnTo>
                  <a:lnTo>
                    <a:pt x="39536" y="7987"/>
                  </a:lnTo>
                  <a:lnTo>
                    <a:pt x="39141" y="6626"/>
                  </a:lnTo>
                  <a:lnTo>
                    <a:pt x="39141" y="6583"/>
                  </a:lnTo>
                  <a:lnTo>
                    <a:pt x="38132" y="4783"/>
                  </a:lnTo>
                  <a:lnTo>
                    <a:pt x="36904" y="2897"/>
                  </a:lnTo>
                  <a:lnTo>
                    <a:pt x="34885" y="88"/>
                  </a:lnTo>
                  <a:lnTo>
                    <a:pt x="34797" y="44"/>
                  </a:lnTo>
                  <a:lnTo>
                    <a:pt x="3475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47"/>
            <p:cNvSpPr/>
            <p:nvPr/>
          </p:nvSpPr>
          <p:spPr>
            <a:xfrm>
              <a:off x="6010600" y="1752250"/>
              <a:ext cx="930300" cy="1467825"/>
            </a:xfrm>
            <a:custGeom>
              <a:avLst/>
              <a:gdLst/>
              <a:ahLst/>
              <a:cxnLst/>
              <a:rect l="l" t="t" r="r" b="b"/>
              <a:pathLst>
                <a:path w="37212" h="58713" extrusionOk="0">
                  <a:moveTo>
                    <a:pt x="35368" y="1"/>
                  </a:moveTo>
                  <a:lnTo>
                    <a:pt x="35324" y="44"/>
                  </a:lnTo>
                  <a:lnTo>
                    <a:pt x="35280" y="88"/>
                  </a:lnTo>
                  <a:lnTo>
                    <a:pt x="35236" y="132"/>
                  </a:lnTo>
                  <a:lnTo>
                    <a:pt x="35236" y="220"/>
                  </a:lnTo>
                  <a:lnTo>
                    <a:pt x="35280" y="264"/>
                  </a:lnTo>
                  <a:lnTo>
                    <a:pt x="36465" y="1931"/>
                  </a:lnTo>
                  <a:lnTo>
                    <a:pt x="36728" y="2853"/>
                  </a:lnTo>
                  <a:lnTo>
                    <a:pt x="36860" y="5968"/>
                  </a:lnTo>
                  <a:lnTo>
                    <a:pt x="36641" y="7021"/>
                  </a:lnTo>
                  <a:lnTo>
                    <a:pt x="35368" y="10400"/>
                  </a:lnTo>
                  <a:lnTo>
                    <a:pt x="33832" y="15227"/>
                  </a:lnTo>
                  <a:lnTo>
                    <a:pt x="31243" y="20186"/>
                  </a:lnTo>
                  <a:lnTo>
                    <a:pt x="30234" y="22467"/>
                  </a:lnTo>
                  <a:lnTo>
                    <a:pt x="28654" y="25276"/>
                  </a:lnTo>
                  <a:lnTo>
                    <a:pt x="26460" y="28611"/>
                  </a:lnTo>
                  <a:lnTo>
                    <a:pt x="26460" y="28654"/>
                  </a:lnTo>
                  <a:lnTo>
                    <a:pt x="26197" y="29620"/>
                  </a:lnTo>
                  <a:lnTo>
                    <a:pt x="26197" y="29664"/>
                  </a:lnTo>
                  <a:lnTo>
                    <a:pt x="26065" y="31068"/>
                  </a:lnTo>
                  <a:lnTo>
                    <a:pt x="26504" y="35105"/>
                  </a:lnTo>
                  <a:lnTo>
                    <a:pt x="26943" y="38747"/>
                  </a:lnTo>
                  <a:lnTo>
                    <a:pt x="26724" y="39230"/>
                  </a:lnTo>
                  <a:lnTo>
                    <a:pt x="26241" y="39756"/>
                  </a:lnTo>
                  <a:lnTo>
                    <a:pt x="24530" y="41029"/>
                  </a:lnTo>
                  <a:lnTo>
                    <a:pt x="22336" y="42389"/>
                  </a:lnTo>
                  <a:lnTo>
                    <a:pt x="20361" y="43705"/>
                  </a:lnTo>
                  <a:lnTo>
                    <a:pt x="17026" y="46514"/>
                  </a:lnTo>
                  <a:lnTo>
                    <a:pt x="15227" y="47655"/>
                  </a:lnTo>
                  <a:lnTo>
                    <a:pt x="15183" y="47698"/>
                  </a:lnTo>
                  <a:lnTo>
                    <a:pt x="12199" y="50638"/>
                  </a:lnTo>
                  <a:lnTo>
                    <a:pt x="10400" y="51692"/>
                  </a:lnTo>
                  <a:lnTo>
                    <a:pt x="7109" y="53140"/>
                  </a:lnTo>
                  <a:lnTo>
                    <a:pt x="7109" y="53184"/>
                  </a:lnTo>
                  <a:lnTo>
                    <a:pt x="5442" y="54368"/>
                  </a:lnTo>
                  <a:lnTo>
                    <a:pt x="3072" y="56124"/>
                  </a:lnTo>
                  <a:lnTo>
                    <a:pt x="88" y="58361"/>
                  </a:lnTo>
                  <a:lnTo>
                    <a:pt x="44" y="58449"/>
                  </a:lnTo>
                  <a:lnTo>
                    <a:pt x="0" y="58493"/>
                  </a:lnTo>
                  <a:lnTo>
                    <a:pt x="0" y="58581"/>
                  </a:lnTo>
                  <a:lnTo>
                    <a:pt x="44" y="58625"/>
                  </a:lnTo>
                  <a:lnTo>
                    <a:pt x="88" y="58669"/>
                  </a:lnTo>
                  <a:lnTo>
                    <a:pt x="176" y="58712"/>
                  </a:lnTo>
                  <a:lnTo>
                    <a:pt x="308" y="58669"/>
                  </a:lnTo>
                  <a:lnTo>
                    <a:pt x="3291" y="56431"/>
                  </a:lnTo>
                  <a:lnTo>
                    <a:pt x="5661" y="54632"/>
                  </a:lnTo>
                  <a:lnTo>
                    <a:pt x="7285" y="53491"/>
                  </a:lnTo>
                  <a:lnTo>
                    <a:pt x="10576" y="51999"/>
                  </a:lnTo>
                  <a:lnTo>
                    <a:pt x="12419" y="50946"/>
                  </a:lnTo>
                  <a:lnTo>
                    <a:pt x="12462" y="50902"/>
                  </a:lnTo>
                  <a:lnTo>
                    <a:pt x="15402" y="47962"/>
                  </a:lnTo>
                  <a:lnTo>
                    <a:pt x="17202" y="46777"/>
                  </a:lnTo>
                  <a:lnTo>
                    <a:pt x="17245" y="46777"/>
                  </a:lnTo>
                  <a:lnTo>
                    <a:pt x="20580" y="43969"/>
                  </a:lnTo>
                  <a:lnTo>
                    <a:pt x="22511" y="42652"/>
                  </a:lnTo>
                  <a:lnTo>
                    <a:pt x="24749" y="41292"/>
                  </a:lnTo>
                  <a:lnTo>
                    <a:pt x="26460" y="40019"/>
                  </a:lnTo>
                  <a:lnTo>
                    <a:pt x="26504" y="40019"/>
                  </a:lnTo>
                  <a:lnTo>
                    <a:pt x="27031" y="39449"/>
                  </a:lnTo>
                  <a:lnTo>
                    <a:pt x="27031" y="39405"/>
                  </a:lnTo>
                  <a:lnTo>
                    <a:pt x="27294" y="38835"/>
                  </a:lnTo>
                  <a:lnTo>
                    <a:pt x="27294" y="38747"/>
                  </a:lnTo>
                  <a:lnTo>
                    <a:pt x="26855" y="35061"/>
                  </a:lnTo>
                  <a:lnTo>
                    <a:pt x="26416" y="31068"/>
                  </a:lnTo>
                  <a:lnTo>
                    <a:pt x="26548" y="29708"/>
                  </a:lnTo>
                  <a:lnTo>
                    <a:pt x="26767" y="28786"/>
                  </a:lnTo>
                  <a:lnTo>
                    <a:pt x="28962" y="25451"/>
                  </a:lnTo>
                  <a:lnTo>
                    <a:pt x="30541" y="22599"/>
                  </a:lnTo>
                  <a:lnTo>
                    <a:pt x="30585" y="22599"/>
                  </a:lnTo>
                  <a:lnTo>
                    <a:pt x="31550" y="20361"/>
                  </a:lnTo>
                  <a:lnTo>
                    <a:pt x="34139" y="15403"/>
                  </a:lnTo>
                  <a:lnTo>
                    <a:pt x="34183" y="15359"/>
                  </a:lnTo>
                  <a:lnTo>
                    <a:pt x="35719" y="10488"/>
                  </a:lnTo>
                  <a:lnTo>
                    <a:pt x="36992" y="7153"/>
                  </a:lnTo>
                  <a:lnTo>
                    <a:pt x="36992" y="7109"/>
                  </a:lnTo>
                  <a:lnTo>
                    <a:pt x="37211" y="6012"/>
                  </a:lnTo>
                  <a:lnTo>
                    <a:pt x="37211" y="5968"/>
                  </a:lnTo>
                  <a:lnTo>
                    <a:pt x="37036" y="2853"/>
                  </a:lnTo>
                  <a:lnTo>
                    <a:pt x="37036" y="2809"/>
                  </a:lnTo>
                  <a:lnTo>
                    <a:pt x="36816" y="1800"/>
                  </a:lnTo>
                  <a:lnTo>
                    <a:pt x="36772" y="1756"/>
                  </a:lnTo>
                  <a:lnTo>
                    <a:pt x="35587" y="88"/>
                  </a:lnTo>
                  <a:lnTo>
                    <a:pt x="3550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47"/>
            <p:cNvSpPr/>
            <p:nvPr/>
          </p:nvSpPr>
          <p:spPr>
            <a:xfrm>
              <a:off x="5864700" y="1744575"/>
              <a:ext cx="948925" cy="1343850"/>
            </a:xfrm>
            <a:custGeom>
              <a:avLst/>
              <a:gdLst/>
              <a:ahLst/>
              <a:cxnLst/>
              <a:rect l="l" t="t" r="r" b="b"/>
              <a:pathLst>
                <a:path w="37957" h="53754" extrusionOk="0">
                  <a:moveTo>
                    <a:pt x="37430" y="0"/>
                  </a:moveTo>
                  <a:lnTo>
                    <a:pt x="37386" y="44"/>
                  </a:lnTo>
                  <a:lnTo>
                    <a:pt x="37343" y="132"/>
                  </a:lnTo>
                  <a:lnTo>
                    <a:pt x="37343" y="176"/>
                  </a:lnTo>
                  <a:lnTo>
                    <a:pt x="37606" y="1448"/>
                  </a:lnTo>
                  <a:lnTo>
                    <a:pt x="37518" y="2765"/>
                  </a:lnTo>
                  <a:lnTo>
                    <a:pt x="36202" y="6363"/>
                  </a:lnTo>
                  <a:lnTo>
                    <a:pt x="35719" y="8162"/>
                  </a:lnTo>
                  <a:lnTo>
                    <a:pt x="34578" y="12111"/>
                  </a:lnTo>
                  <a:lnTo>
                    <a:pt x="33613" y="14349"/>
                  </a:lnTo>
                  <a:lnTo>
                    <a:pt x="32647" y="16280"/>
                  </a:lnTo>
                  <a:lnTo>
                    <a:pt x="31594" y="18299"/>
                  </a:lnTo>
                  <a:lnTo>
                    <a:pt x="30409" y="20361"/>
                  </a:lnTo>
                  <a:lnTo>
                    <a:pt x="28654" y="23389"/>
                  </a:lnTo>
                  <a:lnTo>
                    <a:pt x="27294" y="25627"/>
                  </a:lnTo>
                  <a:lnTo>
                    <a:pt x="25846" y="27908"/>
                  </a:lnTo>
                  <a:lnTo>
                    <a:pt x="24705" y="29751"/>
                  </a:lnTo>
                  <a:lnTo>
                    <a:pt x="23038" y="31901"/>
                  </a:lnTo>
                  <a:lnTo>
                    <a:pt x="21107" y="34227"/>
                  </a:lnTo>
                  <a:lnTo>
                    <a:pt x="18211" y="36860"/>
                  </a:lnTo>
                  <a:lnTo>
                    <a:pt x="13164" y="40107"/>
                  </a:lnTo>
                  <a:lnTo>
                    <a:pt x="13121" y="40151"/>
                  </a:lnTo>
                  <a:lnTo>
                    <a:pt x="12418" y="41248"/>
                  </a:lnTo>
                  <a:lnTo>
                    <a:pt x="12375" y="41248"/>
                  </a:lnTo>
                  <a:lnTo>
                    <a:pt x="11190" y="43881"/>
                  </a:lnTo>
                  <a:lnTo>
                    <a:pt x="10093" y="46250"/>
                  </a:lnTo>
                  <a:lnTo>
                    <a:pt x="8162" y="47786"/>
                  </a:lnTo>
                  <a:lnTo>
                    <a:pt x="6275" y="49146"/>
                  </a:lnTo>
                  <a:lnTo>
                    <a:pt x="3906" y="50814"/>
                  </a:lnTo>
                  <a:lnTo>
                    <a:pt x="88" y="53447"/>
                  </a:lnTo>
                  <a:lnTo>
                    <a:pt x="44" y="53491"/>
                  </a:lnTo>
                  <a:lnTo>
                    <a:pt x="0" y="53578"/>
                  </a:lnTo>
                  <a:lnTo>
                    <a:pt x="0" y="53622"/>
                  </a:lnTo>
                  <a:lnTo>
                    <a:pt x="44" y="53710"/>
                  </a:lnTo>
                  <a:lnTo>
                    <a:pt x="88" y="53754"/>
                  </a:lnTo>
                  <a:lnTo>
                    <a:pt x="307" y="53754"/>
                  </a:lnTo>
                  <a:lnTo>
                    <a:pt x="4081" y="51121"/>
                  </a:lnTo>
                  <a:lnTo>
                    <a:pt x="6451" y="49410"/>
                  </a:lnTo>
                  <a:lnTo>
                    <a:pt x="8381" y="48049"/>
                  </a:lnTo>
                  <a:lnTo>
                    <a:pt x="10356" y="46514"/>
                  </a:lnTo>
                  <a:lnTo>
                    <a:pt x="10400" y="46426"/>
                  </a:lnTo>
                  <a:lnTo>
                    <a:pt x="11541" y="44056"/>
                  </a:lnTo>
                  <a:lnTo>
                    <a:pt x="12682" y="41423"/>
                  </a:lnTo>
                  <a:lnTo>
                    <a:pt x="13384" y="40370"/>
                  </a:lnTo>
                  <a:lnTo>
                    <a:pt x="18386" y="37167"/>
                  </a:lnTo>
                  <a:lnTo>
                    <a:pt x="18430" y="37123"/>
                  </a:lnTo>
                  <a:lnTo>
                    <a:pt x="21370" y="34490"/>
                  </a:lnTo>
                  <a:lnTo>
                    <a:pt x="23345" y="32121"/>
                  </a:lnTo>
                  <a:lnTo>
                    <a:pt x="24968" y="29971"/>
                  </a:lnTo>
                  <a:lnTo>
                    <a:pt x="25012" y="29971"/>
                  </a:lnTo>
                  <a:lnTo>
                    <a:pt x="26153" y="28084"/>
                  </a:lnTo>
                  <a:lnTo>
                    <a:pt x="27557" y="25802"/>
                  </a:lnTo>
                  <a:lnTo>
                    <a:pt x="28961" y="23564"/>
                  </a:lnTo>
                  <a:lnTo>
                    <a:pt x="30717" y="20536"/>
                  </a:lnTo>
                  <a:lnTo>
                    <a:pt x="31945" y="18474"/>
                  </a:lnTo>
                  <a:lnTo>
                    <a:pt x="32955" y="16456"/>
                  </a:lnTo>
                  <a:lnTo>
                    <a:pt x="33920" y="14481"/>
                  </a:lnTo>
                  <a:lnTo>
                    <a:pt x="34929" y="12243"/>
                  </a:lnTo>
                  <a:lnTo>
                    <a:pt x="36026" y="8250"/>
                  </a:lnTo>
                  <a:lnTo>
                    <a:pt x="36553" y="6451"/>
                  </a:lnTo>
                  <a:lnTo>
                    <a:pt x="37869" y="2853"/>
                  </a:lnTo>
                  <a:lnTo>
                    <a:pt x="37869" y="2809"/>
                  </a:lnTo>
                  <a:lnTo>
                    <a:pt x="37957" y="1448"/>
                  </a:lnTo>
                  <a:lnTo>
                    <a:pt x="37957" y="1405"/>
                  </a:lnTo>
                  <a:lnTo>
                    <a:pt x="37694" y="132"/>
                  </a:lnTo>
                  <a:lnTo>
                    <a:pt x="37694" y="44"/>
                  </a:lnTo>
                  <a:lnTo>
                    <a:pt x="3760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47"/>
            <p:cNvSpPr/>
            <p:nvPr/>
          </p:nvSpPr>
          <p:spPr>
            <a:xfrm>
              <a:off x="5659550" y="1808200"/>
              <a:ext cx="1010375" cy="1094850"/>
            </a:xfrm>
            <a:custGeom>
              <a:avLst/>
              <a:gdLst/>
              <a:ahLst/>
              <a:cxnLst/>
              <a:rect l="l" t="t" r="r" b="b"/>
              <a:pathLst>
                <a:path w="40415" h="43794" extrusionOk="0">
                  <a:moveTo>
                    <a:pt x="40195" y="0"/>
                  </a:moveTo>
                  <a:lnTo>
                    <a:pt x="40107" y="44"/>
                  </a:lnTo>
                  <a:lnTo>
                    <a:pt x="40064" y="88"/>
                  </a:lnTo>
                  <a:lnTo>
                    <a:pt x="39098" y="2721"/>
                  </a:lnTo>
                  <a:lnTo>
                    <a:pt x="37957" y="5486"/>
                  </a:lnTo>
                  <a:lnTo>
                    <a:pt x="36992" y="8250"/>
                  </a:lnTo>
                  <a:lnTo>
                    <a:pt x="36465" y="9215"/>
                  </a:lnTo>
                  <a:lnTo>
                    <a:pt x="34886" y="12068"/>
                  </a:lnTo>
                  <a:lnTo>
                    <a:pt x="32735" y="15841"/>
                  </a:lnTo>
                  <a:lnTo>
                    <a:pt x="30103" y="20142"/>
                  </a:lnTo>
                  <a:lnTo>
                    <a:pt x="27207" y="24222"/>
                  </a:lnTo>
                  <a:lnTo>
                    <a:pt x="25890" y="25758"/>
                  </a:lnTo>
                  <a:lnTo>
                    <a:pt x="24091" y="27470"/>
                  </a:lnTo>
                  <a:lnTo>
                    <a:pt x="22248" y="29137"/>
                  </a:lnTo>
                  <a:lnTo>
                    <a:pt x="18606" y="31594"/>
                  </a:lnTo>
                  <a:lnTo>
                    <a:pt x="15008" y="33920"/>
                  </a:lnTo>
                  <a:lnTo>
                    <a:pt x="12945" y="35412"/>
                  </a:lnTo>
                  <a:lnTo>
                    <a:pt x="9172" y="37474"/>
                  </a:lnTo>
                  <a:lnTo>
                    <a:pt x="7021" y="38922"/>
                  </a:lnTo>
                  <a:lnTo>
                    <a:pt x="5178" y="40370"/>
                  </a:lnTo>
                  <a:lnTo>
                    <a:pt x="1449" y="42652"/>
                  </a:lnTo>
                  <a:lnTo>
                    <a:pt x="88" y="43486"/>
                  </a:lnTo>
                  <a:lnTo>
                    <a:pt x="44" y="43530"/>
                  </a:lnTo>
                  <a:lnTo>
                    <a:pt x="1" y="43574"/>
                  </a:lnTo>
                  <a:lnTo>
                    <a:pt x="1" y="43661"/>
                  </a:lnTo>
                  <a:lnTo>
                    <a:pt x="1" y="43705"/>
                  </a:lnTo>
                  <a:lnTo>
                    <a:pt x="88" y="43793"/>
                  </a:lnTo>
                  <a:lnTo>
                    <a:pt x="264" y="43793"/>
                  </a:lnTo>
                  <a:lnTo>
                    <a:pt x="1624" y="42959"/>
                  </a:lnTo>
                  <a:lnTo>
                    <a:pt x="5398" y="40678"/>
                  </a:lnTo>
                  <a:lnTo>
                    <a:pt x="5398" y="40634"/>
                  </a:lnTo>
                  <a:lnTo>
                    <a:pt x="7241" y="39229"/>
                  </a:lnTo>
                  <a:lnTo>
                    <a:pt x="9347" y="37781"/>
                  </a:lnTo>
                  <a:lnTo>
                    <a:pt x="13121" y="35719"/>
                  </a:lnTo>
                  <a:lnTo>
                    <a:pt x="15183" y="34227"/>
                  </a:lnTo>
                  <a:lnTo>
                    <a:pt x="18781" y="31901"/>
                  </a:lnTo>
                  <a:lnTo>
                    <a:pt x="22467" y="29400"/>
                  </a:lnTo>
                  <a:lnTo>
                    <a:pt x="24354" y="27733"/>
                  </a:lnTo>
                  <a:lnTo>
                    <a:pt x="26153" y="26022"/>
                  </a:lnTo>
                  <a:lnTo>
                    <a:pt x="27470" y="24442"/>
                  </a:lnTo>
                  <a:lnTo>
                    <a:pt x="30410" y="20317"/>
                  </a:lnTo>
                  <a:lnTo>
                    <a:pt x="33043" y="16017"/>
                  </a:lnTo>
                  <a:lnTo>
                    <a:pt x="35193" y="12243"/>
                  </a:lnTo>
                  <a:lnTo>
                    <a:pt x="36816" y="9391"/>
                  </a:lnTo>
                  <a:lnTo>
                    <a:pt x="37299" y="8425"/>
                  </a:lnTo>
                  <a:lnTo>
                    <a:pt x="37299" y="8382"/>
                  </a:lnTo>
                  <a:lnTo>
                    <a:pt x="38264" y="5573"/>
                  </a:lnTo>
                  <a:lnTo>
                    <a:pt x="39449" y="2853"/>
                  </a:lnTo>
                  <a:lnTo>
                    <a:pt x="40415" y="220"/>
                  </a:lnTo>
                  <a:lnTo>
                    <a:pt x="40415" y="176"/>
                  </a:lnTo>
                  <a:lnTo>
                    <a:pt x="40415" y="88"/>
                  </a:lnTo>
                  <a:lnTo>
                    <a:pt x="40371" y="44"/>
                  </a:lnTo>
                  <a:lnTo>
                    <a:pt x="4032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47"/>
            <p:cNvSpPr/>
            <p:nvPr/>
          </p:nvSpPr>
          <p:spPr>
            <a:xfrm>
              <a:off x="5521325" y="1824650"/>
              <a:ext cx="982950" cy="954425"/>
            </a:xfrm>
            <a:custGeom>
              <a:avLst/>
              <a:gdLst/>
              <a:ahLst/>
              <a:cxnLst/>
              <a:rect l="l" t="t" r="r" b="b"/>
              <a:pathLst>
                <a:path w="39318" h="38177" extrusionOk="0">
                  <a:moveTo>
                    <a:pt x="39098" y="1"/>
                  </a:moveTo>
                  <a:lnTo>
                    <a:pt x="39054" y="45"/>
                  </a:lnTo>
                  <a:lnTo>
                    <a:pt x="39010" y="88"/>
                  </a:lnTo>
                  <a:lnTo>
                    <a:pt x="38967" y="132"/>
                  </a:lnTo>
                  <a:lnTo>
                    <a:pt x="38352" y="2107"/>
                  </a:lnTo>
                  <a:lnTo>
                    <a:pt x="37606" y="3950"/>
                  </a:lnTo>
                  <a:lnTo>
                    <a:pt x="36509" y="6100"/>
                  </a:lnTo>
                  <a:lnTo>
                    <a:pt x="35105" y="8557"/>
                  </a:lnTo>
                  <a:lnTo>
                    <a:pt x="33701" y="11015"/>
                  </a:lnTo>
                  <a:lnTo>
                    <a:pt x="32384" y="13253"/>
                  </a:lnTo>
                  <a:lnTo>
                    <a:pt x="31068" y="15139"/>
                  </a:lnTo>
                  <a:lnTo>
                    <a:pt x="29357" y="17597"/>
                  </a:lnTo>
                  <a:lnTo>
                    <a:pt x="28128" y="19045"/>
                  </a:lnTo>
                  <a:lnTo>
                    <a:pt x="26592" y="20493"/>
                  </a:lnTo>
                  <a:lnTo>
                    <a:pt x="24135" y="22818"/>
                  </a:lnTo>
                  <a:lnTo>
                    <a:pt x="22116" y="24530"/>
                  </a:lnTo>
                  <a:lnTo>
                    <a:pt x="18255" y="27119"/>
                  </a:lnTo>
                  <a:lnTo>
                    <a:pt x="16456" y="28216"/>
                  </a:lnTo>
                  <a:lnTo>
                    <a:pt x="14393" y="29532"/>
                  </a:lnTo>
                  <a:lnTo>
                    <a:pt x="12287" y="30717"/>
                  </a:lnTo>
                  <a:lnTo>
                    <a:pt x="8250" y="33043"/>
                  </a:lnTo>
                  <a:lnTo>
                    <a:pt x="88" y="37869"/>
                  </a:lnTo>
                  <a:lnTo>
                    <a:pt x="45" y="37913"/>
                  </a:lnTo>
                  <a:lnTo>
                    <a:pt x="1" y="37957"/>
                  </a:lnTo>
                  <a:lnTo>
                    <a:pt x="1" y="38045"/>
                  </a:lnTo>
                  <a:lnTo>
                    <a:pt x="1" y="38089"/>
                  </a:lnTo>
                  <a:lnTo>
                    <a:pt x="88" y="38177"/>
                  </a:lnTo>
                  <a:lnTo>
                    <a:pt x="264" y="38177"/>
                  </a:lnTo>
                  <a:lnTo>
                    <a:pt x="8426" y="33350"/>
                  </a:lnTo>
                  <a:lnTo>
                    <a:pt x="12463" y="31024"/>
                  </a:lnTo>
                  <a:lnTo>
                    <a:pt x="14613" y="29839"/>
                  </a:lnTo>
                  <a:lnTo>
                    <a:pt x="16631" y="28523"/>
                  </a:lnTo>
                  <a:lnTo>
                    <a:pt x="18430" y="27426"/>
                  </a:lnTo>
                  <a:lnTo>
                    <a:pt x="20844" y="25802"/>
                  </a:lnTo>
                  <a:lnTo>
                    <a:pt x="22292" y="24793"/>
                  </a:lnTo>
                  <a:lnTo>
                    <a:pt x="22336" y="24793"/>
                  </a:lnTo>
                  <a:lnTo>
                    <a:pt x="24354" y="23082"/>
                  </a:lnTo>
                  <a:lnTo>
                    <a:pt x="26856" y="20756"/>
                  </a:lnTo>
                  <a:lnTo>
                    <a:pt x="28391" y="19264"/>
                  </a:lnTo>
                  <a:lnTo>
                    <a:pt x="29620" y="17816"/>
                  </a:lnTo>
                  <a:lnTo>
                    <a:pt x="31375" y="15315"/>
                  </a:lnTo>
                  <a:lnTo>
                    <a:pt x="32692" y="13428"/>
                  </a:lnTo>
                  <a:lnTo>
                    <a:pt x="34008" y="11190"/>
                  </a:lnTo>
                  <a:lnTo>
                    <a:pt x="35412" y="8733"/>
                  </a:lnTo>
                  <a:lnTo>
                    <a:pt x="36816" y="6232"/>
                  </a:lnTo>
                  <a:lnTo>
                    <a:pt x="37957" y="4125"/>
                  </a:lnTo>
                  <a:lnTo>
                    <a:pt x="38703" y="2239"/>
                  </a:lnTo>
                  <a:lnTo>
                    <a:pt x="39318" y="264"/>
                  </a:lnTo>
                  <a:lnTo>
                    <a:pt x="39318" y="176"/>
                  </a:lnTo>
                  <a:lnTo>
                    <a:pt x="39274" y="132"/>
                  </a:lnTo>
                  <a:lnTo>
                    <a:pt x="39230" y="45"/>
                  </a:lnTo>
                  <a:lnTo>
                    <a:pt x="39186" y="45"/>
                  </a:lnTo>
                  <a:lnTo>
                    <a:pt x="3909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47"/>
            <p:cNvSpPr/>
            <p:nvPr/>
          </p:nvSpPr>
          <p:spPr>
            <a:xfrm>
              <a:off x="5398475" y="1973850"/>
              <a:ext cx="866650" cy="695525"/>
            </a:xfrm>
            <a:custGeom>
              <a:avLst/>
              <a:gdLst/>
              <a:ahLst/>
              <a:cxnLst/>
              <a:rect l="l" t="t" r="r" b="b"/>
              <a:pathLst>
                <a:path w="34666" h="27821" extrusionOk="0">
                  <a:moveTo>
                    <a:pt x="34446" y="0"/>
                  </a:moveTo>
                  <a:lnTo>
                    <a:pt x="34358" y="44"/>
                  </a:lnTo>
                  <a:lnTo>
                    <a:pt x="34315" y="88"/>
                  </a:lnTo>
                  <a:lnTo>
                    <a:pt x="32867" y="2809"/>
                  </a:lnTo>
                  <a:lnTo>
                    <a:pt x="31375" y="5134"/>
                  </a:lnTo>
                  <a:lnTo>
                    <a:pt x="29839" y="7197"/>
                  </a:lnTo>
                  <a:lnTo>
                    <a:pt x="28215" y="8996"/>
                  </a:lnTo>
                  <a:lnTo>
                    <a:pt x="26592" y="10576"/>
                  </a:lnTo>
                  <a:lnTo>
                    <a:pt x="24880" y="12111"/>
                  </a:lnTo>
                  <a:lnTo>
                    <a:pt x="23301" y="13296"/>
                  </a:lnTo>
                  <a:lnTo>
                    <a:pt x="21370" y="14920"/>
                  </a:lnTo>
                  <a:lnTo>
                    <a:pt x="20580" y="15710"/>
                  </a:lnTo>
                  <a:lnTo>
                    <a:pt x="19658" y="16456"/>
                  </a:lnTo>
                  <a:lnTo>
                    <a:pt x="18737" y="17201"/>
                  </a:lnTo>
                  <a:lnTo>
                    <a:pt x="17772" y="17904"/>
                  </a:lnTo>
                  <a:lnTo>
                    <a:pt x="16718" y="18606"/>
                  </a:lnTo>
                  <a:lnTo>
                    <a:pt x="15665" y="19308"/>
                  </a:lnTo>
                  <a:lnTo>
                    <a:pt x="14568" y="19966"/>
                  </a:lnTo>
                  <a:lnTo>
                    <a:pt x="13471" y="20580"/>
                  </a:lnTo>
                  <a:lnTo>
                    <a:pt x="11190" y="21809"/>
                  </a:lnTo>
                  <a:lnTo>
                    <a:pt x="8864" y="22994"/>
                  </a:lnTo>
                  <a:lnTo>
                    <a:pt x="6582" y="24047"/>
                  </a:lnTo>
                  <a:lnTo>
                    <a:pt x="4388" y="25012"/>
                  </a:lnTo>
                  <a:lnTo>
                    <a:pt x="2413" y="26109"/>
                  </a:lnTo>
                  <a:lnTo>
                    <a:pt x="88" y="27469"/>
                  </a:lnTo>
                  <a:lnTo>
                    <a:pt x="44" y="27513"/>
                  </a:lnTo>
                  <a:lnTo>
                    <a:pt x="0" y="27601"/>
                  </a:lnTo>
                  <a:lnTo>
                    <a:pt x="0" y="27645"/>
                  </a:lnTo>
                  <a:lnTo>
                    <a:pt x="44" y="27733"/>
                  </a:lnTo>
                  <a:lnTo>
                    <a:pt x="88" y="27777"/>
                  </a:lnTo>
                  <a:lnTo>
                    <a:pt x="176" y="27821"/>
                  </a:lnTo>
                  <a:lnTo>
                    <a:pt x="263" y="27777"/>
                  </a:lnTo>
                  <a:lnTo>
                    <a:pt x="2589" y="26416"/>
                  </a:lnTo>
                  <a:lnTo>
                    <a:pt x="4564" y="25319"/>
                  </a:lnTo>
                  <a:lnTo>
                    <a:pt x="6758" y="24354"/>
                  </a:lnTo>
                  <a:lnTo>
                    <a:pt x="9039" y="23301"/>
                  </a:lnTo>
                  <a:lnTo>
                    <a:pt x="11365" y="22116"/>
                  </a:lnTo>
                  <a:lnTo>
                    <a:pt x="13647" y="20887"/>
                  </a:lnTo>
                  <a:lnTo>
                    <a:pt x="14788" y="20273"/>
                  </a:lnTo>
                  <a:lnTo>
                    <a:pt x="15885" y="19571"/>
                  </a:lnTo>
                  <a:lnTo>
                    <a:pt x="16938" y="18913"/>
                  </a:lnTo>
                  <a:lnTo>
                    <a:pt x="17991" y="18211"/>
                  </a:lnTo>
                  <a:lnTo>
                    <a:pt x="18956" y="17465"/>
                  </a:lnTo>
                  <a:lnTo>
                    <a:pt x="19922" y="16719"/>
                  </a:lnTo>
                  <a:lnTo>
                    <a:pt x="20799" y="15973"/>
                  </a:lnTo>
                  <a:lnTo>
                    <a:pt x="21633" y="15183"/>
                  </a:lnTo>
                  <a:lnTo>
                    <a:pt x="23520" y="13559"/>
                  </a:lnTo>
                  <a:lnTo>
                    <a:pt x="25100" y="12419"/>
                  </a:lnTo>
                  <a:lnTo>
                    <a:pt x="26855" y="10839"/>
                  </a:lnTo>
                  <a:lnTo>
                    <a:pt x="28435" y="9259"/>
                  </a:lnTo>
                  <a:lnTo>
                    <a:pt x="30102" y="7460"/>
                  </a:lnTo>
                  <a:lnTo>
                    <a:pt x="30102" y="7416"/>
                  </a:lnTo>
                  <a:lnTo>
                    <a:pt x="31682" y="5354"/>
                  </a:lnTo>
                  <a:lnTo>
                    <a:pt x="33174" y="2984"/>
                  </a:lnTo>
                  <a:lnTo>
                    <a:pt x="34622" y="264"/>
                  </a:lnTo>
                  <a:lnTo>
                    <a:pt x="34666" y="176"/>
                  </a:lnTo>
                  <a:lnTo>
                    <a:pt x="34666" y="132"/>
                  </a:lnTo>
                  <a:lnTo>
                    <a:pt x="34622" y="88"/>
                  </a:lnTo>
                  <a:lnTo>
                    <a:pt x="34578" y="44"/>
                  </a:lnTo>
                  <a:lnTo>
                    <a:pt x="3449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47"/>
            <p:cNvSpPr/>
            <p:nvPr/>
          </p:nvSpPr>
          <p:spPr>
            <a:xfrm>
              <a:off x="5275600" y="2483950"/>
              <a:ext cx="133850" cy="74625"/>
            </a:xfrm>
            <a:custGeom>
              <a:avLst/>
              <a:gdLst/>
              <a:ahLst/>
              <a:cxnLst/>
              <a:rect l="l" t="t" r="r" b="b"/>
              <a:pathLst>
                <a:path w="5354" h="2985" extrusionOk="0">
                  <a:moveTo>
                    <a:pt x="5178" y="1"/>
                  </a:moveTo>
                  <a:lnTo>
                    <a:pt x="5091" y="45"/>
                  </a:lnTo>
                  <a:lnTo>
                    <a:pt x="88" y="2634"/>
                  </a:lnTo>
                  <a:lnTo>
                    <a:pt x="44" y="2677"/>
                  </a:lnTo>
                  <a:lnTo>
                    <a:pt x="0" y="2765"/>
                  </a:lnTo>
                  <a:lnTo>
                    <a:pt x="0" y="2809"/>
                  </a:lnTo>
                  <a:lnTo>
                    <a:pt x="0" y="2897"/>
                  </a:lnTo>
                  <a:lnTo>
                    <a:pt x="88" y="2941"/>
                  </a:lnTo>
                  <a:lnTo>
                    <a:pt x="176" y="2985"/>
                  </a:lnTo>
                  <a:lnTo>
                    <a:pt x="264" y="2985"/>
                  </a:lnTo>
                  <a:lnTo>
                    <a:pt x="5266" y="352"/>
                  </a:lnTo>
                  <a:lnTo>
                    <a:pt x="5310" y="308"/>
                  </a:lnTo>
                  <a:lnTo>
                    <a:pt x="5354" y="264"/>
                  </a:lnTo>
                  <a:lnTo>
                    <a:pt x="5354" y="176"/>
                  </a:lnTo>
                  <a:lnTo>
                    <a:pt x="5354" y="132"/>
                  </a:lnTo>
                  <a:lnTo>
                    <a:pt x="5310" y="45"/>
                  </a:lnTo>
                  <a:lnTo>
                    <a:pt x="5222" y="45"/>
                  </a:lnTo>
                  <a:lnTo>
                    <a:pt x="51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47"/>
            <p:cNvSpPr/>
            <p:nvPr/>
          </p:nvSpPr>
          <p:spPr>
            <a:xfrm>
              <a:off x="6505350" y="3574375"/>
              <a:ext cx="121800" cy="43900"/>
            </a:xfrm>
            <a:custGeom>
              <a:avLst/>
              <a:gdLst/>
              <a:ahLst/>
              <a:cxnLst/>
              <a:rect l="l" t="t" r="r" b="b"/>
              <a:pathLst>
                <a:path w="4872" h="1756" extrusionOk="0">
                  <a:moveTo>
                    <a:pt x="2721" y="352"/>
                  </a:moveTo>
                  <a:lnTo>
                    <a:pt x="3950" y="440"/>
                  </a:lnTo>
                  <a:lnTo>
                    <a:pt x="4432" y="1054"/>
                  </a:lnTo>
                  <a:lnTo>
                    <a:pt x="4081" y="1229"/>
                  </a:lnTo>
                  <a:lnTo>
                    <a:pt x="1931" y="1405"/>
                  </a:lnTo>
                  <a:lnTo>
                    <a:pt x="439" y="1405"/>
                  </a:lnTo>
                  <a:lnTo>
                    <a:pt x="703" y="659"/>
                  </a:lnTo>
                  <a:lnTo>
                    <a:pt x="2721" y="352"/>
                  </a:lnTo>
                  <a:close/>
                  <a:moveTo>
                    <a:pt x="2721" y="1"/>
                  </a:moveTo>
                  <a:lnTo>
                    <a:pt x="527" y="352"/>
                  </a:lnTo>
                  <a:lnTo>
                    <a:pt x="439" y="396"/>
                  </a:lnTo>
                  <a:lnTo>
                    <a:pt x="395" y="440"/>
                  </a:lnTo>
                  <a:lnTo>
                    <a:pt x="0" y="1493"/>
                  </a:lnTo>
                  <a:lnTo>
                    <a:pt x="0" y="1580"/>
                  </a:lnTo>
                  <a:lnTo>
                    <a:pt x="44" y="1668"/>
                  </a:lnTo>
                  <a:lnTo>
                    <a:pt x="88" y="1712"/>
                  </a:lnTo>
                  <a:lnTo>
                    <a:pt x="176" y="1712"/>
                  </a:lnTo>
                  <a:lnTo>
                    <a:pt x="1975" y="1756"/>
                  </a:lnTo>
                  <a:lnTo>
                    <a:pt x="4169" y="1580"/>
                  </a:lnTo>
                  <a:lnTo>
                    <a:pt x="4257" y="1580"/>
                  </a:lnTo>
                  <a:lnTo>
                    <a:pt x="4783" y="1273"/>
                  </a:lnTo>
                  <a:lnTo>
                    <a:pt x="4827" y="1229"/>
                  </a:lnTo>
                  <a:lnTo>
                    <a:pt x="4871" y="1142"/>
                  </a:lnTo>
                  <a:lnTo>
                    <a:pt x="4871" y="1054"/>
                  </a:lnTo>
                  <a:lnTo>
                    <a:pt x="4827" y="1010"/>
                  </a:lnTo>
                  <a:lnTo>
                    <a:pt x="4213" y="176"/>
                  </a:lnTo>
                  <a:lnTo>
                    <a:pt x="4125" y="132"/>
                  </a:lnTo>
                  <a:lnTo>
                    <a:pt x="4081" y="89"/>
                  </a:lnTo>
                  <a:lnTo>
                    <a:pt x="27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47"/>
            <p:cNvSpPr/>
            <p:nvPr/>
          </p:nvSpPr>
          <p:spPr>
            <a:xfrm>
              <a:off x="4039275" y="2169125"/>
              <a:ext cx="3006925" cy="2565925"/>
            </a:xfrm>
            <a:custGeom>
              <a:avLst/>
              <a:gdLst/>
              <a:ahLst/>
              <a:cxnLst/>
              <a:rect l="l" t="t" r="r" b="b"/>
              <a:pathLst>
                <a:path w="120277" h="102637" extrusionOk="0">
                  <a:moveTo>
                    <a:pt x="106586" y="0"/>
                  </a:moveTo>
                  <a:lnTo>
                    <a:pt x="106498" y="44"/>
                  </a:lnTo>
                  <a:lnTo>
                    <a:pt x="104172" y="2808"/>
                  </a:lnTo>
                  <a:lnTo>
                    <a:pt x="100355" y="7065"/>
                  </a:lnTo>
                  <a:lnTo>
                    <a:pt x="98512" y="7372"/>
                  </a:lnTo>
                  <a:lnTo>
                    <a:pt x="98468" y="7416"/>
                  </a:lnTo>
                  <a:lnTo>
                    <a:pt x="95967" y="9303"/>
                  </a:lnTo>
                  <a:lnTo>
                    <a:pt x="89560" y="14173"/>
                  </a:lnTo>
                  <a:lnTo>
                    <a:pt x="84997" y="16543"/>
                  </a:lnTo>
                  <a:lnTo>
                    <a:pt x="79292" y="18605"/>
                  </a:lnTo>
                  <a:lnTo>
                    <a:pt x="74334" y="20712"/>
                  </a:lnTo>
                  <a:lnTo>
                    <a:pt x="67620" y="23081"/>
                  </a:lnTo>
                  <a:lnTo>
                    <a:pt x="63364" y="24617"/>
                  </a:lnTo>
                  <a:lnTo>
                    <a:pt x="59151" y="25538"/>
                  </a:lnTo>
                  <a:lnTo>
                    <a:pt x="59107" y="25538"/>
                  </a:lnTo>
                  <a:lnTo>
                    <a:pt x="54017" y="27338"/>
                  </a:lnTo>
                  <a:lnTo>
                    <a:pt x="48664" y="28786"/>
                  </a:lnTo>
                  <a:lnTo>
                    <a:pt x="43661" y="30629"/>
                  </a:lnTo>
                  <a:lnTo>
                    <a:pt x="39010" y="31418"/>
                  </a:lnTo>
                  <a:lnTo>
                    <a:pt x="33920" y="32603"/>
                  </a:lnTo>
                  <a:lnTo>
                    <a:pt x="29795" y="32779"/>
                  </a:lnTo>
                  <a:lnTo>
                    <a:pt x="29707" y="32779"/>
                  </a:lnTo>
                  <a:lnTo>
                    <a:pt x="23169" y="35587"/>
                  </a:lnTo>
                  <a:lnTo>
                    <a:pt x="17508" y="37825"/>
                  </a:lnTo>
                  <a:lnTo>
                    <a:pt x="13603" y="37869"/>
                  </a:lnTo>
                  <a:lnTo>
                    <a:pt x="11892" y="36552"/>
                  </a:lnTo>
                  <a:lnTo>
                    <a:pt x="11848" y="36509"/>
                  </a:lnTo>
                  <a:lnTo>
                    <a:pt x="9785" y="35631"/>
                  </a:lnTo>
                  <a:lnTo>
                    <a:pt x="9654" y="35631"/>
                  </a:lnTo>
                  <a:lnTo>
                    <a:pt x="9610" y="35675"/>
                  </a:lnTo>
                  <a:lnTo>
                    <a:pt x="9566" y="35719"/>
                  </a:lnTo>
                  <a:lnTo>
                    <a:pt x="6802" y="42081"/>
                  </a:lnTo>
                  <a:lnTo>
                    <a:pt x="6802" y="42213"/>
                  </a:lnTo>
                  <a:lnTo>
                    <a:pt x="8337" y="50199"/>
                  </a:lnTo>
                  <a:lnTo>
                    <a:pt x="8864" y="55333"/>
                  </a:lnTo>
                  <a:lnTo>
                    <a:pt x="9478" y="61608"/>
                  </a:lnTo>
                  <a:lnTo>
                    <a:pt x="7284" y="64021"/>
                  </a:lnTo>
                  <a:lnTo>
                    <a:pt x="7240" y="64109"/>
                  </a:lnTo>
                  <a:lnTo>
                    <a:pt x="6758" y="67839"/>
                  </a:lnTo>
                  <a:lnTo>
                    <a:pt x="5266" y="69463"/>
                  </a:lnTo>
                  <a:lnTo>
                    <a:pt x="5222" y="69507"/>
                  </a:lnTo>
                  <a:lnTo>
                    <a:pt x="4432" y="72359"/>
                  </a:lnTo>
                  <a:lnTo>
                    <a:pt x="2984" y="76001"/>
                  </a:lnTo>
                  <a:lnTo>
                    <a:pt x="1755" y="79423"/>
                  </a:lnTo>
                  <a:lnTo>
                    <a:pt x="570" y="82539"/>
                  </a:lnTo>
                  <a:lnTo>
                    <a:pt x="570" y="82583"/>
                  </a:lnTo>
                  <a:lnTo>
                    <a:pt x="44" y="86181"/>
                  </a:lnTo>
                  <a:lnTo>
                    <a:pt x="44" y="86225"/>
                  </a:lnTo>
                  <a:lnTo>
                    <a:pt x="0" y="89340"/>
                  </a:lnTo>
                  <a:lnTo>
                    <a:pt x="132" y="92324"/>
                  </a:lnTo>
                  <a:lnTo>
                    <a:pt x="132" y="92368"/>
                  </a:lnTo>
                  <a:lnTo>
                    <a:pt x="176" y="92456"/>
                  </a:lnTo>
                  <a:lnTo>
                    <a:pt x="263" y="92500"/>
                  </a:lnTo>
                  <a:lnTo>
                    <a:pt x="307" y="92500"/>
                  </a:lnTo>
                  <a:lnTo>
                    <a:pt x="395" y="92456"/>
                  </a:lnTo>
                  <a:lnTo>
                    <a:pt x="439" y="92412"/>
                  </a:lnTo>
                  <a:lnTo>
                    <a:pt x="483" y="92368"/>
                  </a:lnTo>
                  <a:lnTo>
                    <a:pt x="483" y="92324"/>
                  </a:lnTo>
                  <a:lnTo>
                    <a:pt x="351" y="89340"/>
                  </a:lnTo>
                  <a:lnTo>
                    <a:pt x="395" y="86225"/>
                  </a:lnTo>
                  <a:lnTo>
                    <a:pt x="922" y="82627"/>
                  </a:lnTo>
                  <a:lnTo>
                    <a:pt x="2062" y="79555"/>
                  </a:lnTo>
                  <a:lnTo>
                    <a:pt x="3335" y="76132"/>
                  </a:lnTo>
                  <a:lnTo>
                    <a:pt x="4739" y="72490"/>
                  </a:lnTo>
                  <a:lnTo>
                    <a:pt x="4739" y="72447"/>
                  </a:lnTo>
                  <a:lnTo>
                    <a:pt x="5529" y="69638"/>
                  </a:lnTo>
                  <a:lnTo>
                    <a:pt x="7065" y="68015"/>
                  </a:lnTo>
                  <a:lnTo>
                    <a:pt x="7109" y="67927"/>
                  </a:lnTo>
                  <a:lnTo>
                    <a:pt x="7591" y="64241"/>
                  </a:lnTo>
                  <a:lnTo>
                    <a:pt x="9785" y="61784"/>
                  </a:lnTo>
                  <a:lnTo>
                    <a:pt x="9829" y="61740"/>
                  </a:lnTo>
                  <a:lnTo>
                    <a:pt x="9829" y="61652"/>
                  </a:lnTo>
                  <a:lnTo>
                    <a:pt x="9215" y="55289"/>
                  </a:lnTo>
                  <a:lnTo>
                    <a:pt x="8688" y="50155"/>
                  </a:lnTo>
                  <a:lnTo>
                    <a:pt x="7153" y="42169"/>
                  </a:lnTo>
                  <a:lnTo>
                    <a:pt x="9829" y="36026"/>
                  </a:lnTo>
                  <a:lnTo>
                    <a:pt x="11716" y="36816"/>
                  </a:lnTo>
                  <a:lnTo>
                    <a:pt x="13427" y="38220"/>
                  </a:lnTo>
                  <a:lnTo>
                    <a:pt x="13559" y="38220"/>
                  </a:lnTo>
                  <a:lnTo>
                    <a:pt x="17552" y="38176"/>
                  </a:lnTo>
                  <a:lnTo>
                    <a:pt x="17596" y="38176"/>
                  </a:lnTo>
                  <a:lnTo>
                    <a:pt x="23301" y="35938"/>
                  </a:lnTo>
                  <a:lnTo>
                    <a:pt x="29839" y="33130"/>
                  </a:lnTo>
                  <a:lnTo>
                    <a:pt x="33964" y="32954"/>
                  </a:lnTo>
                  <a:lnTo>
                    <a:pt x="34007" y="32954"/>
                  </a:lnTo>
                  <a:lnTo>
                    <a:pt x="39098" y="31769"/>
                  </a:lnTo>
                  <a:lnTo>
                    <a:pt x="43749" y="30980"/>
                  </a:lnTo>
                  <a:lnTo>
                    <a:pt x="43793" y="30980"/>
                  </a:lnTo>
                  <a:lnTo>
                    <a:pt x="48751" y="29137"/>
                  </a:lnTo>
                  <a:lnTo>
                    <a:pt x="54105" y="27645"/>
                  </a:lnTo>
                  <a:lnTo>
                    <a:pt x="59239" y="25889"/>
                  </a:lnTo>
                  <a:lnTo>
                    <a:pt x="63451" y="24968"/>
                  </a:lnTo>
                  <a:lnTo>
                    <a:pt x="63495" y="24968"/>
                  </a:lnTo>
                  <a:lnTo>
                    <a:pt x="67752" y="23432"/>
                  </a:lnTo>
                  <a:lnTo>
                    <a:pt x="74465" y="21063"/>
                  </a:lnTo>
                  <a:lnTo>
                    <a:pt x="79424" y="18956"/>
                  </a:lnTo>
                  <a:lnTo>
                    <a:pt x="85128" y="16850"/>
                  </a:lnTo>
                  <a:lnTo>
                    <a:pt x="89736" y="14437"/>
                  </a:lnTo>
                  <a:lnTo>
                    <a:pt x="89780" y="14437"/>
                  </a:lnTo>
                  <a:lnTo>
                    <a:pt x="96186" y="9566"/>
                  </a:lnTo>
                  <a:lnTo>
                    <a:pt x="98643" y="7723"/>
                  </a:lnTo>
                  <a:lnTo>
                    <a:pt x="100486" y="7372"/>
                  </a:lnTo>
                  <a:lnTo>
                    <a:pt x="100574" y="7328"/>
                  </a:lnTo>
                  <a:lnTo>
                    <a:pt x="104436" y="3072"/>
                  </a:lnTo>
                  <a:lnTo>
                    <a:pt x="106674" y="351"/>
                  </a:lnTo>
                  <a:lnTo>
                    <a:pt x="112334" y="1711"/>
                  </a:lnTo>
                  <a:lnTo>
                    <a:pt x="112949" y="3554"/>
                  </a:lnTo>
                  <a:lnTo>
                    <a:pt x="116547" y="18386"/>
                  </a:lnTo>
                  <a:lnTo>
                    <a:pt x="116371" y="30409"/>
                  </a:lnTo>
                  <a:lnTo>
                    <a:pt x="116371" y="30453"/>
                  </a:lnTo>
                  <a:lnTo>
                    <a:pt x="118741" y="38439"/>
                  </a:lnTo>
                  <a:lnTo>
                    <a:pt x="117600" y="42213"/>
                  </a:lnTo>
                  <a:lnTo>
                    <a:pt x="116942" y="44934"/>
                  </a:lnTo>
                  <a:lnTo>
                    <a:pt x="116942" y="44977"/>
                  </a:lnTo>
                  <a:lnTo>
                    <a:pt x="116810" y="48268"/>
                  </a:lnTo>
                  <a:lnTo>
                    <a:pt x="116810" y="48356"/>
                  </a:lnTo>
                  <a:lnTo>
                    <a:pt x="119926" y="54982"/>
                  </a:lnTo>
                  <a:lnTo>
                    <a:pt x="119662" y="55991"/>
                  </a:lnTo>
                  <a:lnTo>
                    <a:pt x="118697" y="56518"/>
                  </a:lnTo>
                  <a:lnTo>
                    <a:pt x="118653" y="56518"/>
                  </a:lnTo>
                  <a:lnTo>
                    <a:pt x="115889" y="58580"/>
                  </a:lnTo>
                  <a:lnTo>
                    <a:pt x="113519" y="60511"/>
                  </a:lnTo>
                  <a:lnTo>
                    <a:pt x="109614" y="64197"/>
                  </a:lnTo>
                  <a:lnTo>
                    <a:pt x="109570" y="64241"/>
                  </a:lnTo>
                  <a:lnTo>
                    <a:pt x="104304" y="75562"/>
                  </a:lnTo>
                  <a:lnTo>
                    <a:pt x="100750" y="78634"/>
                  </a:lnTo>
                  <a:lnTo>
                    <a:pt x="98468" y="80828"/>
                  </a:lnTo>
                  <a:lnTo>
                    <a:pt x="91184" y="82978"/>
                  </a:lnTo>
                  <a:lnTo>
                    <a:pt x="87805" y="83417"/>
                  </a:lnTo>
                  <a:lnTo>
                    <a:pt x="87761" y="83417"/>
                  </a:lnTo>
                  <a:lnTo>
                    <a:pt x="84163" y="84470"/>
                  </a:lnTo>
                  <a:lnTo>
                    <a:pt x="84075" y="84514"/>
                  </a:lnTo>
                  <a:lnTo>
                    <a:pt x="82846" y="86006"/>
                  </a:lnTo>
                  <a:lnTo>
                    <a:pt x="82846" y="86049"/>
                  </a:lnTo>
                  <a:lnTo>
                    <a:pt x="81311" y="88858"/>
                  </a:lnTo>
                  <a:lnTo>
                    <a:pt x="78853" y="91008"/>
                  </a:lnTo>
                  <a:lnTo>
                    <a:pt x="74202" y="91885"/>
                  </a:lnTo>
                  <a:lnTo>
                    <a:pt x="74158" y="91929"/>
                  </a:lnTo>
                  <a:lnTo>
                    <a:pt x="70560" y="93948"/>
                  </a:lnTo>
                  <a:lnTo>
                    <a:pt x="70516" y="93992"/>
                  </a:lnTo>
                  <a:lnTo>
                    <a:pt x="68629" y="96668"/>
                  </a:lnTo>
                  <a:lnTo>
                    <a:pt x="65207" y="97239"/>
                  </a:lnTo>
                  <a:lnTo>
                    <a:pt x="63671" y="96932"/>
                  </a:lnTo>
                  <a:lnTo>
                    <a:pt x="62003" y="96932"/>
                  </a:lnTo>
                  <a:lnTo>
                    <a:pt x="58098" y="97985"/>
                  </a:lnTo>
                  <a:lnTo>
                    <a:pt x="52481" y="99038"/>
                  </a:lnTo>
                  <a:lnTo>
                    <a:pt x="51252" y="98862"/>
                  </a:lnTo>
                  <a:lnTo>
                    <a:pt x="48005" y="98424"/>
                  </a:lnTo>
                  <a:lnTo>
                    <a:pt x="44451" y="97590"/>
                  </a:lnTo>
                  <a:lnTo>
                    <a:pt x="43398" y="95966"/>
                  </a:lnTo>
                  <a:lnTo>
                    <a:pt x="43398" y="95922"/>
                  </a:lnTo>
                  <a:lnTo>
                    <a:pt x="41160" y="93158"/>
                  </a:lnTo>
                  <a:lnTo>
                    <a:pt x="41160" y="92368"/>
                  </a:lnTo>
                  <a:lnTo>
                    <a:pt x="41160" y="90832"/>
                  </a:lnTo>
                  <a:lnTo>
                    <a:pt x="42038" y="88989"/>
                  </a:lnTo>
                  <a:lnTo>
                    <a:pt x="43617" y="86971"/>
                  </a:lnTo>
                  <a:lnTo>
                    <a:pt x="46645" y="85391"/>
                  </a:lnTo>
                  <a:lnTo>
                    <a:pt x="46689" y="85303"/>
                  </a:lnTo>
                  <a:lnTo>
                    <a:pt x="47215" y="84426"/>
                  </a:lnTo>
                  <a:lnTo>
                    <a:pt x="48005" y="82671"/>
                  </a:lnTo>
                  <a:lnTo>
                    <a:pt x="49015" y="80915"/>
                  </a:lnTo>
                  <a:lnTo>
                    <a:pt x="50550" y="78897"/>
                  </a:lnTo>
                  <a:lnTo>
                    <a:pt x="50550" y="78853"/>
                  </a:lnTo>
                  <a:lnTo>
                    <a:pt x="51296" y="77537"/>
                  </a:lnTo>
                  <a:lnTo>
                    <a:pt x="51296" y="77449"/>
                  </a:lnTo>
                  <a:lnTo>
                    <a:pt x="51428" y="76527"/>
                  </a:lnTo>
                  <a:lnTo>
                    <a:pt x="51428" y="76484"/>
                  </a:lnTo>
                  <a:lnTo>
                    <a:pt x="51340" y="75035"/>
                  </a:lnTo>
                  <a:lnTo>
                    <a:pt x="52042" y="70691"/>
                  </a:lnTo>
                  <a:lnTo>
                    <a:pt x="55684" y="63846"/>
                  </a:lnTo>
                  <a:lnTo>
                    <a:pt x="58405" y="60028"/>
                  </a:lnTo>
                  <a:lnTo>
                    <a:pt x="61213" y="58361"/>
                  </a:lnTo>
                  <a:lnTo>
                    <a:pt x="65163" y="56606"/>
                  </a:lnTo>
                  <a:lnTo>
                    <a:pt x="65207" y="56562"/>
                  </a:lnTo>
                  <a:lnTo>
                    <a:pt x="68761" y="52832"/>
                  </a:lnTo>
                  <a:lnTo>
                    <a:pt x="77844" y="45811"/>
                  </a:lnTo>
                  <a:lnTo>
                    <a:pt x="82452" y="41950"/>
                  </a:lnTo>
                  <a:lnTo>
                    <a:pt x="89121" y="38308"/>
                  </a:lnTo>
                  <a:lnTo>
                    <a:pt x="93553" y="38088"/>
                  </a:lnTo>
                  <a:lnTo>
                    <a:pt x="93597" y="38088"/>
                  </a:lnTo>
                  <a:lnTo>
                    <a:pt x="105708" y="31726"/>
                  </a:lnTo>
                  <a:lnTo>
                    <a:pt x="105796" y="31682"/>
                  </a:lnTo>
                  <a:lnTo>
                    <a:pt x="105796" y="31594"/>
                  </a:lnTo>
                  <a:lnTo>
                    <a:pt x="106454" y="27820"/>
                  </a:lnTo>
                  <a:lnTo>
                    <a:pt x="106454" y="27776"/>
                  </a:lnTo>
                  <a:lnTo>
                    <a:pt x="106235" y="24705"/>
                  </a:lnTo>
                  <a:lnTo>
                    <a:pt x="106410" y="21545"/>
                  </a:lnTo>
                  <a:lnTo>
                    <a:pt x="106366" y="21458"/>
                  </a:lnTo>
                  <a:lnTo>
                    <a:pt x="104875" y="19395"/>
                  </a:lnTo>
                  <a:lnTo>
                    <a:pt x="104787" y="19351"/>
                  </a:lnTo>
                  <a:lnTo>
                    <a:pt x="100574" y="18035"/>
                  </a:lnTo>
                  <a:lnTo>
                    <a:pt x="99126" y="17421"/>
                  </a:lnTo>
                  <a:lnTo>
                    <a:pt x="95089" y="15841"/>
                  </a:lnTo>
                  <a:lnTo>
                    <a:pt x="95001" y="15841"/>
                  </a:lnTo>
                  <a:lnTo>
                    <a:pt x="94958" y="15885"/>
                  </a:lnTo>
                  <a:lnTo>
                    <a:pt x="91447" y="18342"/>
                  </a:lnTo>
                  <a:lnTo>
                    <a:pt x="83461" y="23915"/>
                  </a:lnTo>
                  <a:lnTo>
                    <a:pt x="79687" y="25100"/>
                  </a:lnTo>
                  <a:lnTo>
                    <a:pt x="76352" y="24705"/>
                  </a:lnTo>
                  <a:lnTo>
                    <a:pt x="76264" y="24705"/>
                  </a:lnTo>
                  <a:lnTo>
                    <a:pt x="70823" y="26767"/>
                  </a:lnTo>
                  <a:lnTo>
                    <a:pt x="65119" y="28654"/>
                  </a:lnTo>
                  <a:lnTo>
                    <a:pt x="61126" y="30146"/>
                  </a:lnTo>
                  <a:lnTo>
                    <a:pt x="56518" y="31769"/>
                  </a:lnTo>
                  <a:lnTo>
                    <a:pt x="51428" y="33569"/>
                  </a:lnTo>
                  <a:lnTo>
                    <a:pt x="47435" y="35017"/>
                  </a:lnTo>
                  <a:lnTo>
                    <a:pt x="47391" y="35017"/>
                  </a:lnTo>
                  <a:lnTo>
                    <a:pt x="42784" y="37474"/>
                  </a:lnTo>
                  <a:lnTo>
                    <a:pt x="38922" y="38571"/>
                  </a:lnTo>
                  <a:lnTo>
                    <a:pt x="35236" y="39800"/>
                  </a:lnTo>
                  <a:lnTo>
                    <a:pt x="31594" y="40721"/>
                  </a:lnTo>
                  <a:lnTo>
                    <a:pt x="31550" y="40721"/>
                  </a:lnTo>
                  <a:lnTo>
                    <a:pt x="27381" y="43529"/>
                  </a:lnTo>
                  <a:lnTo>
                    <a:pt x="27338" y="43573"/>
                  </a:lnTo>
                  <a:lnTo>
                    <a:pt x="24398" y="47479"/>
                  </a:lnTo>
                  <a:lnTo>
                    <a:pt x="24354" y="47479"/>
                  </a:lnTo>
                  <a:lnTo>
                    <a:pt x="22730" y="50550"/>
                  </a:lnTo>
                  <a:lnTo>
                    <a:pt x="21589" y="53490"/>
                  </a:lnTo>
                  <a:lnTo>
                    <a:pt x="19659" y="56255"/>
                  </a:lnTo>
                  <a:lnTo>
                    <a:pt x="19615" y="56342"/>
                  </a:lnTo>
                  <a:lnTo>
                    <a:pt x="18167" y="68936"/>
                  </a:lnTo>
                  <a:lnTo>
                    <a:pt x="18167" y="68980"/>
                  </a:lnTo>
                  <a:lnTo>
                    <a:pt x="18562" y="76176"/>
                  </a:lnTo>
                  <a:lnTo>
                    <a:pt x="18210" y="77975"/>
                  </a:lnTo>
                  <a:lnTo>
                    <a:pt x="17552" y="80301"/>
                  </a:lnTo>
                  <a:lnTo>
                    <a:pt x="16367" y="82012"/>
                  </a:lnTo>
                  <a:lnTo>
                    <a:pt x="14919" y="83987"/>
                  </a:lnTo>
                  <a:lnTo>
                    <a:pt x="13427" y="84557"/>
                  </a:lnTo>
                  <a:lnTo>
                    <a:pt x="13340" y="84601"/>
                  </a:lnTo>
                  <a:lnTo>
                    <a:pt x="13296" y="84645"/>
                  </a:lnTo>
                  <a:lnTo>
                    <a:pt x="12330" y="86795"/>
                  </a:lnTo>
                  <a:lnTo>
                    <a:pt x="12330" y="86839"/>
                  </a:lnTo>
                  <a:lnTo>
                    <a:pt x="11716" y="89209"/>
                  </a:lnTo>
                  <a:lnTo>
                    <a:pt x="11716" y="89253"/>
                  </a:lnTo>
                  <a:lnTo>
                    <a:pt x="12418" y="95571"/>
                  </a:lnTo>
                  <a:lnTo>
                    <a:pt x="13559" y="102505"/>
                  </a:lnTo>
                  <a:lnTo>
                    <a:pt x="13603" y="102592"/>
                  </a:lnTo>
                  <a:lnTo>
                    <a:pt x="13735" y="102636"/>
                  </a:lnTo>
                  <a:lnTo>
                    <a:pt x="13822" y="102636"/>
                  </a:lnTo>
                  <a:lnTo>
                    <a:pt x="13866" y="102548"/>
                  </a:lnTo>
                  <a:lnTo>
                    <a:pt x="13910" y="102505"/>
                  </a:lnTo>
                  <a:lnTo>
                    <a:pt x="13910" y="102417"/>
                  </a:lnTo>
                  <a:lnTo>
                    <a:pt x="12769" y="95484"/>
                  </a:lnTo>
                  <a:lnTo>
                    <a:pt x="12067" y="89253"/>
                  </a:lnTo>
                  <a:lnTo>
                    <a:pt x="12682" y="86927"/>
                  </a:lnTo>
                  <a:lnTo>
                    <a:pt x="13603" y="84865"/>
                  </a:lnTo>
                  <a:lnTo>
                    <a:pt x="15095" y="84294"/>
                  </a:lnTo>
                  <a:lnTo>
                    <a:pt x="15183" y="84250"/>
                  </a:lnTo>
                  <a:lnTo>
                    <a:pt x="16675" y="82188"/>
                  </a:lnTo>
                  <a:lnTo>
                    <a:pt x="17859" y="80477"/>
                  </a:lnTo>
                  <a:lnTo>
                    <a:pt x="17859" y="80433"/>
                  </a:lnTo>
                  <a:lnTo>
                    <a:pt x="18562" y="78063"/>
                  </a:lnTo>
                  <a:lnTo>
                    <a:pt x="18913" y="76220"/>
                  </a:lnTo>
                  <a:lnTo>
                    <a:pt x="18913" y="76176"/>
                  </a:lnTo>
                  <a:lnTo>
                    <a:pt x="18518" y="68980"/>
                  </a:lnTo>
                  <a:lnTo>
                    <a:pt x="19966" y="56430"/>
                  </a:lnTo>
                  <a:lnTo>
                    <a:pt x="21853" y="53666"/>
                  </a:lnTo>
                  <a:lnTo>
                    <a:pt x="21896" y="53622"/>
                  </a:lnTo>
                  <a:lnTo>
                    <a:pt x="23081" y="50682"/>
                  </a:lnTo>
                  <a:lnTo>
                    <a:pt x="24661" y="47654"/>
                  </a:lnTo>
                  <a:lnTo>
                    <a:pt x="27601" y="43837"/>
                  </a:lnTo>
                  <a:lnTo>
                    <a:pt x="31726" y="41072"/>
                  </a:lnTo>
                  <a:lnTo>
                    <a:pt x="35324" y="40107"/>
                  </a:lnTo>
                  <a:lnTo>
                    <a:pt x="39054" y="38922"/>
                  </a:lnTo>
                  <a:lnTo>
                    <a:pt x="42871" y="37825"/>
                  </a:lnTo>
                  <a:lnTo>
                    <a:pt x="42915" y="37781"/>
                  </a:lnTo>
                  <a:lnTo>
                    <a:pt x="47567" y="35368"/>
                  </a:lnTo>
                  <a:lnTo>
                    <a:pt x="51560" y="33920"/>
                  </a:lnTo>
                  <a:lnTo>
                    <a:pt x="56650" y="32077"/>
                  </a:lnTo>
                  <a:lnTo>
                    <a:pt x="61213" y="30453"/>
                  </a:lnTo>
                  <a:lnTo>
                    <a:pt x="65250" y="29005"/>
                  </a:lnTo>
                  <a:lnTo>
                    <a:pt x="70911" y="27074"/>
                  </a:lnTo>
                  <a:lnTo>
                    <a:pt x="76352" y="25056"/>
                  </a:lnTo>
                  <a:lnTo>
                    <a:pt x="79687" y="25451"/>
                  </a:lnTo>
                  <a:lnTo>
                    <a:pt x="79731" y="25451"/>
                  </a:lnTo>
                  <a:lnTo>
                    <a:pt x="83592" y="24266"/>
                  </a:lnTo>
                  <a:lnTo>
                    <a:pt x="83680" y="24222"/>
                  </a:lnTo>
                  <a:lnTo>
                    <a:pt x="91623" y="18649"/>
                  </a:lnTo>
                  <a:lnTo>
                    <a:pt x="95045" y="16236"/>
                  </a:lnTo>
                  <a:lnTo>
                    <a:pt x="98995" y="17772"/>
                  </a:lnTo>
                  <a:lnTo>
                    <a:pt x="100443" y="18342"/>
                  </a:lnTo>
                  <a:lnTo>
                    <a:pt x="104655" y="19658"/>
                  </a:lnTo>
                  <a:lnTo>
                    <a:pt x="106059" y="21589"/>
                  </a:lnTo>
                  <a:lnTo>
                    <a:pt x="105884" y="24705"/>
                  </a:lnTo>
                  <a:lnTo>
                    <a:pt x="106103" y="27776"/>
                  </a:lnTo>
                  <a:lnTo>
                    <a:pt x="105489" y="31462"/>
                  </a:lnTo>
                  <a:lnTo>
                    <a:pt x="93466" y="37737"/>
                  </a:lnTo>
                  <a:lnTo>
                    <a:pt x="89078" y="37957"/>
                  </a:lnTo>
                  <a:lnTo>
                    <a:pt x="88990" y="38000"/>
                  </a:lnTo>
                  <a:lnTo>
                    <a:pt x="82276" y="41643"/>
                  </a:lnTo>
                  <a:lnTo>
                    <a:pt x="82276" y="41686"/>
                  </a:lnTo>
                  <a:lnTo>
                    <a:pt x="77625" y="45504"/>
                  </a:lnTo>
                  <a:lnTo>
                    <a:pt x="68541" y="52569"/>
                  </a:lnTo>
                  <a:lnTo>
                    <a:pt x="68498" y="52569"/>
                  </a:lnTo>
                  <a:lnTo>
                    <a:pt x="64987" y="56299"/>
                  </a:lnTo>
                  <a:lnTo>
                    <a:pt x="61082" y="58010"/>
                  </a:lnTo>
                  <a:lnTo>
                    <a:pt x="61038" y="58054"/>
                  </a:lnTo>
                  <a:lnTo>
                    <a:pt x="58186" y="59765"/>
                  </a:lnTo>
                  <a:lnTo>
                    <a:pt x="58142" y="59809"/>
                  </a:lnTo>
                  <a:lnTo>
                    <a:pt x="55377" y="63670"/>
                  </a:lnTo>
                  <a:lnTo>
                    <a:pt x="51735" y="70560"/>
                  </a:lnTo>
                  <a:lnTo>
                    <a:pt x="51691" y="70604"/>
                  </a:lnTo>
                  <a:lnTo>
                    <a:pt x="50989" y="74992"/>
                  </a:lnTo>
                  <a:lnTo>
                    <a:pt x="50989" y="75035"/>
                  </a:lnTo>
                  <a:lnTo>
                    <a:pt x="51077" y="76484"/>
                  </a:lnTo>
                  <a:lnTo>
                    <a:pt x="50945" y="77361"/>
                  </a:lnTo>
                  <a:lnTo>
                    <a:pt x="50243" y="78678"/>
                  </a:lnTo>
                  <a:lnTo>
                    <a:pt x="48707" y="80696"/>
                  </a:lnTo>
                  <a:lnTo>
                    <a:pt x="48707" y="80740"/>
                  </a:lnTo>
                  <a:lnTo>
                    <a:pt x="47698" y="82495"/>
                  </a:lnTo>
                  <a:lnTo>
                    <a:pt x="46908" y="84250"/>
                  </a:lnTo>
                  <a:lnTo>
                    <a:pt x="46426" y="85084"/>
                  </a:lnTo>
                  <a:lnTo>
                    <a:pt x="43442" y="86708"/>
                  </a:lnTo>
                  <a:lnTo>
                    <a:pt x="43354" y="86752"/>
                  </a:lnTo>
                  <a:lnTo>
                    <a:pt x="41774" y="88814"/>
                  </a:lnTo>
                  <a:lnTo>
                    <a:pt x="41730" y="88814"/>
                  </a:lnTo>
                  <a:lnTo>
                    <a:pt x="40809" y="90745"/>
                  </a:lnTo>
                  <a:lnTo>
                    <a:pt x="40809" y="90832"/>
                  </a:lnTo>
                  <a:lnTo>
                    <a:pt x="40809" y="92368"/>
                  </a:lnTo>
                  <a:lnTo>
                    <a:pt x="40809" y="93202"/>
                  </a:lnTo>
                  <a:lnTo>
                    <a:pt x="40853" y="93334"/>
                  </a:lnTo>
                  <a:lnTo>
                    <a:pt x="43091" y="96142"/>
                  </a:lnTo>
                  <a:lnTo>
                    <a:pt x="44188" y="97809"/>
                  </a:lnTo>
                  <a:lnTo>
                    <a:pt x="44275" y="97897"/>
                  </a:lnTo>
                  <a:lnTo>
                    <a:pt x="47918" y="98731"/>
                  </a:lnTo>
                  <a:lnTo>
                    <a:pt x="51209" y="99170"/>
                  </a:lnTo>
                  <a:lnTo>
                    <a:pt x="52437" y="99389"/>
                  </a:lnTo>
                  <a:lnTo>
                    <a:pt x="52481" y="99389"/>
                  </a:lnTo>
                  <a:lnTo>
                    <a:pt x="58186" y="98292"/>
                  </a:lnTo>
                  <a:lnTo>
                    <a:pt x="62091" y="97283"/>
                  </a:lnTo>
                  <a:lnTo>
                    <a:pt x="63627" y="97283"/>
                  </a:lnTo>
                  <a:lnTo>
                    <a:pt x="65163" y="97590"/>
                  </a:lnTo>
                  <a:lnTo>
                    <a:pt x="65250" y="97590"/>
                  </a:lnTo>
                  <a:lnTo>
                    <a:pt x="68761" y="97019"/>
                  </a:lnTo>
                  <a:lnTo>
                    <a:pt x="68805" y="96976"/>
                  </a:lnTo>
                  <a:lnTo>
                    <a:pt x="68892" y="96932"/>
                  </a:lnTo>
                  <a:lnTo>
                    <a:pt x="70779" y="94211"/>
                  </a:lnTo>
                  <a:lnTo>
                    <a:pt x="74334" y="92237"/>
                  </a:lnTo>
                  <a:lnTo>
                    <a:pt x="78941" y="91359"/>
                  </a:lnTo>
                  <a:lnTo>
                    <a:pt x="79029" y="91315"/>
                  </a:lnTo>
                  <a:lnTo>
                    <a:pt x="81574" y="89121"/>
                  </a:lnTo>
                  <a:lnTo>
                    <a:pt x="81618" y="89077"/>
                  </a:lnTo>
                  <a:lnTo>
                    <a:pt x="83110" y="86225"/>
                  </a:lnTo>
                  <a:lnTo>
                    <a:pt x="84295" y="84777"/>
                  </a:lnTo>
                  <a:lnTo>
                    <a:pt x="87849" y="83768"/>
                  </a:lnTo>
                  <a:lnTo>
                    <a:pt x="91228" y="83329"/>
                  </a:lnTo>
                  <a:lnTo>
                    <a:pt x="91272" y="83285"/>
                  </a:lnTo>
                  <a:lnTo>
                    <a:pt x="98600" y="81135"/>
                  </a:lnTo>
                  <a:lnTo>
                    <a:pt x="98643" y="81091"/>
                  </a:lnTo>
                  <a:lnTo>
                    <a:pt x="100969" y="78897"/>
                  </a:lnTo>
                  <a:lnTo>
                    <a:pt x="104567" y="75781"/>
                  </a:lnTo>
                  <a:lnTo>
                    <a:pt x="104611" y="75738"/>
                  </a:lnTo>
                  <a:lnTo>
                    <a:pt x="109877" y="64416"/>
                  </a:lnTo>
                  <a:lnTo>
                    <a:pt x="113738" y="60774"/>
                  </a:lnTo>
                  <a:lnTo>
                    <a:pt x="116064" y="58844"/>
                  </a:lnTo>
                  <a:lnTo>
                    <a:pt x="118872" y="56825"/>
                  </a:lnTo>
                  <a:lnTo>
                    <a:pt x="119882" y="56255"/>
                  </a:lnTo>
                  <a:lnTo>
                    <a:pt x="119926" y="56211"/>
                  </a:lnTo>
                  <a:lnTo>
                    <a:pt x="119969" y="56167"/>
                  </a:lnTo>
                  <a:lnTo>
                    <a:pt x="120277" y="54982"/>
                  </a:lnTo>
                  <a:lnTo>
                    <a:pt x="120277" y="54894"/>
                  </a:lnTo>
                  <a:lnTo>
                    <a:pt x="117161" y="48225"/>
                  </a:lnTo>
                  <a:lnTo>
                    <a:pt x="117293" y="44977"/>
                  </a:lnTo>
                  <a:lnTo>
                    <a:pt x="117907" y="42301"/>
                  </a:lnTo>
                  <a:lnTo>
                    <a:pt x="119092" y="38483"/>
                  </a:lnTo>
                  <a:lnTo>
                    <a:pt x="119136" y="38395"/>
                  </a:lnTo>
                  <a:lnTo>
                    <a:pt x="116722" y="30409"/>
                  </a:lnTo>
                  <a:lnTo>
                    <a:pt x="116898" y="18342"/>
                  </a:lnTo>
                  <a:lnTo>
                    <a:pt x="116898" y="18298"/>
                  </a:lnTo>
                  <a:lnTo>
                    <a:pt x="113300" y="3467"/>
                  </a:lnTo>
                  <a:lnTo>
                    <a:pt x="112597" y="1536"/>
                  </a:lnTo>
                  <a:lnTo>
                    <a:pt x="112554" y="1448"/>
                  </a:lnTo>
                  <a:lnTo>
                    <a:pt x="112510" y="1404"/>
                  </a:lnTo>
                  <a:lnTo>
                    <a:pt x="10667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47"/>
            <p:cNvSpPr/>
            <p:nvPr/>
          </p:nvSpPr>
          <p:spPr>
            <a:xfrm>
              <a:off x="4836800" y="3535975"/>
              <a:ext cx="125075" cy="1464550"/>
            </a:xfrm>
            <a:custGeom>
              <a:avLst/>
              <a:gdLst/>
              <a:ahLst/>
              <a:cxnLst/>
              <a:rect l="l" t="t" r="r" b="b"/>
              <a:pathLst>
                <a:path w="5003" h="58582" extrusionOk="0">
                  <a:moveTo>
                    <a:pt x="2106" y="1"/>
                  </a:moveTo>
                  <a:lnTo>
                    <a:pt x="2063" y="45"/>
                  </a:lnTo>
                  <a:lnTo>
                    <a:pt x="2019" y="133"/>
                  </a:lnTo>
                  <a:lnTo>
                    <a:pt x="2019" y="220"/>
                  </a:lnTo>
                  <a:lnTo>
                    <a:pt x="2019" y="308"/>
                  </a:lnTo>
                  <a:lnTo>
                    <a:pt x="2721" y="2985"/>
                  </a:lnTo>
                  <a:lnTo>
                    <a:pt x="3335" y="5837"/>
                  </a:lnTo>
                  <a:lnTo>
                    <a:pt x="4257" y="9435"/>
                  </a:lnTo>
                  <a:lnTo>
                    <a:pt x="4564" y="11717"/>
                  </a:lnTo>
                  <a:lnTo>
                    <a:pt x="4652" y="14394"/>
                  </a:lnTo>
                  <a:lnTo>
                    <a:pt x="4520" y="17070"/>
                  </a:lnTo>
                  <a:lnTo>
                    <a:pt x="4388" y="19221"/>
                  </a:lnTo>
                  <a:lnTo>
                    <a:pt x="4300" y="20537"/>
                  </a:lnTo>
                  <a:lnTo>
                    <a:pt x="3993" y="24223"/>
                  </a:lnTo>
                  <a:lnTo>
                    <a:pt x="4037" y="26505"/>
                  </a:lnTo>
                  <a:lnTo>
                    <a:pt x="3598" y="30893"/>
                  </a:lnTo>
                  <a:lnTo>
                    <a:pt x="3247" y="33613"/>
                  </a:lnTo>
                  <a:lnTo>
                    <a:pt x="2896" y="36071"/>
                  </a:lnTo>
                  <a:lnTo>
                    <a:pt x="2414" y="38572"/>
                  </a:lnTo>
                  <a:lnTo>
                    <a:pt x="1799" y="40634"/>
                  </a:lnTo>
                  <a:lnTo>
                    <a:pt x="132" y="46646"/>
                  </a:lnTo>
                  <a:lnTo>
                    <a:pt x="132" y="46690"/>
                  </a:lnTo>
                  <a:lnTo>
                    <a:pt x="0" y="49015"/>
                  </a:lnTo>
                  <a:lnTo>
                    <a:pt x="0" y="50419"/>
                  </a:lnTo>
                  <a:lnTo>
                    <a:pt x="0" y="50463"/>
                  </a:lnTo>
                  <a:lnTo>
                    <a:pt x="527" y="52789"/>
                  </a:lnTo>
                  <a:lnTo>
                    <a:pt x="1317" y="55466"/>
                  </a:lnTo>
                  <a:lnTo>
                    <a:pt x="2106" y="57528"/>
                  </a:lnTo>
                  <a:lnTo>
                    <a:pt x="2150" y="57572"/>
                  </a:lnTo>
                  <a:lnTo>
                    <a:pt x="2809" y="58493"/>
                  </a:lnTo>
                  <a:lnTo>
                    <a:pt x="2896" y="58537"/>
                  </a:lnTo>
                  <a:lnTo>
                    <a:pt x="2940" y="58581"/>
                  </a:lnTo>
                  <a:lnTo>
                    <a:pt x="3072" y="58537"/>
                  </a:lnTo>
                  <a:lnTo>
                    <a:pt x="3116" y="58493"/>
                  </a:lnTo>
                  <a:lnTo>
                    <a:pt x="3116" y="58406"/>
                  </a:lnTo>
                  <a:lnTo>
                    <a:pt x="3116" y="58362"/>
                  </a:lnTo>
                  <a:lnTo>
                    <a:pt x="3116" y="58274"/>
                  </a:lnTo>
                  <a:lnTo>
                    <a:pt x="2457" y="57353"/>
                  </a:lnTo>
                  <a:lnTo>
                    <a:pt x="1668" y="55334"/>
                  </a:lnTo>
                  <a:lnTo>
                    <a:pt x="878" y="52701"/>
                  </a:lnTo>
                  <a:lnTo>
                    <a:pt x="351" y="50419"/>
                  </a:lnTo>
                  <a:lnTo>
                    <a:pt x="351" y="49015"/>
                  </a:lnTo>
                  <a:lnTo>
                    <a:pt x="483" y="46734"/>
                  </a:lnTo>
                  <a:lnTo>
                    <a:pt x="2106" y="40722"/>
                  </a:lnTo>
                  <a:lnTo>
                    <a:pt x="2765" y="38660"/>
                  </a:lnTo>
                  <a:lnTo>
                    <a:pt x="3247" y="36114"/>
                  </a:lnTo>
                  <a:lnTo>
                    <a:pt x="3598" y="33657"/>
                  </a:lnTo>
                  <a:lnTo>
                    <a:pt x="3949" y="30937"/>
                  </a:lnTo>
                  <a:lnTo>
                    <a:pt x="4388" y="26549"/>
                  </a:lnTo>
                  <a:lnTo>
                    <a:pt x="4388" y="26505"/>
                  </a:lnTo>
                  <a:lnTo>
                    <a:pt x="4344" y="24223"/>
                  </a:lnTo>
                  <a:lnTo>
                    <a:pt x="4652" y="20581"/>
                  </a:lnTo>
                  <a:lnTo>
                    <a:pt x="4739" y="19221"/>
                  </a:lnTo>
                  <a:lnTo>
                    <a:pt x="4871" y="17070"/>
                  </a:lnTo>
                  <a:lnTo>
                    <a:pt x="5003" y="14394"/>
                  </a:lnTo>
                  <a:lnTo>
                    <a:pt x="4915" y="11717"/>
                  </a:lnTo>
                  <a:lnTo>
                    <a:pt x="4915" y="11673"/>
                  </a:lnTo>
                  <a:lnTo>
                    <a:pt x="4608" y="9391"/>
                  </a:lnTo>
                  <a:lnTo>
                    <a:pt x="4608" y="9347"/>
                  </a:lnTo>
                  <a:lnTo>
                    <a:pt x="3686" y="5749"/>
                  </a:lnTo>
                  <a:lnTo>
                    <a:pt x="3072" y="2897"/>
                  </a:lnTo>
                  <a:lnTo>
                    <a:pt x="2370" y="264"/>
                  </a:lnTo>
                  <a:lnTo>
                    <a:pt x="2370" y="177"/>
                  </a:lnTo>
                  <a:lnTo>
                    <a:pt x="2370" y="133"/>
                  </a:lnTo>
                  <a:lnTo>
                    <a:pt x="2370" y="45"/>
                  </a:lnTo>
                  <a:lnTo>
                    <a:pt x="232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47"/>
            <p:cNvSpPr/>
            <p:nvPr/>
          </p:nvSpPr>
          <p:spPr>
            <a:xfrm>
              <a:off x="4802775" y="3543675"/>
              <a:ext cx="129475" cy="1510600"/>
            </a:xfrm>
            <a:custGeom>
              <a:avLst/>
              <a:gdLst/>
              <a:ahLst/>
              <a:cxnLst/>
              <a:rect l="l" t="t" r="r" b="b"/>
              <a:pathLst>
                <a:path w="5179" h="60424" extrusionOk="0">
                  <a:moveTo>
                    <a:pt x="2853" y="0"/>
                  </a:moveTo>
                  <a:lnTo>
                    <a:pt x="2809" y="44"/>
                  </a:lnTo>
                  <a:lnTo>
                    <a:pt x="2765" y="88"/>
                  </a:lnTo>
                  <a:lnTo>
                    <a:pt x="2634" y="439"/>
                  </a:lnTo>
                  <a:lnTo>
                    <a:pt x="2634" y="527"/>
                  </a:lnTo>
                  <a:lnTo>
                    <a:pt x="3424" y="5046"/>
                  </a:lnTo>
                  <a:lnTo>
                    <a:pt x="4126" y="8030"/>
                  </a:lnTo>
                  <a:lnTo>
                    <a:pt x="4652" y="11058"/>
                  </a:lnTo>
                  <a:lnTo>
                    <a:pt x="4740" y="12857"/>
                  </a:lnTo>
                  <a:lnTo>
                    <a:pt x="4521" y="16324"/>
                  </a:lnTo>
                  <a:lnTo>
                    <a:pt x="4389" y="20273"/>
                  </a:lnTo>
                  <a:lnTo>
                    <a:pt x="4038" y="22730"/>
                  </a:lnTo>
                  <a:lnTo>
                    <a:pt x="3950" y="25012"/>
                  </a:lnTo>
                  <a:lnTo>
                    <a:pt x="4038" y="27338"/>
                  </a:lnTo>
                  <a:lnTo>
                    <a:pt x="3424" y="33525"/>
                  </a:lnTo>
                  <a:lnTo>
                    <a:pt x="2897" y="36903"/>
                  </a:lnTo>
                  <a:lnTo>
                    <a:pt x="2546" y="38264"/>
                  </a:lnTo>
                  <a:lnTo>
                    <a:pt x="1405" y="42520"/>
                  </a:lnTo>
                  <a:lnTo>
                    <a:pt x="1361" y="42520"/>
                  </a:lnTo>
                  <a:lnTo>
                    <a:pt x="966" y="45109"/>
                  </a:lnTo>
                  <a:lnTo>
                    <a:pt x="308" y="47259"/>
                  </a:lnTo>
                  <a:lnTo>
                    <a:pt x="45" y="48444"/>
                  </a:lnTo>
                  <a:lnTo>
                    <a:pt x="1" y="48488"/>
                  </a:lnTo>
                  <a:lnTo>
                    <a:pt x="264" y="50243"/>
                  </a:lnTo>
                  <a:lnTo>
                    <a:pt x="1054" y="53315"/>
                  </a:lnTo>
                  <a:lnTo>
                    <a:pt x="1800" y="55597"/>
                  </a:lnTo>
                  <a:lnTo>
                    <a:pt x="2765" y="58229"/>
                  </a:lnTo>
                  <a:lnTo>
                    <a:pt x="2809" y="58273"/>
                  </a:lnTo>
                  <a:lnTo>
                    <a:pt x="3687" y="59414"/>
                  </a:lnTo>
                  <a:lnTo>
                    <a:pt x="3687" y="59458"/>
                  </a:lnTo>
                  <a:lnTo>
                    <a:pt x="4916" y="60379"/>
                  </a:lnTo>
                  <a:lnTo>
                    <a:pt x="5003" y="60423"/>
                  </a:lnTo>
                  <a:lnTo>
                    <a:pt x="5091" y="60379"/>
                  </a:lnTo>
                  <a:lnTo>
                    <a:pt x="5135" y="60336"/>
                  </a:lnTo>
                  <a:lnTo>
                    <a:pt x="5179" y="60248"/>
                  </a:lnTo>
                  <a:lnTo>
                    <a:pt x="5179" y="60204"/>
                  </a:lnTo>
                  <a:lnTo>
                    <a:pt x="5179" y="60160"/>
                  </a:lnTo>
                  <a:lnTo>
                    <a:pt x="5135" y="60072"/>
                  </a:lnTo>
                  <a:lnTo>
                    <a:pt x="3950" y="59195"/>
                  </a:lnTo>
                  <a:lnTo>
                    <a:pt x="3073" y="58054"/>
                  </a:lnTo>
                  <a:lnTo>
                    <a:pt x="2107" y="55465"/>
                  </a:lnTo>
                  <a:lnTo>
                    <a:pt x="1405" y="53183"/>
                  </a:lnTo>
                  <a:lnTo>
                    <a:pt x="615" y="50155"/>
                  </a:lnTo>
                  <a:lnTo>
                    <a:pt x="352" y="48488"/>
                  </a:lnTo>
                  <a:lnTo>
                    <a:pt x="659" y="47347"/>
                  </a:lnTo>
                  <a:lnTo>
                    <a:pt x="1317" y="45197"/>
                  </a:lnTo>
                  <a:lnTo>
                    <a:pt x="1317" y="45153"/>
                  </a:lnTo>
                  <a:lnTo>
                    <a:pt x="1712" y="42564"/>
                  </a:lnTo>
                  <a:lnTo>
                    <a:pt x="2897" y="38352"/>
                  </a:lnTo>
                  <a:lnTo>
                    <a:pt x="3248" y="36991"/>
                  </a:lnTo>
                  <a:lnTo>
                    <a:pt x="3248" y="36947"/>
                  </a:lnTo>
                  <a:lnTo>
                    <a:pt x="3775" y="33569"/>
                  </a:lnTo>
                  <a:lnTo>
                    <a:pt x="4389" y="27338"/>
                  </a:lnTo>
                  <a:lnTo>
                    <a:pt x="4301" y="25012"/>
                  </a:lnTo>
                  <a:lnTo>
                    <a:pt x="4389" y="22730"/>
                  </a:lnTo>
                  <a:lnTo>
                    <a:pt x="4696" y="20317"/>
                  </a:lnTo>
                  <a:lnTo>
                    <a:pt x="4872" y="16368"/>
                  </a:lnTo>
                  <a:lnTo>
                    <a:pt x="5091" y="12857"/>
                  </a:lnTo>
                  <a:lnTo>
                    <a:pt x="5003" y="11014"/>
                  </a:lnTo>
                  <a:lnTo>
                    <a:pt x="4477" y="7942"/>
                  </a:lnTo>
                  <a:lnTo>
                    <a:pt x="3775" y="4959"/>
                  </a:lnTo>
                  <a:lnTo>
                    <a:pt x="2985" y="483"/>
                  </a:lnTo>
                  <a:lnTo>
                    <a:pt x="3073" y="220"/>
                  </a:lnTo>
                  <a:lnTo>
                    <a:pt x="3116" y="132"/>
                  </a:lnTo>
                  <a:lnTo>
                    <a:pt x="3073" y="88"/>
                  </a:lnTo>
                  <a:lnTo>
                    <a:pt x="3029" y="44"/>
                  </a:lnTo>
                  <a:lnTo>
                    <a:pt x="298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47"/>
            <p:cNvSpPr/>
            <p:nvPr/>
          </p:nvSpPr>
          <p:spPr>
            <a:xfrm>
              <a:off x="4766575" y="3551350"/>
              <a:ext cx="129475" cy="1474400"/>
            </a:xfrm>
            <a:custGeom>
              <a:avLst/>
              <a:gdLst/>
              <a:ahLst/>
              <a:cxnLst/>
              <a:rect l="l" t="t" r="r" b="b"/>
              <a:pathLst>
                <a:path w="5179" h="58976" extrusionOk="0">
                  <a:moveTo>
                    <a:pt x="3687" y="0"/>
                  </a:moveTo>
                  <a:lnTo>
                    <a:pt x="3643" y="44"/>
                  </a:lnTo>
                  <a:lnTo>
                    <a:pt x="3555" y="88"/>
                  </a:lnTo>
                  <a:lnTo>
                    <a:pt x="3555" y="132"/>
                  </a:lnTo>
                  <a:lnTo>
                    <a:pt x="3336" y="878"/>
                  </a:lnTo>
                  <a:lnTo>
                    <a:pt x="3336" y="966"/>
                  </a:lnTo>
                  <a:lnTo>
                    <a:pt x="3994" y="5749"/>
                  </a:lnTo>
                  <a:lnTo>
                    <a:pt x="4521" y="8513"/>
                  </a:lnTo>
                  <a:lnTo>
                    <a:pt x="4828" y="10356"/>
                  </a:lnTo>
                  <a:lnTo>
                    <a:pt x="4740" y="13472"/>
                  </a:lnTo>
                  <a:lnTo>
                    <a:pt x="4608" y="15973"/>
                  </a:lnTo>
                  <a:lnTo>
                    <a:pt x="4608" y="18123"/>
                  </a:lnTo>
                  <a:lnTo>
                    <a:pt x="4477" y="19834"/>
                  </a:lnTo>
                  <a:lnTo>
                    <a:pt x="4082" y="21984"/>
                  </a:lnTo>
                  <a:lnTo>
                    <a:pt x="4082" y="22028"/>
                  </a:lnTo>
                  <a:lnTo>
                    <a:pt x="3994" y="25495"/>
                  </a:lnTo>
                  <a:lnTo>
                    <a:pt x="4169" y="28128"/>
                  </a:lnTo>
                  <a:lnTo>
                    <a:pt x="4082" y="29971"/>
                  </a:lnTo>
                  <a:lnTo>
                    <a:pt x="3687" y="33437"/>
                  </a:lnTo>
                  <a:lnTo>
                    <a:pt x="3248" y="36158"/>
                  </a:lnTo>
                  <a:lnTo>
                    <a:pt x="2678" y="38220"/>
                  </a:lnTo>
                  <a:lnTo>
                    <a:pt x="2063" y="40370"/>
                  </a:lnTo>
                  <a:lnTo>
                    <a:pt x="1712" y="41467"/>
                  </a:lnTo>
                  <a:lnTo>
                    <a:pt x="1712" y="41511"/>
                  </a:lnTo>
                  <a:lnTo>
                    <a:pt x="1624" y="44012"/>
                  </a:lnTo>
                  <a:lnTo>
                    <a:pt x="1537" y="44934"/>
                  </a:lnTo>
                  <a:lnTo>
                    <a:pt x="791" y="47259"/>
                  </a:lnTo>
                  <a:lnTo>
                    <a:pt x="1" y="49278"/>
                  </a:lnTo>
                  <a:lnTo>
                    <a:pt x="1" y="49366"/>
                  </a:lnTo>
                  <a:lnTo>
                    <a:pt x="45" y="49453"/>
                  </a:lnTo>
                  <a:lnTo>
                    <a:pt x="352" y="49673"/>
                  </a:lnTo>
                  <a:lnTo>
                    <a:pt x="1888" y="54324"/>
                  </a:lnTo>
                  <a:lnTo>
                    <a:pt x="2809" y="57308"/>
                  </a:lnTo>
                  <a:lnTo>
                    <a:pt x="2853" y="57308"/>
                  </a:lnTo>
                  <a:lnTo>
                    <a:pt x="3511" y="58888"/>
                  </a:lnTo>
                  <a:lnTo>
                    <a:pt x="3599" y="58975"/>
                  </a:lnTo>
                  <a:lnTo>
                    <a:pt x="3775" y="58975"/>
                  </a:lnTo>
                  <a:lnTo>
                    <a:pt x="3818" y="58932"/>
                  </a:lnTo>
                  <a:lnTo>
                    <a:pt x="3862" y="58888"/>
                  </a:lnTo>
                  <a:lnTo>
                    <a:pt x="3862" y="58800"/>
                  </a:lnTo>
                  <a:lnTo>
                    <a:pt x="3862" y="58756"/>
                  </a:lnTo>
                  <a:lnTo>
                    <a:pt x="3160" y="57176"/>
                  </a:lnTo>
                  <a:lnTo>
                    <a:pt x="2195" y="54193"/>
                  </a:lnTo>
                  <a:lnTo>
                    <a:pt x="659" y="49541"/>
                  </a:lnTo>
                  <a:lnTo>
                    <a:pt x="615" y="49410"/>
                  </a:lnTo>
                  <a:lnTo>
                    <a:pt x="352" y="49278"/>
                  </a:lnTo>
                  <a:lnTo>
                    <a:pt x="1098" y="47391"/>
                  </a:lnTo>
                  <a:lnTo>
                    <a:pt x="1888" y="45022"/>
                  </a:lnTo>
                  <a:lnTo>
                    <a:pt x="1975" y="44056"/>
                  </a:lnTo>
                  <a:lnTo>
                    <a:pt x="2063" y="41555"/>
                  </a:lnTo>
                  <a:lnTo>
                    <a:pt x="2414" y="40502"/>
                  </a:lnTo>
                  <a:lnTo>
                    <a:pt x="3029" y="38308"/>
                  </a:lnTo>
                  <a:lnTo>
                    <a:pt x="3599" y="36245"/>
                  </a:lnTo>
                  <a:lnTo>
                    <a:pt x="4038" y="33481"/>
                  </a:lnTo>
                  <a:lnTo>
                    <a:pt x="4433" y="30014"/>
                  </a:lnTo>
                  <a:lnTo>
                    <a:pt x="4521" y="28128"/>
                  </a:lnTo>
                  <a:lnTo>
                    <a:pt x="4345" y="25495"/>
                  </a:lnTo>
                  <a:lnTo>
                    <a:pt x="4433" y="22028"/>
                  </a:lnTo>
                  <a:lnTo>
                    <a:pt x="4828" y="19878"/>
                  </a:lnTo>
                  <a:lnTo>
                    <a:pt x="4959" y="18167"/>
                  </a:lnTo>
                  <a:lnTo>
                    <a:pt x="4959" y="16017"/>
                  </a:lnTo>
                  <a:lnTo>
                    <a:pt x="5091" y="13472"/>
                  </a:lnTo>
                  <a:lnTo>
                    <a:pt x="5179" y="10312"/>
                  </a:lnTo>
                  <a:lnTo>
                    <a:pt x="5179" y="10268"/>
                  </a:lnTo>
                  <a:lnTo>
                    <a:pt x="4828" y="8469"/>
                  </a:lnTo>
                  <a:lnTo>
                    <a:pt x="4345" y="5661"/>
                  </a:lnTo>
                  <a:lnTo>
                    <a:pt x="3687" y="966"/>
                  </a:lnTo>
                  <a:lnTo>
                    <a:pt x="3862" y="220"/>
                  </a:lnTo>
                  <a:lnTo>
                    <a:pt x="3862" y="176"/>
                  </a:lnTo>
                  <a:lnTo>
                    <a:pt x="3862" y="88"/>
                  </a:lnTo>
                  <a:lnTo>
                    <a:pt x="3818" y="44"/>
                  </a:lnTo>
                  <a:lnTo>
                    <a:pt x="377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47"/>
            <p:cNvSpPr/>
            <p:nvPr/>
          </p:nvSpPr>
          <p:spPr>
            <a:xfrm>
              <a:off x="4751225" y="3587550"/>
              <a:ext cx="113025" cy="1464525"/>
            </a:xfrm>
            <a:custGeom>
              <a:avLst/>
              <a:gdLst/>
              <a:ahLst/>
              <a:cxnLst/>
              <a:rect l="l" t="t" r="r" b="b"/>
              <a:pathLst>
                <a:path w="4521" h="58581" extrusionOk="0">
                  <a:moveTo>
                    <a:pt x="3248" y="0"/>
                  </a:moveTo>
                  <a:lnTo>
                    <a:pt x="3204" y="44"/>
                  </a:lnTo>
                  <a:lnTo>
                    <a:pt x="3160" y="88"/>
                  </a:lnTo>
                  <a:lnTo>
                    <a:pt x="3072" y="351"/>
                  </a:lnTo>
                  <a:lnTo>
                    <a:pt x="3072" y="439"/>
                  </a:lnTo>
                  <a:lnTo>
                    <a:pt x="3423" y="3423"/>
                  </a:lnTo>
                  <a:lnTo>
                    <a:pt x="3950" y="6977"/>
                  </a:lnTo>
                  <a:lnTo>
                    <a:pt x="4169" y="8338"/>
                  </a:lnTo>
                  <a:lnTo>
                    <a:pt x="3994" y="12989"/>
                  </a:lnTo>
                  <a:lnTo>
                    <a:pt x="3950" y="15622"/>
                  </a:lnTo>
                  <a:lnTo>
                    <a:pt x="3643" y="17772"/>
                  </a:lnTo>
                  <a:lnTo>
                    <a:pt x="3292" y="19834"/>
                  </a:lnTo>
                  <a:lnTo>
                    <a:pt x="3248" y="23915"/>
                  </a:lnTo>
                  <a:lnTo>
                    <a:pt x="3335" y="26943"/>
                  </a:lnTo>
                  <a:lnTo>
                    <a:pt x="3467" y="28830"/>
                  </a:lnTo>
                  <a:lnTo>
                    <a:pt x="3072" y="32209"/>
                  </a:lnTo>
                  <a:lnTo>
                    <a:pt x="2765" y="34315"/>
                  </a:lnTo>
                  <a:lnTo>
                    <a:pt x="2458" y="35500"/>
                  </a:lnTo>
                  <a:lnTo>
                    <a:pt x="1273" y="39054"/>
                  </a:lnTo>
                  <a:lnTo>
                    <a:pt x="1273" y="39098"/>
                  </a:lnTo>
                  <a:lnTo>
                    <a:pt x="1098" y="40195"/>
                  </a:lnTo>
                  <a:lnTo>
                    <a:pt x="1054" y="40239"/>
                  </a:lnTo>
                  <a:lnTo>
                    <a:pt x="1273" y="43486"/>
                  </a:lnTo>
                  <a:lnTo>
                    <a:pt x="483" y="46075"/>
                  </a:lnTo>
                  <a:lnTo>
                    <a:pt x="1" y="47391"/>
                  </a:lnTo>
                  <a:lnTo>
                    <a:pt x="1" y="47435"/>
                  </a:lnTo>
                  <a:lnTo>
                    <a:pt x="1" y="48313"/>
                  </a:lnTo>
                  <a:lnTo>
                    <a:pt x="1" y="48356"/>
                  </a:lnTo>
                  <a:lnTo>
                    <a:pt x="1492" y="53096"/>
                  </a:lnTo>
                  <a:lnTo>
                    <a:pt x="2633" y="56606"/>
                  </a:lnTo>
                  <a:lnTo>
                    <a:pt x="3467" y="58449"/>
                  </a:lnTo>
                  <a:lnTo>
                    <a:pt x="3511" y="58537"/>
                  </a:lnTo>
                  <a:lnTo>
                    <a:pt x="3599" y="58581"/>
                  </a:lnTo>
                  <a:lnTo>
                    <a:pt x="3686" y="58537"/>
                  </a:lnTo>
                  <a:lnTo>
                    <a:pt x="3730" y="58493"/>
                  </a:lnTo>
                  <a:lnTo>
                    <a:pt x="3774" y="58449"/>
                  </a:lnTo>
                  <a:lnTo>
                    <a:pt x="3774" y="58405"/>
                  </a:lnTo>
                  <a:lnTo>
                    <a:pt x="3774" y="58317"/>
                  </a:lnTo>
                  <a:lnTo>
                    <a:pt x="2984" y="56474"/>
                  </a:lnTo>
                  <a:lnTo>
                    <a:pt x="1843" y="52964"/>
                  </a:lnTo>
                  <a:lnTo>
                    <a:pt x="352" y="48269"/>
                  </a:lnTo>
                  <a:lnTo>
                    <a:pt x="352" y="47479"/>
                  </a:lnTo>
                  <a:lnTo>
                    <a:pt x="790" y="46206"/>
                  </a:lnTo>
                  <a:lnTo>
                    <a:pt x="1580" y="43530"/>
                  </a:lnTo>
                  <a:lnTo>
                    <a:pt x="1624" y="43486"/>
                  </a:lnTo>
                  <a:lnTo>
                    <a:pt x="1405" y="40239"/>
                  </a:lnTo>
                  <a:lnTo>
                    <a:pt x="1624" y="39185"/>
                  </a:lnTo>
                  <a:lnTo>
                    <a:pt x="2765" y="35587"/>
                  </a:lnTo>
                  <a:lnTo>
                    <a:pt x="3116" y="34403"/>
                  </a:lnTo>
                  <a:lnTo>
                    <a:pt x="3116" y="34359"/>
                  </a:lnTo>
                  <a:lnTo>
                    <a:pt x="3423" y="32252"/>
                  </a:lnTo>
                  <a:lnTo>
                    <a:pt x="3818" y="28874"/>
                  </a:lnTo>
                  <a:lnTo>
                    <a:pt x="3818" y="28830"/>
                  </a:lnTo>
                  <a:lnTo>
                    <a:pt x="3686" y="26899"/>
                  </a:lnTo>
                  <a:lnTo>
                    <a:pt x="3599" y="23915"/>
                  </a:lnTo>
                  <a:lnTo>
                    <a:pt x="3643" y="19878"/>
                  </a:lnTo>
                  <a:lnTo>
                    <a:pt x="3994" y="17860"/>
                  </a:lnTo>
                  <a:lnTo>
                    <a:pt x="4301" y="15622"/>
                  </a:lnTo>
                  <a:lnTo>
                    <a:pt x="4345" y="12989"/>
                  </a:lnTo>
                  <a:lnTo>
                    <a:pt x="4520" y="8338"/>
                  </a:lnTo>
                  <a:lnTo>
                    <a:pt x="4520" y="8294"/>
                  </a:lnTo>
                  <a:lnTo>
                    <a:pt x="3774" y="3379"/>
                  </a:lnTo>
                  <a:lnTo>
                    <a:pt x="3423" y="439"/>
                  </a:lnTo>
                  <a:lnTo>
                    <a:pt x="3511" y="220"/>
                  </a:lnTo>
                  <a:lnTo>
                    <a:pt x="3511" y="132"/>
                  </a:lnTo>
                  <a:lnTo>
                    <a:pt x="3467" y="88"/>
                  </a:lnTo>
                  <a:lnTo>
                    <a:pt x="34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47"/>
            <p:cNvSpPr/>
            <p:nvPr/>
          </p:nvSpPr>
          <p:spPr>
            <a:xfrm>
              <a:off x="4716125" y="4375200"/>
              <a:ext cx="64750" cy="674675"/>
            </a:xfrm>
            <a:custGeom>
              <a:avLst/>
              <a:gdLst/>
              <a:ahLst/>
              <a:cxnLst/>
              <a:rect l="l" t="t" r="r" b="b"/>
              <a:pathLst>
                <a:path w="2590" h="26987" extrusionOk="0">
                  <a:moveTo>
                    <a:pt x="2370" y="0"/>
                  </a:moveTo>
                  <a:lnTo>
                    <a:pt x="2282" y="44"/>
                  </a:lnTo>
                  <a:lnTo>
                    <a:pt x="2238" y="88"/>
                  </a:lnTo>
                  <a:lnTo>
                    <a:pt x="2238" y="176"/>
                  </a:lnTo>
                  <a:lnTo>
                    <a:pt x="2019" y="1931"/>
                  </a:lnTo>
                  <a:lnTo>
                    <a:pt x="1624" y="3248"/>
                  </a:lnTo>
                  <a:lnTo>
                    <a:pt x="571" y="5617"/>
                  </a:lnTo>
                  <a:lnTo>
                    <a:pt x="571" y="5661"/>
                  </a:lnTo>
                  <a:lnTo>
                    <a:pt x="132" y="6890"/>
                  </a:lnTo>
                  <a:lnTo>
                    <a:pt x="132" y="6934"/>
                  </a:lnTo>
                  <a:lnTo>
                    <a:pt x="0" y="10093"/>
                  </a:lnTo>
                  <a:lnTo>
                    <a:pt x="220" y="14393"/>
                  </a:lnTo>
                  <a:lnTo>
                    <a:pt x="88" y="17640"/>
                  </a:lnTo>
                  <a:lnTo>
                    <a:pt x="220" y="20229"/>
                  </a:lnTo>
                  <a:lnTo>
                    <a:pt x="483" y="22511"/>
                  </a:lnTo>
                  <a:lnTo>
                    <a:pt x="527" y="24837"/>
                  </a:lnTo>
                  <a:lnTo>
                    <a:pt x="527" y="24881"/>
                  </a:lnTo>
                  <a:lnTo>
                    <a:pt x="702" y="25319"/>
                  </a:lnTo>
                  <a:lnTo>
                    <a:pt x="790" y="26811"/>
                  </a:lnTo>
                  <a:lnTo>
                    <a:pt x="790" y="26899"/>
                  </a:lnTo>
                  <a:lnTo>
                    <a:pt x="834" y="26943"/>
                  </a:lnTo>
                  <a:lnTo>
                    <a:pt x="878" y="26987"/>
                  </a:lnTo>
                  <a:lnTo>
                    <a:pt x="1010" y="26987"/>
                  </a:lnTo>
                  <a:lnTo>
                    <a:pt x="1053" y="26943"/>
                  </a:lnTo>
                  <a:lnTo>
                    <a:pt x="1097" y="26855"/>
                  </a:lnTo>
                  <a:lnTo>
                    <a:pt x="1141" y="26811"/>
                  </a:lnTo>
                  <a:lnTo>
                    <a:pt x="1053" y="25275"/>
                  </a:lnTo>
                  <a:lnTo>
                    <a:pt x="1053" y="25232"/>
                  </a:lnTo>
                  <a:lnTo>
                    <a:pt x="878" y="24793"/>
                  </a:lnTo>
                  <a:lnTo>
                    <a:pt x="834" y="22467"/>
                  </a:lnTo>
                  <a:lnTo>
                    <a:pt x="571" y="20185"/>
                  </a:lnTo>
                  <a:lnTo>
                    <a:pt x="439" y="17640"/>
                  </a:lnTo>
                  <a:lnTo>
                    <a:pt x="571" y="14393"/>
                  </a:lnTo>
                  <a:lnTo>
                    <a:pt x="351" y="10093"/>
                  </a:lnTo>
                  <a:lnTo>
                    <a:pt x="483" y="6977"/>
                  </a:lnTo>
                  <a:lnTo>
                    <a:pt x="878" y="5749"/>
                  </a:lnTo>
                  <a:lnTo>
                    <a:pt x="1975" y="3379"/>
                  </a:lnTo>
                  <a:lnTo>
                    <a:pt x="1975" y="3335"/>
                  </a:lnTo>
                  <a:lnTo>
                    <a:pt x="2370" y="2019"/>
                  </a:lnTo>
                  <a:lnTo>
                    <a:pt x="2589" y="220"/>
                  </a:lnTo>
                  <a:lnTo>
                    <a:pt x="2589" y="132"/>
                  </a:lnTo>
                  <a:lnTo>
                    <a:pt x="2545" y="88"/>
                  </a:lnTo>
                  <a:lnTo>
                    <a:pt x="2502" y="44"/>
                  </a:lnTo>
                  <a:lnTo>
                    <a:pt x="241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47"/>
            <p:cNvSpPr/>
            <p:nvPr/>
          </p:nvSpPr>
          <p:spPr>
            <a:xfrm>
              <a:off x="4683200" y="4215025"/>
              <a:ext cx="64750" cy="781100"/>
            </a:xfrm>
            <a:custGeom>
              <a:avLst/>
              <a:gdLst/>
              <a:ahLst/>
              <a:cxnLst/>
              <a:rect l="l" t="t" r="r" b="b"/>
              <a:pathLst>
                <a:path w="2590" h="31244" extrusionOk="0">
                  <a:moveTo>
                    <a:pt x="1976" y="1"/>
                  </a:moveTo>
                  <a:lnTo>
                    <a:pt x="1888" y="45"/>
                  </a:lnTo>
                  <a:lnTo>
                    <a:pt x="1888" y="89"/>
                  </a:lnTo>
                  <a:lnTo>
                    <a:pt x="1844" y="176"/>
                  </a:lnTo>
                  <a:lnTo>
                    <a:pt x="1844" y="2853"/>
                  </a:lnTo>
                  <a:lnTo>
                    <a:pt x="2063" y="6056"/>
                  </a:lnTo>
                  <a:lnTo>
                    <a:pt x="2239" y="7504"/>
                  </a:lnTo>
                  <a:lnTo>
                    <a:pt x="2151" y="8163"/>
                  </a:lnTo>
                  <a:lnTo>
                    <a:pt x="1098" y="10444"/>
                  </a:lnTo>
                  <a:lnTo>
                    <a:pt x="308" y="12419"/>
                  </a:lnTo>
                  <a:lnTo>
                    <a:pt x="308" y="12463"/>
                  </a:lnTo>
                  <a:lnTo>
                    <a:pt x="1" y="16324"/>
                  </a:lnTo>
                  <a:lnTo>
                    <a:pt x="89" y="18255"/>
                  </a:lnTo>
                  <a:lnTo>
                    <a:pt x="440" y="21985"/>
                  </a:lnTo>
                  <a:lnTo>
                    <a:pt x="440" y="24662"/>
                  </a:lnTo>
                  <a:lnTo>
                    <a:pt x="747" y="28874"/>
                  </a:lnTo>
                  <a:lnTo>
                    <a:pt x="835" y="29971"/>
                  </a:lnTo>
                  <a:lnTo>
                    <a:pt x="835" y="30015"/>
                  </a:lnTo>
                  <a:lnTo>
                    <a:pt x="1317" y="31156"/>
                  </a:lnTo>
                  <a:lnTo>
                    <a:pt x="1405" y="31200"/>
                  </a:lnTo>
                  <a:lnTo>
                    <a:pt x="1493" y="31244"/>
                  </a:lnTo>
                  <a:lnTo>
                    <a:pt x="1581" y="31244"/>
                  </a:lnTo>
                  <a:lnTo>
                    <a:pt x="1624" y="31200"/>
                  </a:lnTo>
                  <a:lnTo>
                    <a:pt x="1668" y="31156"/>
                  </a:lnTo>
                  <a:lnTo>
                    <a:pt x="1668" y="31068"/>
                  </a:lnTo>
                  <a:lnTo>
                    <a:pt x="1668" y="31024"/>
                  </a:lnTo>
                  <a:lnTo>
                    <a:pt x="1186" y="29883"/>
                  </a:lnTo>
                  <a:lnTo>
                    <a:pt x="1098" y="28874"/>
                  </a:lnTo>
                  <a:lnTo>
                    <a:pt x="791" y="24662"/>
                  </a:lnTo>
                  <a:lnTo>
                    <a:pt x="791" y="21941"/>
                  </a:lnTo>
                  <a:lnTo>
                    <a:pt x="440" y="18255"/>
                  </a:lnTo>
                  <a:lnTo>
                    <a:pt x="352" y="16324"/>
                  </a:lnTo>
                  <a:lnTo>
                    <a:pt x="615" y="12507"/>
                  </a:lnTo>
                  <a:lnTo>
                    <a:pt x="1449" y="10620"/>
                  </a:lnTo>
                  <a:lnTo>
                    <a:pt x="2502" y="8294"/>
                  </a:lnTo>
                  <a:lnTo>
                    <a:pt x="2502" y="8250"/>
                  </a:lnTo>
                  <a:lnTo>
                    <a:pt x="2590" y="7548"/>
                  </a:lnTo>
                  <a:lnTo>
                    <a:pt x="2590" y="7504"/>
                  </a:lnTo>
                  <a:lnTo>
                    <a:pt x="2414" y="6013"/>
                  </a:lnTo>
                  <a:lnTo>
                    <a:pt x="2195" y="2809"/>
                  </a:lnTo>
                  <a:lnTo>
                    <a:pt x="2195" y="176"/>
                  </a:lnTo>
                  <a:lnTo>
                    <a:pt x="2195" y="89"/>
                  </a:lnTo>
                  <a:lnTo>
                    <a:pt x="2151" y="45"/>
                  </a:lnTo>
                  <a:lnTo>
                    <a:pt x="210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47"/>
            <p:cNvSpPr/>
            <p:nvPr/>
          </p:nvSpPr>
          <p:spPr>
            <a:xfrm>
              <a:off x="4650300" y="4168950"/>
              <a:ext cx="75725" cy="786600"/>
            </a:xfrm>
            <a:custGeom>
              <a:avLst/>
              <a:gdLst/>
              <a:ahLst/>
              <a:cxnLst/>
              <a:rect l="l" t="t" r="r" b="b"/>
              <a:pathLst>
                <a:path w="3029" h="31464" extrusionOk="0">
                  <a:moveTo>
                    <a:pt x="2765" y="1"/>
                  </a:moveTo>
                  <a:lnTo>
                    <a:pt x="2677" y="45"/>
                  </a:lnTo>
                  <a:lnTo>
                    <a:pt x="2677" y="89"/>
                  </a:lnTo>
                  <a:lnTo>
                    <a:pt x="2633" y="176"/>
                  </a:lnTo>
                  <a:lnTo>
                    <a:pt x="2677" y="791"/>
                  </a:lnTo>
                  <a:lnTo>
                    <a:pt x="2546" y="1668"/>
                  </a:lnTo>
                  <a:lnTo>
                    <a:pt x="1317" y="5442"/>
                  </a:lnTo>
                  <a:lnTo>
                    <a:pt x="1141" y="6320"/>
                  </a:lnTo>
                  <a:lnTo>
                    <a:pt x="1141" y="6364"/>
                  </a:lnTo>
                  <a:lnTo>
                    <a:pt x="1317" y="7548"/>
                  </a:lnTo>
                  <a:lnTo>
                    <a:pt x="1054" y="11892"/>
                  </a:lnTo>
                  <a:lnTo>
                    <a:pt x="352" y="13516"/>
                  </a:lnTo>
                  <a:lnTo>
                    <a:pt x="352" y="13560"/>
                  </a:lnTo>
                  <a:lnTo>
                    <a:pt x="132" y="14745"/>
                  </a:lnTo>
                  <a:lnTo>
                    <a:pt x="0" y="16939"/>
                  </a:lnTo>
                  <a:lnTo>
                    <a:pt x="44" y="19177"/>
                  </a:lnTo>
                  <a:lnTo>
                    <a:pt x="352" y="21634"/>
                  </a:lnTo>
                  <a:lnTo>
                    <a:pt x="746" y="25495"/>
                  </a:lnTo>
                  <a:lnTo>
                    <a:pt x="790" y="28040"/>
                  </a:lnTo>
                  <a:lnTo>
                    <a:pt x="1010" y="30322"/>
                  </a:lnTo>
                  <a:lnTo>
                    <a:pt x="1054" y="30366"/>
                  </a:lnTo>
                  <a:lnTo>
                    <a:pt x="1405" y="31375"/>
                  </a:lnTo>
                  <a:lnTo>
                    <a:pt x="1492" y="31463"/>
                  </a:lnTo>
                  <a:lnTo>
                    <a:pt x="1624" y="31463"/>
                  </a:lnTo>
                  <a:lnTo>
                    <a:pt x="1712" y="31419"/>
                  </a:lnTo>
                  <a:lnTo>
                    <a:pt x="1756" y="31375"/>
                  </a:lnTo>
                  <a:lnTo>
                    <a:pt x="1756" y="31288"/>
                  </a:lnTo>
                  <a:lnTo>
                    <a:pt x="1756" y="31244"/>
                  </a:lnTo>
                  <a:lnTo>
                    <a:pt x="1361" y="30278"/>
                  </a:lnTo>
                  <a:lnTo>
                    <a:pt x="1141" y="27997"/>
                  </a:lnTo>
                  <a:lnTo>
                    <a:pt x="1098" y="25452"/>
                  </a:lnTo>
                  <a:lnTo>
                    <a:pt x="703" y="21590"/>
                  </a:lnTo>
                  <a:lnTo>
                    <a:pt x="395" y="19177"/>
                  </a:lnTo>
                  <a:lnTo>
                    <a:pt x="352" y="16983"/>
                  </a:lnTo>
                  <a:lnTo>
                    <a:pt x="483" y="14789"/>
                  </a:lnTo>
                  <a:lnTo>
                    <a:pt x="703" y="13648"/>
                  </a:lnTo>
                  <a:lnTo>
                    <a:pt x="1405" y="11980"/>
                  </a:lnTo>
                  <a:lnTo>
                    <a:pt x="1405" y="11936"/>
                  </a:lnTo>
                  <a:lnTo>
                    <a:pt x="1668" y="7548"/>
                  </a:lnTo>
                  <a:lnTo>
                    <a:pt x="1492" y="6364"/>
                  </a:lnTo>
                  <a:lnTo>
                    <a:pt x="1668" y="5530"/>
                  </a:lnTo>
                  <a:lnTo>
                    <a:pt x="2897" y="1756"/>
                  </a:lnTo>
                  <a:lnTo>
                    <a:pt x="2897" y="1712"/>
                  </a:lnTo>
                  <a:lnTo>
                    <a:pt x="3028" y="791"/>
                  </a:lnTo>
                  <a:lnTo>
                    <a:pt x="2984" y="133"/>
                  </a:lnTo>
                  <a:lnTo>
                    <a:pt x="2984" y="89"/>
                  </a:lnTo>
                  <a:lnTo>
                    <a:pt x="2940" y="45"/>
                  </a:lnTo>
                  <a:lnTo>
                    <a:pt x="28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47"/>
            <p:cNvSpPr/>
            <p:nvPr/>
          </p:nvSpPr>
          <p:spPr>
            <a:xfrm>
              <a:off x="4619575" y="4645050"/>
              <a:ext cx="51600" cy="285250"/>
            </a:xfrm>
            <a:custGeom>
              <a:avLst/>
              <a:gdLst/>
              <a:ahLst/>
              <a:cxnLst/>
              <a:rect l="l" t="t" r="r" b="b"/>
              <a:pathLst>
                <a:path w="2064" h="11410" extrusionOk="0">
                  <a:moveTo>
                    <a:pt x="132" y="1"/>
                  </a:moveTo>
                  <a:lnTo>
                    <a:pt x="89" y="45"/>
                  </a:lnTo>
                  <a:lnTo>
                    <a:pt x="45" y="89"/>
                  </a:lnTo>
                  <a:lnTo>
                    <a:pt x="1" y="133"/>
                  </a:lnTo>
                  <a:lnTo>
                    <a:pt x="1" y="220"/>
                  </a:lnTo>
                  <a:lnTo>
                    <a:pt x="308" y="2063"/>
                  </a:lnTo>
                  <a:lnTo>
                    <a:pt x="527" y="4257"/>
                  </a:lnTo>
                  <a:lnTo>
                    <a:pt x="1229" y="10313"/>
                  </a:lnTo>
                  <a:lnTo>
                    <a:pt x="1229" y="10357"/>
                  </a:lnTo>
                  <a:lnTo>
                    <a:pt x="1712" y="11322"/>
                  </a:lnTo>
                  <a:lnTo>
                    <a:pt x="1756" y="11366"/>
                  </a:lnTo>
                  <a:lnTo>
                    <a:pt x="1888" y="11410"/>
                  </a:lnTo>
                  <a:lnTo>
                    <a:pt x="1932" y="11410"/>
                  </a:lnTo>
                  <a:lnTo>
                    <a:pt x="2019" y="11366"/>
                  </a:lnTo>
                  <a:lnTo>
                    <a:pt x="2019" y="11278"/>
                  </a:lnTo>
                  <a:lnTo>
                    <a:pt x="2063" y="11234"/>
                  </a:lnTo>
                  <a:lnTo>
                    <a:pt x="2019" y="11147"/>
                  </a:lnTo>
                  <a:lnTo>
                    <a:pt x="1537" y="10225"/>
                  </a:lnTo>
                  <a:lnTo>
                    <a:pt x="878" y="4214"/>
                  </a:lnTo>
                  <a:lnTo>
                    <a:pt x="659" y="2019"/>
                  </a:lnTo>
                  <a:lnTo>
                    <a:pt x="352" y="177"/>
                  </a:lnTo>
                  <a:lnTo>
                    <a:pt x="308" y="89"/>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47"/>
            <p:cNvSpPr/>
            <p:nvPr/>
          </p:nvSpPr>
          <p:spPr>
            <a:xfrm>
              <a:off x="4598750" y="4775600"/>
              <a:ext cx="26350" cy="111925"/>
            </a:xfrm>
            <a:custGeom>
              <a:avLst/>
              <a:gdLst/>
              <a:ahLst/>
              <a:cxnLst/>
              <a:rect l="l" t="t" r="r" b="b"/>
              <a:pathLst>
                <a:path w="1054" h="4477" extrusionOk="0">
                  <a:moveTo>
                    <a:pt x="176" y="1"/>
                  </a:moveTo>
                  <a:lnTo>
                    <a:pt x="88" y="45"/>
                  </a:lnTo>
                  <a:lnTo>
                    <a:pt x="44" y="89"/>
                  </a:lnTo>
                  <a:lnTo>
                    <a:pt x="0" y="132"/>
                  </a:lnTo>
                  <a:lnTo>
                    <a:pt x="0" y="220"/>
                  </a:lnTo>
                  <a:lnTo>
                    <a:pt x="0" y="264"/>
                  </a:lnTo>
                  <a:lnTo>
                    <a:pt x="88" y="2853"/>
                  </a:lnTo>
                  <a:lnTo>
                    <a:pt x="88" y="2897"/>
                  </a:lnTo>
                  <a:lnTo>
                    <a:pt x="263" y="3555"/>
                  </a:lnTo>
                  <a:lnTo>
                    <a:pt x="307" y="3599"/>
                  </a:lnTo>
                  <a:lnTo>
                    <a:pt x="702" y="4389"/>
                  </a:lnTo>
                  <a:lnTo>
                    <a:pt x="790" y="4477"/>
                  </a:lnTo>
                  <a:lnTo>
                    <a:pt x="965" y="4477"/>
                  </a:lnTo>
                  <a:lnTo>
                    <a:pt x="1009" y="4433"/>
                  </a:lnTo>
                  <a:lnTo>
                    <a:pt x="1009" y="4345"/>
                  </a:lnTo>
                  <a:lnTo>
                    <a:pt x="1053" y="4301"/>
                  </a:lnTo>
                  <a:lnTo>
                    <a:pt x="1009" y="4213"/>
                  </a:lnTo>
                  <a:lnTo>
                    <a:pt x="614" y="3467"/>
                  </a:lnTo>
                  <a:lnTo>
                    <a:pt x="439" y="2853"/>
                  </a:lnTo>
                  <a:lnTo>
                    <a:pt x="351" y="308"/>
                  </a:lnTo>
                  <a:lnTo>
                    <a:pt x="351" y="220"/>
                  </a:lnTo>
                  <a:lnTo>
                    <a:pt x="351" y="132"/>
                  </a:lnTo>
                  <a:lnTo>
                    <a:pt x="351" y="89"/>
                  </a:lnTo>
                  <a:lnTo>
                    <a:pt x="307"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47"/>
            <p:cNvSpPr/>
            <p:nvPr/>
          </p:nvSpPr>
          <p:spPr>
            <a:xfrm>
              <a:off x="5341425" y="4865550"/>
              <a:ext cx="95450" cy="49400"/>
            </a:xfrm>
            <a:custGeom>
              <a:avLst/>
              <a:gdLst/>
              <a:ahLst/>
              <a:cxnLst/>
              <a:rect l="l" t="t" r="r" b="b"/>
              <a:pathLst>
                <a:path w="3818" h="1976" extrusionOk="0">
                  <a:moveTo>
                    <a:pt x="132" y="1"/>
                  </a:moveTo>
                  <a:lnTo>
                    <a:pt x="88" y="45"/>
                  </a:lnTo>
                  <a:lnTo>
                    <a:pt x="44" y="89"/>
                  </a:lnTo>
                  <a:lnTo>
                    <a:pt x="0" y="176"/>
                  </a:lnTo>
                  <a:lnTo>
                    <a:pt x="44" y="220"/>
                  </a:lnTo>
                  <a:lnTo>
                    <a:pt x="44" y="308"/>
                  </a:lnTo>
                  <a:lnTo>
                    <a:pt x="132" y="308"/>
                  </a:lnTo>
                  <a:lnTo>
                    <a:pt x="1448" y="1010"/>
                  </a:lnTo>
                  <a:lnTo>
                    <a:pt x="3028" y="1932"/>
                  </a:lnTo>
                  <a:lnTo>
                    <a:pt x="3116" y="1976"/>
                  </a:lnTo>
                  <a:lnTo>
                    <a:pt x="3247" y="1932"/>
                  </a:lnTo>
                  <a:lnTo>
                    <a:pt x="3774" y="1493"/>
                  </a:lnTo>
                  <a:lnTo>
                    <a:pt x="3818" y="1405"/>
                  </a:lnTo>
                  <a:lnTo>
                    <a:pt x="3818" y="1361"/>
                  </a:lnTo>
                  <a:lnTo>
                    <a:pt x="3818" y="1273"/>
                  </a:lnTo>
                  <a:lnTo>
                    <a:pt x="3774" y="1230"/>
                  </a:lnTo>
                  <a:lnTo>
                    <a:pt x="3730" y="1186"/>
                  </a:lnTo>
                  <a:lnTo>
                    <a:pt x="3598" y="1186"/>
                  </a:lnTo>
                  <a:lnTo>
                    <a:pt x="3555" y="1230"/>
                  </a:lnTo>
                  <a:lnTo>
                    <a:pt x="3116" y="1581"/>
                  </a:lnTo>
                  <a:lnTo>
                    <a:pt x="1624" y="703"/>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47"/>
            <p:cNvSpPr/>
            <p:nvPr/>
          </p:nvSpPr>
          <p:spPr>
            <a:xfrm>
              <a:off x="5341425" y="4841425"/>
              <a:ext cx="97650" cy="45000"/>
            </a:xfrm>
            <a:custGeom>
              <a:avLst/>
              <a:gdLst/>
              <a:ahLst/>
              <a:cxnLst/>
              <a:rect l="l" t="t" r="r" b="b"/>
              <a:pathLst>
                <a:path w="3906" h="1800" extrusionOk="0">
                  <a:moveTo>
                    <a:pt x="88" y="1"/>
                  </a:moveTo>
                  <a:lnTo>
                    <a:pt x="44" y="44"/>
                  </a:lnTo>
                  <a:lnTo>
                    <a:pt x="0" y="132"/>
                  </a:lnTo>
                  <a:lnTo>
                    <a:pt x="0" y="176"/>
                  </a:lnTo>
                  <a:lnTo>
                    <a:pt x="44" y="264"/>
                  </a:lnTo>
                  <a:lnTo>
                    <a:pt x="88" y="308"/>
                  </a:lnTo>
                  <a:lnTo>
                    <a:pt x="527" y="703"/>
                  </a:lnTo>
                  <a:lnTo>
                    <a:pt x="571" y="703"/>
                  </a:lnTo>
                  <a:lnTo>
                    <a:pt x="2458" y="1536"/>
                  </a:lnTo>
                  <a:lnTo>
                    <a:pt x="3335" y="1756"/>
                  </a:lnTo>
                  <a:lnTo>
                    <a:pt x="3379" y="1800"/>
                  </a:lnTo>
                  <a:lnTo>
                    <a:pt x="3467" y="1756"/>
                  </a:lnTo>
                  <a:lnTo>
                    <a:pt x="3818" y="1536"/>
                  </a:lnTo>
                  <a:lnTo>
                    <a:pt x="3862" y="1492"/>
                  </a:lnTo>
                  <a:lnTo>
                    <a:pt x="3906" y="1449"/>
                  </a:lnTo>
                  <a:lnTo>
                    <a:pt x="3906" y="1361"/>
                  </a:lnTo>
                  <a:lnTo>
                    <a:pt x="3906" y="1317"/>
                  </a:lnTo>
                  <a:lnTo>
                    <a:pt x="3862" y="1229"/>
                  </a:lnTo>
                  <a:lnTo>
                    <a:pt x="3642" y="1229"/>
                  </a:lnTo>
                  <a:lnTo>
                    <a:pt x="3379" y="1405"/>
                  </a:lnTo>
                  <a:lnTo>
                    <a:pt x="2589" y="1185"/>
                  </a:lnTo>
                  <a:lnTo>
                    <a:pt x="746" y="395"/>
                  </a:lnTo>
                  <a:lnTo>
                    <a:pt x="307"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47"/>
            <p:cNvSpPr/>
            <p:nvPr/>
          </p:nvSpPr>
          <p:spPr>
            <a:xfrm>
              <a:off x="5341425" y="4815100"/>
              <a:ext cx="127275" cy="43900"/>
            </a:xfrm>
            <a:custGeom>
              <a:avLst/>
              <a:gdLst/>
              <a:ahLst/>
              <a:cxnLst/>
              <a:rect l="l" t="t" r="r" b="b"/>
              <a:pathLst>
                <a:path w="5091" h="1756" extrusionOk="0">
                  <a:moveTo>
                    <a:pt x="88" y="0"/>
                  </a:moveTo>
                  <a:lnTo>
                    <a:pt x="44" y="44"/>
                  </a:lnTo>
                  <a:lnTo>
                    <a:pt x="0" y="88"/>
                  </a:lnTo>
                  <a:lnTo>
                    <a:pt x="0" y="176"/>
                  </a:lnTo>
                  <a:lnTo>
                    <a:pt x="0" y="220"/>
                  </a:lnTo>
                  <a:lnTo>
                    <a:pt x="44" y="308"/>
                  </a:lnTo>
                  <a:lnTo>
                    <a:pt x="571" y="790"/>
                  </a:lnTo>
                  <a:lnTo>
                    <a:pt x="571" y="834"/>
                  </a:lnTo>
                  <a:lnTo>
                    <a:pt x="1624" y="1361"/>
                  </a:lnTo>
                  <a:lnTo>
                    <a:pt x="1624" y="1405"/>
                  </a:lnTo>
                  <a:lnTo>
                    <a:pt x="2458" y="1712"/>
                  </a:lnTo>
                  <a:lnTo>
                    <a:pt x="2545" y="1756"/>
                  </a:lnTo>
                  <a:lnTo>
                    <a:pt x="3818" y="1668"/>
                  </a:lnTo>
                  <a:lnTo>
                    <a:pt x="3906" y="1624"/>
                  </a:lnTo>
                  <a:lnTo>
                    <a:pt x="5003" y="966"/>
                  </a:lnTo>
                  <a:lnTo>
                    <a:pt x="5046" y="922"/>
                  </a:lnTo>
                  <a:lnTo>
                    <a:pt x="5046" y="878"/>
                  </a:lnTo>
                  <a:lnTo>
                    <a:pt x="5090" y="790"/>
                  </a:lnTo>
                  <a:lnTo>
                    <a:pt x="5046" y="746"/>
                  </a:lnTo>
                  <a:lnTo>
                    <a:pt x="5003" y="659"/>
                  </a:lnTo>
                  <a:lnTo>
                    <a:pt x="4783" y="659"/>
                  </a:lnTo>
                  <a:lnTo>
                    <a:pt x="3774" y="1317"/>
                  </a:lnTo>
                  <a:lnTo>
                    <a:pt x="2545" y="1405"/>
                  </a:lnTo>
                  <a:lnTo>
                    <a:pt x="1755" y="1054"/>
                  </a:lnTo>
                  <a:lnTo>
                    <a:pt x="790" y="527"/>
                  </a:lnTo>
                  <a:lnTo>
                    <a:pt x="264"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47"/>
            <p:cNvSpPr/>
            <p:nvPr/>
          </p:nvSpPr>
          <p:spPr>
            <a:xfrm>
              <a:off x="5305225" y="4740500"/>
              <a:ext cx="241350" cy="79000"/>
            </a:xfrm>
            <a:custGeom>
              <a:avLst/>
              <a:gdLst/>
              <a:ahLst/>
              <a:cxnLst/>
              <a:rect l="l" t="t" r="r" b="b"/>
              <a:pathLst>
                <a:path w="9654" h="3160" extrusionOk="0">
                  <a:moveTo>
                    <a:pt x="88" y="1"/>
                  </a:moveTo>
                  <a:lnTo>
                    <a:pt x="44" y="44"/>
                  </a:lnTo>
                  <a:lnTo>
                    <a:pt x="0" y="132"/>
                  </a:lnTo>
                  <a:lnTo>
                    <a:pt x="0" y="176"/>
                  </a:lnTo>
                  <a:lnTo>
                    <a:pt x="44" y="264"/>
                  </a:lnTo>
                  <a:lnTo>
                    <a:pt x="307" y="659"/>
                  </a:lnTo>
                  <a:lnTo>
                    <a:pt x="878" y="1668"/>
                  </a:lnTo>
                  <a:lnTo>
                    <a:pt x="878" y="1712"/>
                  </a:lnTo>
                  <a:lnTo>
                    <a:pt x="1755" y="2458"/>
                  </a:lnTo>
                  <a:lnTo>
                    <a:pt x="1799" y="2502"/>
                  </a:lnTo>
                  <a:lnTo>
                    <a:pt x="2852" y="2853"/>
                  </a:lnTo>
                  <a:lnTo>
                    <a:pt x="2896" y="2853"/>
                  </a:lnTo>
                  <a:lnTo>
                    <a:pt x="6231" y="3160"/>
                  </a:lnTo>
                  <a:lnTo>
                    <a:pt x="6275" y="3160"/>
                  </a:lnTo>
                  <a:lnTo>
                    <a:pt x="6319" y="3116"/>
                  </a:lnTo>
                  <a:lnTo>
                    <a:pt x="9566" y="1493"/>
                  </a:lnTo>
                  <a:lnTo>
                    <a:pt x="9610" y="1449"/>
                  </a:lnTo>
                  <a:lnTo>
                    <a:pt x="9654" y="1405"/>
                  </a:lnTo>
                  <a:lnTo>
                    <a:pt x="9654" y="1361"/>
                  </a:lnTo>
                  <a:lnTo>
                    <a:pt x="9654" y="1273"/>
                  </a:lnTo>
                  <a:lnTo>
                    <a:pt x="9610" y="1229"/>
                  </a:lnTo>
                  <a:lnTo>
                    <a:pt x="9566" y="1185"/>
                  </a:lnTo>
                  <a:lnTo>
                    <a:pt x="9391" y="1185"/>
                  </a:lnTo>
                  <a:lnTo>
                    <a:pt x="6231" y="2809"/>
                  </a:lnTo>
                  <a:lnTo>
                    <a:pt x="2940" y="2546"/>
                  </a:lnTo>
                  <a:lnTo>
                    <a:pt x="1931" y="2195"/>
                  </a:lnTo>
                  <a:lnTo>
                    <a:pt x="1141" y="1449"/>
                  </a:lnTo>
                  <a:lnTo>
                    <a:pt x="614" y="483"/>
                  </a:lnTo>
                  <a:lnTo>
                    <a:pt x="351" y="44"/>
                  </a:lnTo>
                  <a:lnTo>
                    <a:pt x="30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47"/>
            <p:cNvSpPr/>
            <p:nvPr/>
          </p:nvSpPr>
          <p:spPr>
            <a:xfrm>
              <a:off x="5384200" y="5052050"/>
              <a:ext cx="25" cy="25"/>
            </a:xfrm>
            <a:custGeom>
              <a:avLst/>
              <a:gdLst/>
              <a:ahLst/>
              <a:cxnLst/>
              <a:rect l="l" t="t" r="r" b="b"/>
              <a:pathLst>
                <a:path w="1" h="1" extrusionOk="0">
                  <a:moveTo>
                    <a:pt x="1" y="1"/>
                  </a:moveTo>
                  <a:lnTo>
                    <a:pt x="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47"/>
            <p:cNvSpPr/>
            <p:nvPr/>
          </p:nvSpPr>
          <p:spPr>
            <a:xfrm>
              <a:off x="5384200" y="5052050"/>
              <a:ext cx="25" cy="25"/>
            </a:xfrm>
            <a:custGeom>
              <a:avLst/>
              <a:gdLst/>
              <a:ahLst/>
              <a:cxnLst/>
              <a:rect l="l" t="t" r="r" b="b"/>
              <a:pathLst>
                <a:path w="1" h="1" fill="none" extrusionOk="0">
                  <a:moveTo>
                    <a:pt x="1" y="1"/>
                  </a:moveTo>
                  <a:lnTo>
                    <a:pt x="1" y="1"/>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47"/>
            <p:cNvSpPr/>
            <p:nvPr/>
          </p:nvSpPr>
          <p:spPr>
            <a:xfrm>
              <a:off x="5067175" y="3133375"/>
              <a:ext cx="866650" cy="1926375"/>
            </a:xfrm>
            <a:custGeom>
              <a:avLst/>
              <a:gdLst/>
              <a:ahLst/>
              <a:cxnLst/>
              <a:rect l="l" t="t" r="r" b="b"/>
              <a:pathLst>
                <a:path w="34666" h="77055" extrusionOk="0">
                  <a:moveTo>
                    <a:pt x="34446" y="1"/>
                  </a:moveTo>
                  <a:lnTo>
                    <a:pt x="34359" y="45"/>
                  </a:lnTo>
                  <a:lnTo>
                    <a:pt x="31857" y="1976"/>
                  </a:lnTo>
                  <a:lnTo>
                    <a:pt x="28215" y="4916"/>
                  </a:lnTo>
                  <a:lnTo>
                    <a:pt x="25846" y="6802"/>
                  </a:lnTo>
                  <a:lnTo>
                    <a:pt x="23783" y="8470"/>
                  </a:lnTo>
                  <a:lnTo>
                    <a:pt x="20668" y="10927"/>
                  </a:lnTo>
                  <a:lnTo>
                    <a:pt x="15665" y="13077"/>
                  </a:lnTo>
                  <a:lnTo>
                    <a:pt x="15622" y="13121"/>
                  </a:lnTo>
                  <a:lnTo>
                    <a:pt x="13866" y="14218"/>
                  </a:lnTo>
                  <a:lnTo>
                    <a:pt x="13822" y="14218"/>
                  </a:lnTo>
                  <a:lnTo>
                    <a:pt x="12331" y="15666"/>
                  </a:lnTo>
                  <a:lnTo>
                    <a:pt x="10224" y="18387"/>
                  </a:lnTo>
                  <a:lnTo>
                    <a:pt x="9610" y="19089"/>
                  </a:lnTo>
                  <a:lnTo>
                    <a:pt x="8776" y="19615"/>
                  </a:lnTo>
                  <a:lnTo>
                    <a:pt x="8732" y="19615"/>
                  </a:lnTo>
                  <a:lnTo>
                    <a:pt x="8118" y="20274"/>
                  </a:lnTo>
                  <a:lnTo>
                    <a:pt x="8118" y="20317"/>
                  </a:lnTo>
                  <a:lnTo>
                    <a:pt x="7065" y="22204"/>
                  </a:lnTo>
                  <a:lnTo>
                    <a:pt x="7021" y="22248"/>
                  </a:lnTo>
                  <a:lnTo>
                    <a:pt x="6451" y="23916"/>
                  </a:lnTo>
                  <a:lnTo>
                    <a:pt x="6451" y="23960"/>
                  </a:lnTo>
                  <a:lnTo>
                    <a:pt x="6319" y="25583"/>
                  </a:lnTo>
                  <a:lnTo>
                    <a:pt x="6319" y="25627"/>
                  </a:lnTo>
                  <a:lnTo>
                    <a:pt x="6845" y="28391"/>
                  </a:lnTo>
                  <a:lnTo>
                    <a:pt x="6845" y="30629"/>
                  </a:lnTo>
                  <a:lnTo>
                    <a:pt x="6275" y="35632"/>
                  </a:lnTo>
                  <a:lnTo>
                    <a:pt x="5836" y="38967"/>
                  </a:lnTo>
                  <a:lnTo>
                    <a:pt x="5441" y="41863"/>
                  </a:lnTo>
                  <a:lnTo>
                    <a:pt x="5134" y="43662"/>
                  </a:lnTo>
                  <a:lnTo>
                    <a:pt x="4169" y="47699"/>
                  </a:lnTo>
                  <a:lnTo>
                    <a:pt x="3598" y="50244"/>
                  </a:lnTo>
                  <a:lnTo>
                    <a:pt x="3291" y="52087"/>
                  </a:lnTo>
                  <a:lnTo>
                    <a:pt x="2633" y="53491"/>
                  </a:lnTo>
                  <a:lnTo>
                    <a:pt x="2633" y="53535"/>
                  </a:lnTo>
                  <a:lnTo>
                    <a:pt x="2106" y="56431"/>
                  </a:lnTo>
                  <a:lnTo>
                    <a:pt x="834" y="60556"/>
                  </a:lnTo>
                  <a:lnTo>
                    <a:pt x="219" y="62838"/>
                  </a:lnTo>
                  <a:lnTo>
                    <a:pt x="0" y="63891"/>
                  </a:lnTo>
                  <a:lnTo>
                    <a:pt x="0" y="63935"/>
                  </a:lnTo>
                  <a:lnTo>
                    <a:pt x="44" y="64900"/>
                  </a:lnTo>
                  <a:lnTo>
                    <a:pt x="88" y="64988"/>
                  </a:lnTo>
                  <a:lnTo>
                    <a:pt x="2019" y="67094"/>
                  </a:lnTo>
                  <a:lnTo>
                    <a:pt x="3511" y="68674"/>
                  </a:lnTo>
                  <a:lnTo>
                    <a:pt x="5485" y="70999"/>
                  </a:lnTo>
                  <a:lnTo>
                    <a:pt x="7811" y="73413"/>
                  </a:lnTo>
                  <a:lnTo>
                    <a:pt x="9829" y="75651"/>
                  </a:lnTo>
                  <a:lnTo>
                    <a:pt x="10882" y="76967"/>
                  </a:lnTo>
                  <a:lnTo>
                    <a:pt x="10926" y="77011"/>
                  </a:lnTo>
                  <a:lnTo>
                    <a:pt x="11014" y="77055"/>
                  </a:lnTo>
                  <a:lnTo>
                    <a:pt x="11102" y="77011"/>
                  </a:lnTo>
                  <a:lnTo>
                    <a:pt x="11146" y="76967"/>
                  </a:lnTo>
                  <a:lnTo>
                    <a:pt x="11190" y="76879"/>
                  </a:lnTo>
                  <a:lnTo>
                    <a:pt x="11190" y="76835"/>
                  </a:lnTo>
                  <a:lnTo>
                    <a:pt x="11146" y="76748"/>
                  </a:lnTo>
                  <a:lnTo>
                    <a:pt x="10093" y="75387"/>
                  </a:lnTo>
                  <a:lnTo>
                    <a:pt x="8030" y="73193"/>
                  </a:lnTo>
                  <a:lnTo>
                    <a:pt x="5748" y="70780"/>
                  </a:lnTo>
                  <a:lnTo>
                    <a:pt x="3774" y="68410"/>
                  </a:lnTo>
                  <a:lnTo>
                    <a:pt x="2282" y="66831"/>
                  </a:lnTo>
                  <a:lnTo>
                    <a:pt x="395" y="64812"/>
                  </a:lnTo>
                  <a:lnTo>
                    <a:pt x="351" y="63935"/>
                  </a:lnTo>
                  <a:lnTo>
                    <a:pt x="571" y="62925"/>
                  </a:lnTo>
                  <a:lnTo>
                    <a:pt x="1141" y="60644"/>
                  </a:lnTo>
                  <a:lnTo>
                    <a:pt x="2457" y="56519"/>
                  </a:lnTo>
                  <a:lnTo>
                    <a:pt x="2457" y="56475"/>
                  </a:lnTo>
                  <a:lnTo>
                    <a:pt x="2984" y="53623"/>
                  </a:lnTo>
                  <a:lnTo>
                    <a:pt x="3598" y="52218"/>
                  </a:lnTo>
                  <a:lnTo>
                    <a:pt x="3642" y="52175"/>
                  </a:lnTo>
                  <a:lnTo>
                    <a:pt x="3949" y="50288"/>
                  </a:lnTo>
                  <a:lnTo>
                    <a:pt x="4520" y="47787"/>
                  </a:lnTo>
                  <a:lnTo>
                    <a:pt x="5441" y="43750"/>
                  </a:lnTo>
                  <a:lnTo>
                    <a:pt x="5792" y="41907"/>
                  </a:lnTo>
                  <a:lnTo>
                    <a:pt x="6187" y="39011"/>
                  </a:lnTo>
                  <a:lnTo>
                    <a:pt x="6626" y="35676"/>
                  </a:lnTo>
                  <a:lnTo>
                    <a:pt x="7196" y="30673"/>
                  </a:lnTo>
                  <a:lnTo>
                    <a:pt x="7196" y="28348"/>
                  </a:lnTo>
                  <a:lnTo>
                    <a:pt x="7196" y="28304"/>
                  </a:lnTo>
                  <a:lnTo>
                    <a:pt x="6670" y="25583"/>
                  </a:lnTo>
                  <a:lnTo>
                    <a:pt x="6802" y="24047"/>
                  </a:lnTo>
                  <a:lnTo>
                    <a:pt x="7372" y="22380"/>
                  </a:lnTo>
                  <a:lnTo>
                    <a:pt x="8425" y="20493"/>
                  </a:lnTo>
                  <a:lnTo>
                    <a:pt x="8996" y="19879"/>
                  </a:lnTo>
                  <a:lnTo>
                    <a:pt x="9829" y="19352"/>
                  </a:lnTo>
                  <a:lnTo>
                    <a:pt x="9873" y="19308"/>
                  </a:lnTo>
                  <a:lnTo>
                    <a:pt x="10488" y="18606"/>
                  </a:lnTo>
                  <a:lnTo>
                    <a:pt x="12594" y="15886"/>
                  </a:lnTo>
                  <a:lnTo>
                    <a:pt x="14042" y="14481"/>
                  </a:lnTo>
                  <a:lnTo>
                    <a:pt x="15797" y="13428"/>
                  </a:lnTo>
                  <a:lnTo>
                    <a:pt x="20799" y="11234"/>
                  </a:lnTo>
                  <a:lnTo>
                    <a:pt x="20843" y="11190"/>
                  </a:lnTo>
                  <a:lnTo>
                    <a:pt x="24003" y="8733"/>
                  </a:lnTo>
                  <a:lnTo>
                    <a:pt x="28435" y="5179"/>
                  </a:lnTo>
                  <a:lnTo>
                    <a:pt x="32077" y="2239"/>
                  </a:lnTo>
                  <a:lnTo>
                    <a:pt x="34578" y="352"/>
                  </a:lnTo>
                  <a:lnTo>
                    <a:pt x="34622" y="264"/>
                  </a:lnTo>
                  <a:lnTo>
                    <a:pt x="34666" y="220"/>
                  </a:lnTo>
                  <a:lnTo>
                    <a:pt x="34666" y="133"/>
                  </a:lnTo>
                  <a:lnTo>
                    <a:pt x="34622" y="89"/>
                  </a:lnTo>
                  <a:lnTo>
                    <a:pt x="34578" y="45"/>
                  </a:lnTo>
                  <a:lnTo>
                    <a:pt x="3449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47"/>
            <p:cNvSpPr/>
            <p:nvPr/>
          </p:nvSpPr>
          <p:spPr>
            <a:xfrm>
              <a:off x="5041925" y="3105950"/>
              <a:ext cx="861200" cy="1932975"/>
            </a:xfrm>
            <a:custGeom>
              <a:avLst/>
              <a:gdLst/>
              <a:ahLst/>
              <a:cxnLst/>
              <a:rect l="l" t="t" r="r" b="b"/>
              <a:pathLst>
                <a:path w="34448" h="77319" extrusionOk="0">
                  <a:moveTo>
                    <a:pt x="34228" y="1"/>
                  </a:moveTo>
                  <a:lnTo>
                    <a:pt x="34184" y="45"/>
                  </a:lnTo>
                  <a:lnTo>
                    <a:pt x="33175" y="791"/>
                  </a:lnTo>
                  <a:lnTo>
                    <a:pt x="28435" y="4696"/>
                  </a:lnTo>
                  <a:lnTo>
                    <a:pt x="26505" y="6276"/>
                  </a:lnTo>
                  <a:lnTo>
                    <a:pt x="24706" y="7680"/>
                  </a:lnTo>
                  <a:lnTo>
                    <a:pt x="22863" y="9172"/>
                  </a:lnTo>
                  <a:lnTo>
                    <a:pt x="20932" y="10576"/>
                  </a:lnTo>
                  <a:lnTo>
                    <a:pt x="19045" y="11366"/>
                  </a:lnTo>
                  <a:lnTo>
                    <a:pt x="14876" y="12858"/>
                  </a:lnTo>
                  <a:lnTo>
                    <a:pt x="9479" y="14832"/>
                  </a:lnTo>
                  <a:lnTo>
                    <a:pt x="9435" y="14832"/>
                  </a:lnTo>
                  <a:lnTo>
                    <a:pt x="8909" y="15315"/>
                  </a:lnTo>
                  <a:lnTo>
                    <a:pt x="8865" y="15315"/>
                  </a:lnTo>
                  <a:lnTo>
                    <a:pt x="7987" y="16588"/>
                  </a:lnTo>
                  <a:lnTo>
                    <a:pt x="7943" y="16588"/>
                  </a:lnTo>
                  <a:lnTo>
                    <a:pt x="6978" y="18475"/>
                  </a:lnTo>
                  <a:lnTo>
                    <a:pt x="5969" y="20844"/>
                  </a:lnTo>
                  <a:lnTo>
                    <a:pt x="5442" y="23214"/>
                  </a:lnTo>
                  <a:lnTo>
                    <a:pt x="5398" y="24662"/>
                  </a:lnTo>
                  <a:lnTo>
                    <a:pt x="6320" y="29313"/>
                  </a:lnTo>
                  <a:lnTo>
                    <a:pt x="6407" y="30805"/>
                  </a:lnTo>
                  <a:lnTo>
                    <a:pt x="6144" y="34710"/>
                  </a:lnTo>
                  <a:lnTo>
                    <a:pt x="5837" y="37475"/>
                  </a:lnTo>
                  <a:lnTo>
                    <a:pt x="5486" y="40371"/>
                  </a:lnTo>
                  <a:lnTo>
                    <a:pt x="5135" y="42828"/>
                  </a:lnTo>
                  <a:lnTo>
                    <a:pt x="4872" y="44364"/>
                  </a:lnTo>
                  <a:lnTo>
                    <a:pt x="3906" y="48533"/>
                  </a:lnTo>
                  <a:lnTo>
                    <a:pt x="3424" y="51473"/>
                  </a:lnTo>
                  <a:lnTo>
                    <a:pt x="3248" y="53491"/>
                  </a:lnTo>
                  <a:lnTo>
                    <a:pt x="2634" y="55904"/>
                  </a:lnTo>
                  <a:lnTo>
                    <a:pt x="1756" y="58449"/>
                  </a:lnTo>
                  <a:lnTo>
                    <a:pt x="922" y="60819"/>
                  </a:lnTo>
                  <a:lnTo>
                    <a:pt x="308" y="63189"/>
                  </a:lnTo>
                  <a:lnTo>
                    <a:pt x="1" y="64549"/>
                  </a:lnTo>
                  <a:lnTo>
                    <a:pt x="1" y="64593"/>
                  </a:lnTo>
                  <a:lnTo>
                    <a:pt x="45" y="66743"/>
                  </a:lnTo>
                  <a:lnTo>
                    <a:pt x="45" y="66787"/>
                  </a:lnTo>
                  <a:lnTo>
                    <a:pt x="264" y="67401"/>
                  </a:lnTo>
                  <a:lnTo>
                    <a:pt x="308" y="67445"/>
                  </a:lnTo>
                  <a:lnTo>
                    <a:pt x="3424" y="70999"/>
                  </a:lnTo>
                  <a:lnTo>
                    <a:pt x="7812" y="75694"/>
                  </a:lnTo>
                  <a:lnTo>
                    <a:pt x="9304" y="77274"/>
                  </a:lnTo>
                  <a:lnTo>
                    <a:pt x="9347" y="77274"/>
                  </a:lnTo>
                  <a:lnTo>
                    <a:pt x="9435" y="77318"/>
                  </a:lnTo>
                  <a:lnTo>
                    <a:pt x="9567" y="77274"/>
                  </a:lnTo>
                  <a:lnTo>
                    <a:pt x="9611" y="77186"/>
                  </a:lnTo>
                  <a:lnTo>
                    <a:pt x="9611" y="77143"/>
                  </a:lnTo>
                  <a:lnTo>
                    <a:pt x="9611" y="77055"/>
                  </a:lnTo>
                  <a:lnTo>
                    <a:pt x="9567" y="77011"/>
                  </a:lnTo>
                  <a:lnTo>
                    <a:pt x="3687" y="70780"/>
                  </a:lnTo>
                  <a:lnTo>
                    <a:pt x="571" y="67226"/>
                  </a:lnTo>
                  <a:lnTo>
                    <a:pt x="396" y="66699"/>
                  </a:lnTo>
                  <a:lnTo>
                    <a:pt x="352" y="64637"/>
                  </a:lnTo>
                  <a:lnTo>
                    <a:pt x="659" y="63276"/>
                  </a:lnTo>
                  <a:lnTo>
                    <a:pt x="1273" y="60907"/>
                  </a:lnTo>
                  <a:lnTo>
                    <a:pt x="2107" y="58581"/>
                  </a:lnTo>
                  <a:lnTo>
                    <a:pt x="2985" y="55992"/>
                  </a:lnTo>
                  <a:lnTo>
                    <a:pt x="3599" y="53535"/>
                  </a:lnTo>
                  <a:lnTo>
                    <a:pt x="3775" y="51516"/>
                  </a:lnTo>
                  <a:lnTo>
                    <a:pt x="4257" y="48620"/>
                  </a:lnTo>
                  <a:lnTo>
                    <a:pt x="5223" y="44452"/>
                  </a:lnTo>
                  <a:lnTo>
                    <a:pt x="5486" y="42872"/>
                  </a:lnTo>
                  <a:lnTo>
                    <a:pt x="5837" y="40415"/>
                  </a:lnTo>
                  <a:lnTo>
                    <a:pt x="6188" y="37519"/>
                  </a:lnTo>
                  <a:lnTo>
                    <a:pt x="6495" y="34710"/>
                  </a:lnTo>
                  <a:lnTo>
                    <a:pt x="6758" y="30805"/>
                  </a:lnTo>
                  <a:lnTo>
                    <a:pt x="6758" y="30761"/>
                  </a:lnTo>
                  <a:lnTo>
                    <a:pt x="6671" y="29269"/>
                  </a:lnTo>
                  <a:lnTo>
                    <a:pt x="6671" y="29225"/>
                  </a:lnTo>
                  <a:lnTo>
                    <a:pt x="5749" y="24618"/>
                  </a:lnTo>
                  <a:lnTo>
                    <a:pt x="5793" y="23257"/>
                  </a:lnTo>
                  <a:lnTo>
                    <a:pt x="6320" y="20932"/>
                  </a:lnTo>
                  <a:lnTo>
                    <a:pt x="7285" y="18650"/>
                  </a:lnTo>
                  <a:lnTo>
                    <a:pt x="8250" y="16763"/>
                  </a:lnTo>
                  <a:lnTo>
                    <a:pt x="9128" y="15535"/>
                  </a:lnTo>
                  <a:lnTo>
                    <a:pt x="9611" y="15140"/>
                  </a:lnTo>
                  <a:lnTo>
                    <a:pt x="15008" y="13165"/>
                  </a:lnTo>
                  <a:lnTo>
                    <a:pt x="19133" y="11717"/>
                  </a:lnTo>
                  <a:lnTo>
                    <a:pt x="21063" y="10883"/>
                  </a:lnTo>
                  <a:lnTo>
                    <a:pt x="21107" y="10883"/>
                  </a:lnTo>
                  <a:lnTo>
                    <a:pt x="23082" y="9435"/>
                  </a:lnTo>
                  <a:lnTo>
                    <a:pt x="24925" y="7987"/>
                  </a:lnTo>
                  <a:lnTo>
                    <a:pt x="26724" y="6539"/>
                  </a:lnTo>
                  <a:lnTo>
                    <a:pt x="28655" y="4959"/>
                  </a:lnTo>
                  <a:lnTo>
                    <a:pt x="33350" y="1098"/>
                  </a:lnTo>
                  <a:lnTo>
                    <a:pt x="34403" y="352"/>
                  </a:lnTo>
                  <a:lnTo>
                    <a:pt x="34447" y="264"/>
                  </a:lnTo>
                  <a:lnTo>
                    <a:pt x="34447" y="220"/>
                  </a:lnTo>
                  <a:lnTo>
                    <a:pt x="34447" y="133"/>
                  </a:lnTo>
                  <a:lnTo>
                    <a:pt x="34447" y="89"/>
                  </a:lnTo>
                  <a:lnTo>
                    <a:pt x="34359" y="45"/>
                  </a:lnTo>
                  <a:lnTo>
                    <a:pt x="3431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0" name="Google Shape;380;p47"/>
            <p:cNvSpPr/>
            <p:nvPr/>
          </p:nvSpPr>
          <p:spPr>
            <a:xfrm>
              <a:off x="4993675" y="3053300"/>
              <a:ext cx="851300" cy="1980125"/>
            </a:xfrm>
            <a:custGeom>
              <a:avLst/>
              <a:gdLst/>
              <a:ahLst/>
              <a:cxnLst/>
              <a:rect l="l" t="t" r="r" b="b"/>
              <a:pathLst>
                <a:path w="34052" h="79205" extrusionOk="0">
                  <a:moveTo>
                    <a:pt x="33788" y="1"/>
                  </a:moveTo>
                  <a:lnTo>
                    <a:pt x="33744" y="45"/>
                  </a:lnTo>
                  <a:lnTo>
                    <a:pt x="31243" y="2151"/>
                  </a:lnTo>
                  <a:lnTo>
                    <a:pt x="28786" y="4169"/>
                  </a:lnTo>
                  <a:lnTo>
                    <a:pt x="26460" y="6056"/>
                  </a:lnTo>
                  <a:lnTo>
                    <a:pt x="22993" y="8645"/>
                  </a:lnTo>
                  <a:lnTo>
                    <a:pt x="21238" y="9830"/>
                  </a:lnTo>
                  <a:lnTo>
                    <a:pt x="18737" y="10883"/>
                  </a:lnTo>
                  <a:lnTo>
                    <a:pt x="15534" y="12112"/>
                  </a:lnTo>
                  <a:lnTo>
                    <a:pt x="13208" y="13472"/>
                  </a:lnTo>
                  <a:lnTo>
                    <a:pt x="10356" y="14525"/>
                  </a:lnTo>
                  <a:lnTo>
                    <a:pt x="8294" y="15798"/>
                  </a:lnTo>
                  <a:lnTo>
                    <a:pt x="6056" y="16938"/>
                  </a:lnTo>
                  <a:lnTo>
                    <a:pt x="3862" y="17465"/>
                  </a:lnTo>
                  <a:lnTo>
                    <a:pt x="2721" y="17641"/>
                  </a:lnTo>
                  <a:lnTo>
                    <a:pt x="2633" y="17684"/>
                  </a:lnTo>
                  <a:lnTo>
                    <a:pt x="2589" y="17772"/>
                  </a:lnTo>
                  <a:lnTo>
                    <a:pt x="2589" y="17860"/>
                  </a:lnTo>
                  <a:lnTo>
                    <a:pt x="2633" y="17948"/>
                  </a:lnTo>
                  <a:lnTo>
                    <a:pt x="3247" y="18518"/>
                  </a:lnTo>
                  <a:lnTo>
                    <a:pt x="3379" y="19045"/>
                  </a:lnTo>
                  <a:lnTo>
                    <a:pt x="3291" y="20098"/>
                  </a:lnTo>
                  <a:lnTo>
                    <a:pt x="3247" y="21151"/>
                  </a:lnTo>
                  <a:lnTo>
                    <a:pt x="3335" y="22204"/>
                  </a:lnTo>
                  <a:lnTo>
                    <a:pt x="3423" y="23213"/>
                  </a:lnTo>
                  <a:lnTo>
                    <a:pt x="3598" y="24223"/>
                  </a:lnTo>
                  <a:lnTo>
                    <a:pt x="3818" y="25188"/>
                  </a:lnTo>
                  <a:lnTo>
                    <a:pt x="4300" y="27119"/>
                  </a:lnTo>
                  <a:lnTo>
                    <a:pt x="4695" y="28698"/>
                  </a:lnTo>
                  <a:lnTo>
                    <a:pt x="5046" y="30278"/>
                  </a:lnTo>
                  <a:lnTo>
                    <a:pt x="5178" y="31112"/>
                  </a:lnTo>
                  <a:lnTo>
                    <a:pt x="5266" y="31946"/>
                  </a:lnTo>
                  <a:lnTo>
                    <a:pt x="5354" y="32779"/>
                  </a:lnTo>
                  <a:lnTo>
                    <a:pt x="5397" y="33613"/>
                  </a:lnTo>
                  <a:lnTo>
                    <a:pt x="5354" y="36202"/>
                  </a:lnTo>
                  <a:lnTo>
                    <a:pt x="5134" y="38615"/>
                  </a:lnTo>
                  <a:lnTo>
                    <a:pt x="4871" y="41029"/>
                  </a:lnTo>
                  <a:lnTo>
                    <a:pt x="4257" y="45724"/>
                  </a:lnTo>
                  <a:lnTo>
                    <a:pt x="3686" y="47918"/>
                  </a:lnTo>
                  <a:lnTo>
                    <a:pt x="3291" y="50726"/>
                  </a:lnTo>
                  <a:lnTo>
                    <a:pt x="3028" y="53315"/>
                  </a:lnTo>
                  <a:lnTo>
                    <a:pt x="2545" y="56343"/>
                  </a:lnTo>
                  <a:lnTo>
                    <a:pt x="2194" y="58405"/>
                  </a:lnTo>
                  <a:lnTo>
                    <a:pt x="1317" y="60731"/>
                  </a:lnTo>
                  <a:lnTo>
                    <a:pt x="88" y="65031"/>
                  </a:lnTo>
                  <a:lnTo>
                    <a:pt x="88" y="65075"/>
                  </a:lnTo>
                  <a:lnTo>
                    <a:pt x="0" y="66874"/>
                  </a:lnTo>
                  <a:lnTo>
                    <a:pt x="132" y="68937"/>
                  </a:lnTo>
                  <a:lnTo>
                    <a:pt x="44" y="70472"/>
                  </a:lnTo>
                  <a:lnTo>
                    <a:pt x="88" y="71569"/>
                  </a:lnTo>
                  <a:lnTo>
                    <a:pt x="132" y="71613"/>
                  </a:lnTo>
                  <a:lnTo>
                    <a:pt x="395" y="72184"/>
                  </a:lnTo>
                  <a:lnTo>
                    <a:pt x="395" y="72228"/>
                  </a:lnTo>
                  <a:lnTo>
                    <a:pt x="2633" y="74773"/>
                  </a:lnTo>
                  <a:lnTo>
                    <a:pt x="5485" y="77581"/>
                  </a:lnTo>
                  <a:lnTo>
                    <a:pt x="7153" y="79161"/>
                  </a:lnTo>
                  <a:lnTo>
                    <a:pt x="7284" y="79205"/>
                  </a:lnTo>
                  <a:lnTo>
                    <a:pt x="7328" y="79205"/>
                  </a:lnTo>
                  <a:lnTo>
                    <a:pt x="7416" y="79161"/>
                  </a:lnTo>
                  <a:lnTo>
                    <a:pt x="7460" y="79117"/>
                  </a:lnTo>
                  <a:lnTo>
                    <a:pt x="7460" y="79029"/>
                  </a:lnTo>
                  <a:lnTo>
                    <a:pt x="7416" y="78985"/>
                  </a:lnTo>
                  <a:lnTo>
                    <a:pt x="7416" y="78941"/>
                  </a:lnTo>
                  <a:lnTo>
                    <a:pt x="5705" y="77362"/>
                  </a:lnTo>
                  <a:lnTo>
                    <a:pt x="2852" y="74509"/>
                  </a:lnTo>
                  <a:lnTo>
                    <a:pt x="702" y="72008"/>
                  </a:lnTo>
                  <a:lnTo>
                    <a:pt x="439" y="71526"/>
                  </a:lnTo>
                  <a:lnTo>
                    <a:pt x="395" y="70472"/>
                  </a:lnTo>
                  <a:lnTo>
                    <a:pt x="483" y="68937"/>
                  </a:lnTo>
                  <a:lnTo>
                    <a:pt x="483" y="68893"/>
                  </a:lnTo>
                  <a:lnTo>
                    <a:pt x="351" y="66874"/>
                  </a:lnTo>
                  <a:lnTo>
                    <a:pt x="439" y="65119"/>
                  </a:lnTo>
                  <a:lnTo>
                    <a:pt x="1624" y="60863"/>
                  </a:lnTo>
                  <a:lnTo>
                    <a:pt x="2501" y="58537"/>
                  </a:lnTo>
                  <a:lnTo>
                    <a:pt x="2501" y="58493"/>
                  </a:lnTo>
                  <a:lnTo>
                    <a:pt x="2896" y="56387"/>
                  </a:lnTo>
                  <a:lnTo>
                    <a:pt x="3379" y="53359"/>
                  </a:lnTo>
                  <a:lnTo>
                    <a:pt x="3642" y="50770"/>
                  </a:lnTo>
                  <a:lnTo>
                    <a:pt x="4037" y="48006"/>
                  </a:lnTo>
                  <a:lnTo>
                    <a:pt x="4608" y="45768"/>
                  </a:lnTo>
                  <a:lnTo>
                    <a:pt x="5222" y="41073"/>
                  </a:lnTo>
                  <a:lnTo>
                    <a:pt x="5485" y="38659"/>
                  </a:lnTo>
                  <a:lnTo>
                    <a:pt x="5705" y="36202"/>
                  </a:lnTo>
                  <a:lnTo>
                    <a:pt x="5748" y="33657"/>
                  </a:lnTo>
                  <a:lnTo>
                    <a:pt x="5705" y="32735"/>
                  </a:lnTo>
                  <a:lnTo>
                    <a:pt x="5617" y="31902"/>
                  </a:lnTo>
                  <a:lnTo>
                    <a:pt x="5529" y="31068"/>
                  </a:lnTo>
                  <a:lnTo>
                    <a:pt x="5397" y="30234"/>
                  </a:lnTo>
                  <a:lnTo>
                    <a:pt x="5046" y="28611"/>
                  </a:lnTo>
                  <a:lnTo>
                    <a:pt x="4651" y="27031"/>
                  </a:lnTo>
                  <a:lnTo>
                    <a:pt x="4169" y="25056"/>
                  </a:lnTo>
                  <a:lnTo>
                    <a:pt x="3949" y="24091"/>
                  </a:lnTo>
                  <a:lnTo>
                    <a:pt x="3774" y="23126"/>
                  </a:lnTo>
                  <a:lnTo>
                    <a:pt x="3642" y="22160"/>
                  </a:lnTo>
                  <a:lnTo>
                    <a:pt x="3598" y="21151"/>
                  </a:lnTo>
                  <a:lnTo>
                    <a:pt x="3598" y="20098"/>
                  </a:lnTo>
                  <a:lnTo>
                    <a:pt x="3730" y="19045"/>
                  </a:lnTo>
                  <a:lnTo>
                    <a:pt x="3730" y="18957"/>
                  </a:lnTo>
                  <a:lnTo>
                    <a:pt x="3554" y="18386"/>
                  </a:lnTo>
                  <a:lnTo>
                    <a:pt x="3511" y="18299"/>
                  </a:lnTo>
                  <a:lnTo>
                    <a:pt x="3159" y="17948"/>
                  </a:lnTo>
                  <a:lnTo>
                    <a:pt x="3905" y="17816"/>
                  </a:lnTo>
                  <a:lnTo>
                    <a:pt x="6143" y="17289"/>
                  </a:lnTo>
                  <a:lnTo>
                    <a:pt x="6187" y="17246"/>
                  </a:lnTo>
                  <a:lnTo>
                    <a:pt x="8469" y="16105"/>
                  </a:lnTo>
                  <a:lnTo>
                    <a:pt x="10488" y="14832"/>
                  </a:lnTo>
                  <a:lnTo>
                    <a:pt x="13340" y="13779"/>
                  </a:lnTo>
                  <a:lnTo>
                    <a:pt x="13384" y="13779"/>
                  </a:lnTo>
                  <a:lnTo>
                    <a:pt x="15665" y="12419"/>
                  </a:lnTo>
                  <a:lnTo>
                    <a:pt x="18869" y="11190"/>
                  </a:lnTo>
                  <a:lnTo>
                    <a:pt x="21370" y="10137"/>
                  </a:lnTo>
                  <a:lnTo>
                    <a:pt x="21414" y="10137"/>
                  </a:lnTo>
                  <a:lnTo>
                    <a:pt x="23213" y="8908"/>
                  </a:lnTo>
                  <a:lnTo>
                    <a:pt x="26679" y="6319"/>
                  </a:lnTo>
                  <a:lnTo>
                    <a:pt x="29005" y="4433"/>
                  </a:lnTo>
                  <a:lnTo>
                    <a:pt x="31462" y="2458"/>
                  </a:lnTo>
                  <a:lnTo>
                    <a:pt x="33964" y="308"/>
                  </a:lnTo>
                  <a:lnTo>
                    <a:pt x="34008" y="264"/>
                  </a:lnTo>
                  <a:lnTo>
                    <a:pt x="34051" y="176"/>
                  </a:lnTo>
                  <a:lnTo>
                    <a:pt x="34008" y="132"/>
                  </a:lnTo>
                  <a:lnTo>
                    <a:pt x="34008" y="45"/>
                  </a:lnTo>
                  <a:lnTo>
                    <a:pt x="339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1" name="Google Shape;381;p47"/>
            <p:cNvSpPr/>
            <p:nvPr/>
          </p:nvSpPr>
          <p:spPr>
            <a:xfrm>
              <a:off x="4962950" y="3026975"/>
              <a:ext cx="852400" cy="2017425"/>
            </a:xfrm>
            <a:custGeom>
              <a:avLst/>
              <a:gdLst/>
              <a:ahLst/>
              <a:cxnLst/>
              <a:rect l="l" t="t" r="r" b="b"/>
              <a:pathLst>
                <a:path w="34096" h="80697" extrusionOk="0">
                  <a:moveTo>
                    <a:pt x="33876" y="1"/>
                  </a:moveTo>
                  <a:lnTo>
                    <a:pt x="33832" y="44"/>
                  </a:lnTo>
                  <a:lnTo>
                    <a:pt x="30848" y="2589"/>
                  </a:lnTo>
                  <a:lnTo>
                    <a:pt x="28391" y="4564"/>
                  </a:lnTo>
                  <a:lnTo>
                    <a:pt x="26022" y="6407"/>
                  </a:lnTo>
                  <a:lnTo>
                    <a:pt x="23959" y="7943"/>
                  </a:lnTo>
                  <a:lnTo>
                    <a:pt x="22028" y="9259"/>
                  </a:lnTo>
                  <a:lnTo>
                    <a:pt x="19834" y="10225"/>
                  </a:lnTo>
                  <a:lnTo>
                    <a:pt x="17114" y="11409"/>
                  </a:lnTo>
                  <a:lnTo>
                    <a:pt x="17070" y="11409"/>
                  </a:lnTo>
                  <a:lnTo>
                    <a:pt x="15095" y="12726"/>
                  </a:lnTo>
                  <a:lnTo>
                    <a:pt x="13998" y="13472"/>
                  </a:lnTo>
                  <a:lnTo>
                    <a:pt x="13121" y="13691"/>
                  </a:lnTo>
                  <a:lnTo>
                    <a:pt x="13077" y="13691"/>
                  </a:lnTo>
                  <a:lnTo>
                    <a:pt x="12287" y="14086"/>
                  </a:lnTo>
                  <a:lnTo>
                    <a:pt x="9084" y="15973"/>
                  </a:lnTo>
                  <a:lnTo>
                    <a:pt x="7065" y="17026"/>
                  </a:lnTo>
                  <a:lnTo>
                    <a:pt x="4081" y="17728"/>
                  </a:lnTo>
                  <a:lnTo>
                    <a:pt x="3994" y="17728"/>
                  </a:lnTo>
                  <a:lnTo>
                    <a:pt x="2458" y="18781"/>
                  </a:lnTo>
                  <a:lnTo>
                    <a:pt x="2370" y="18825"/>
                  </a:lnTo>
                  <a:lnTo>
                    <a:pt x="2019" y="19483"/>
                  </a:lnTo>
                  <a:lnTo>
                    <a:pt x="1975" y="19571"/>
                  </a:lnTo>
                  <a:lnTo>
                    <a:pt x="2194" y="21458"/>
                  </a:lnTo>
                  <a:lnTo>
                    <a:pt x="2194" y="21502"/>
                  </a:lnTo>
                  <a:lnTo>
                    <a:pt x="3291" y="25451"/>
                  </a:lnTo>
                  <a:lnTo>
                    <a:pt x="4169" y="28523"/>
                  </a:lnTo>
                  <a:lnTo>
                    <a:pt x="4871" y="31814"/>
                  </a:lnTo>
                  <a:lnTo>
                    <a:pt x="5134" y="35061"/>
                  </a:lnTo>
                  <a:lnTo>
                    <a:pt x="5091" y="38001"/>
                  </a:lnTo>
                  <a:lnTo>
                    <a:pt x="4871" y="40634"/>
                  </a:lnTo>
                  <a:lnTo>
                    <a:pt x="4652" y="42784"/>
                  </a:lnTo>
                  <a:lnTo>
                    <a:pt x="4301" y="45636"/>
                  </a:lnTo>
                  <a:lnTo>
                    <a:pt x="3599" y="49322"/>
                  </a:lnTo>
                  <a:lnTo>
                    <a:pt x="3291" y="52174"/>
                  </a:lnTo>
                  <a:lnTo>
                    <a:pt x="2809" y="55202"/>
                  </a:lnTo>
                  <a:lnTo>
                    <a:pt x="2414" y="57835"/>
                  </a:lnTo>
                  <a:lnTo>
                    <a:pt x="2063" y="59897"/>
                  </a:lnTo>
                  <a:lnTo>
                    <a:pt x="1317" y="61828"/>
                  </a:lnTo>
                  <a:lnTo>
                    <a:pt x="1273" y="61872"/>
                  </a:lnTo>
                  <a:lnTo>
                    <a:pt x="571" y="64548"/>
                  </a:lnTo>
                  <a:lnTo>
                    <a:pt x="527" y="64548"/>
                  </a:lnTo>
                  <a:lnTo>
                    <a:pt x="264" y="66435"/>
                  </a:lnTo>
                  <a:lnTo>
                    <a:pt x="264" y="66479"/>
                  </a:lnTo>
                  <a:lnTo>
                    <a:pt x="351" y="69288"/>
                  </a:lnTo>
                  <a:lnTo>
                    <a:pt x="44" y="73193"/>
                  </a:lnTo>
                  <a:lnTo>
                    <a:pt x="0" y="73851"/>
                  </a:lnTo>
                  <a:lnTo>
                    <a:pt x="0" y="73895"/>
                  </a:lnTo>
                  <a:lnTo>
                    <a:pt x="44" y="73983"/>
                  </a:lnTo>
                  <a:lnTo>
                    <a:pt x="4564" y="78195"/>
                  </a:lnTo>
                  <a:lnTo>
                    <a:pt x="7328" y="80653"/>
                  </a:lnTo>
                  <a:lnTo>
                    <a:pt x="7416" y="80696"/>
                  </a:lnTo>
                  <a:lnTo>
                    <a:pt x="7504" y="80653"/>
                  </a:lnTo>
                  <a:lnTo>
                    <a:pt x="7548" y="80609"/>
                  </a:lnTo>
                  <a:lnTo>
                    <a:pt x="7592" y="80565"/>
                  </a:lnTo>
                  <a:lnTo>
                    <a:pt x="7592" y="80477"/>
                  </a:lnTo>
                  <a:lnTo>
                    <a:pt x="7592" y="80433"/>
                  </a:lnTo>
                  <a:lnTo>
                    <a:pt x="7548" y="80389"/>
                  </a:lnTo>
                  <a:lnTo>
                    <a:pt x="4827" y="77932"/>
                  </a:lnTo>
                  <a:lnTo>
                    <a:pt x="351" y="73763"/>
                  </a:lnTo>
                  <a:lnTo>
                    <a:pt x="703" y="69288"/>
                  </a:lnTo>
                  <a:lnTo>
                    <a:pt x="615" y="66479"/>
                  </a:lnTo>
                  <a:lnTo>
                    <a:pt x="878" y="64636"/>
                  </a:lnTo>
                  <a:lnTo>
                    <a:pt x="1624" y="61960"/>
                  </a:lnTo>
                  <a:lnTo>
                    <a:pt x="2414" y="60029"/>
                  </a:lnTo>
                  <a:lnTo>
                    <a:pt x="2414" y="59985"/>
                  </a:lnTo>
                  <a:lnTo>
                    <a:pt x="2765" y="57923"/>
                  </a:lnTo>
                  <a:lnTo>
                    <a:pt x="3160" y="55246"/>
                  </a:lnTo>
                  <a:lnTo>
                    <a:pt x="3643" y="52218"/>
                  </a:lnTo>
                  <a:lnTo>
                    <a:pt x="3950" y="49366"/>
                  </a:lnTo>
                  <a:lnTo>
                    <a:pt x="4652" y="45724"/>
                  </a:lnTo>
                  <a:lnTo>
                    <a:pt x="5003" y="42828"/>
                  </a:lnTo>
                  <a:lnTo>
                    <a:pt x="5222" y="40634"/>
                  </a:lnTo>
                  <a:lnTo>
                    <a:pt x="5442" y="38045"/>
                  </a:lnTo>
                  <a:lnTo>
                    <a:pt x="5486" y="35017"/>
                  </a:lnTo>
                  <a:lnTo>
                    <a:pt x="5222" y="31770"/>
                  </a:lnTo>
                  <a:lnTo>
                    <a:pt x="5178" y="31770"/>
                  </a:lnTo>
                  <a:lnTo>
                    <a:pt x="4520" y="28435"/>
                  </a:lnTo>
                  <a:lnTo>
                    <a:pt x="3643" y="25363"/>
                  </a:lnTo>
                  <a:lnTo>
                    <a:pt x="2546" y="21414"/>
                  </a:lnTo>
                  <a:lnTo>
                    <a:pt x="2326" y="19571"/>
                  </a:lnTo>
                  <a:lnTo>
                    <a:pt x="2677" y="19045"/>
                  </a:lnTo>
                  <a:lnTo>
                    <a:pt x="4169" y="18079"/>
                  </a:lnTo>
                  <a:lnTo>
                    <a:pt x="7197" y="17377"/>
                  </a:lnTo>
                  <a:lnTo>
                    <a:pt x="7241" y="17333"/>
                  </a:lnTo>
                  <a:lnTo>
                    <a:pt x="9259" y="16280"/>
                  </a:lnTo>
                  <a:lnTo>
                    <a:pt x="12419" y="14393"/>
                  </a:lnTo>
                  <a:lnTo>
                    <a:pt x="13208" y="14042"/>
                  </a:lnTo>
                  <a:lnTo>
                    <a:pt x="14086" y="13823"/>
                  </a:lnTo>
                  <a:lnTo>
                    <a:pt x="14174" y="13779"/>
                  </a:lnTo>
                  <a:lnTo>
                    <a:pt x="15315" y="13033"/>
                  </a:lnTo>
                  <a:lnTo>
                    <a:pt x="17245" y="11717"/>
                  </a:lnTo>
                  <a:lnTo>
                    <a:pt x="19966" y="10576"/>
                  </a:lnTo>
                  <a:lnTo>
                    <a:pt x="22160" y="9566"/>
                  </a:lnTo>
                  <a:lnTo>
                    <a:pt x="22204" y="9566"/>
                  </a:lnTo>
                  <a:lnTo>
                    <a:pt x="24179" y="8206"/>
                  </a:lnTo>
                  <a:lnTo>
                    <a:pt x="26197" y="6714"/>
                  </a:lnTo>
                  <a:lnTo>
                    <a:pt x="28611" y="4871"/>
                  </a:lnTo>
                  <a:lnTo>
                    <a:pt x="31068" y="2853"/>
                  </a:lnTo>
                  <a:lnTo>
                    <a:pt x="34052" y="308"/>
                  </a:lnTo>
                  <a:lnTo>
                    <a:pt x="34096" y="264"/>
                  </a:lnTo>
                  <a:lnTo>
                    <a:pt x="34096" y="220"/>
                  </a:lnTo>
                  <a:lnTo>
                    <a:pt x="34096" y="132"/>
                  </a:lnTo>
                  <a:lnTo>
                    <a:pt x="34052" y="88"/>
                  </a:lnTo>
                  <a:lnTo>
                    <a:pt x="34008" y="44"/>
                  </a:lnTo>
                  <a:lnTo>
                    <a:pt x="339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47"/>
            <p:cNvSpPr/>
            <p:nvPr/>
          </p:nvSpPr>
          <p:spPr>
            <a:xfrm>
              <a:off x="4932225" y="2976525"/>
              <a:ext cx="827175" cy="2027275"/>
            </a:xfrm>
            <a:custGeom>
              <a:avLst/>
              <a:gdLst/>
              <a:ahLst/>
              <a:cxnLst/>
              <a:rect l="l" t="t" r="r" b="b"/>
              <a:pathLst>
                <a:path w="33087" h="81091" extrusionOk="0">
                  <a:moveTo>
                    <a:pt x="32823" y="0"/>
                  </a:moveTo>
                  <a:lnTo>
                    <a:pt x="32780" y="44"/>
                  </a:lnTo>
                  <a:lnTo>
                    <a:pt x="32736" y="132"/>
                  </a:lnTo>
                  <a:lnTo>
                    <a:pt x="31990" y="2413"/>
                  </a:lnTo>
                  <a:lnTo>
                    <a:pt x="31463" y="3072"/>
                  </a:lnTo>
                  <a:lnTo>
                    <a:pt x="29664" y="4607"/>
                  </a:lnTo>
                  <a:lnTo>
                    <a:pt x="27251" y="6494"/>
                  </a:lnTo>
                  <a:lnTo>
                    <a:pt x="24881" y="8206"/>
                  </a:lnTo>
                  <a:lnTo>
                    <a:pt x="22775" y="9698"/>
                  </a:lnTo>
                  <a:lnTo>
                    <a:pt x="18694" y="11672"/>
                  </a:lnTo>
                  <a:lnTo>
                    <a:pt x="16500" y="13252"/>
                  </a:lnTo>
                  <a:lnTo>
                    <a:pt x="15183" y="14305"/>
                  </a:lnTo>
                  <a:lnTo>
                    <a:pt x="13867" y="14700"/>
                  </a:lnTo>
                  <a:lnTo>
                    <a:pt x="13823" y="14700"/>
                  </a:lnTo>
                  <a:lnTo>
                    <a:pt x="11717" y="15841"/>
                  </a:lnTo>
                  <a:lnTo>
                    <a:pt x="11717" y="15885"/>
                  </a:lnTo>
                  <a:lnTo>
                    <a:pt x="9874" y="17157"/>
                  </a:lnTo>
                  <a:lnTo>
                    <a:pt x="8075" y="18079"/>
                  </a:lnTo>
                  <a:lnTo>
                    <a:pt x="5617" y="18693"/>
                  </a:lnTo>
                  <a:lnTo>
                    <a:pt x="5574" y="18693"/>
                  </a:lnTo>
                  <a:lnTo>
                    <a:pt x="3643" y="19746"/>
                  </a:lnTo>
                  <a:lnTo>
                    <a:pt x="2107" y="20668"/>
                  </a:lnTo>
                  <a:lnTo>
                    <a:pt x="2107" y="20712"/>
                  </a:lnTo>
                  <a:lnTo>
                    <a:pt x="1493" y="21238"/>
                  </a:lnTo>
                  <a:lnTo>
                    <a:pt x="1449" y="21326"/>
                  </a:lnTo>
                  <a:lnTo>
                    <a:pt x="1273" y="21896"/>
                  </a:lnTo>
                  <a:lnTo>
                    <a:pt x="1273" y="22028"/>
                  </a:lnTo>
                  <a:lnTo>
                    <a:pt x="3116" y="27337"/>
                  </a:lnTo>
                  <a:lnTo>
                    <a:pt x="3994" y="30453"/>
                  </a:lnTo>
                  <a:lnTo>
                    <a:pt x="4257" y="31506"/>
                  </a:lnTo>
                  <a:lnTo>
                    <a:pt x="4433" y="32515"/>
                  </a:lnTo>
                  <a:lnTo>
                    <a:pt x="4608" y="33525"/>
                  </a:lnTo>
                  <a:lnTo>
                    <a:pt x="4740" y="34534"/>
                  </a:lnTo>
                  <a:lnTo>
                    <a:pt x="4828" y="35543"/>
                  </a:lnTo>
                  <a:lnTo>
                    <a:pt x="4872" y="36552"/>
                  </a:lnTo>
                  <a:lnTo>
                    <a:pt x="4915" y="37562"/>
                  </a:lnTo>
                  <a:lnTo>
                    <a:pt x="4915" y="38571"/>
                  </a:lnTo>
                  <a:lnTo>
                    <a:pt x="4872" y="40633"/>
                  </a:lnTo>
                  <a:lnTo>
                    <a:pt x="4696" y="42652"/>
                  </a:lnTo>
                  <a:lnTo>
                    <a:pt x="4520" y="44714"/>
                  </a:lnTo>
                  <a:lnTo>
                    <a:pt x="4301" y="46776"/>
                  </a:lnTo>
                  <a:lnTo>
                    <a:pt x="4257" y="47566"/>
                  </a:lnTo>
                  <a:lnTo>
                    <a:pt x="3687" y="50857"/>
                  </a:lnTo>
                  <a:lnTo>
                    <a:pt x="3248" y="53753"/>
                  </a:lnTo>
                  <a:lnTo>
                    <a:pt x="2809" y="57044"/>
                  </a:lnTo>
                  <a:lnTo>
                    <a:pt x="2283" y="60467"/>
                  </a:lnTo>
                  <a:lnTo>
                    <a:pt x="1800" y="62573"/>
                  </a:lnTo>
                  <a:lnTo>
                    <a:pt x="1098" y="64943"/>
                  </a:lnTo>
                  <a:lnTo>
                    <a:pt x="440" y="67620"/>
                  </a:lnTo>
                  <a:lnTo>
                    <a:pt x="440" y="67663"/>
                  </a:lnTo>
                  <a:lnTo>
                    <a:pt x="396" y="69199"/>
                  </a:lnTo>
                  <a:lnTo>
                    <a:pt x="89" y="73280"/>
                  </a:lnTo>
                  <a:lnTo>
                    <a:pt x="1" y="75299"/>
                  </a:lnTo>
                  <a:lnTo>
                    <a:pt x="1" y="75343"/>
                  </a:lnTo>
                  <a:lnTo>
                    <a:pt x="396" y="76922"/>
                  </a:lnTo>
                  <a:lnTo>
                    <a:pt x="440" y="77010"/>
                  </a:lnTo>
                  <a:lnTo>
                    <a:pt x="5223" y="81047"/>
                  </a:lnTo>
                  <a:lnTo>
                    <a:pt x="5310" y="81091"/>
                  </a:lnTo>
                  <a:lnTo>
                    <a:pt x="5398" y="81091"/>
                  </a:lnTo>
                  <a:lnTo>
                    <a:pt x="5442" y="81047"/>
                  </a:lnTo>
                  <a:lnTo>
                    <a:pt x="5486" y="81003"/>
                  </a:lnTo>
                  <a:lnTo>
                    <a:pt x="5486" y="80915"/>
                  </a:lnTo>
                  <a:lnTo>
                    <a:pt x="5486" y="80871"/>
                  </a:lnTo>
                  <a:lnTo>
                    <a:pt x="5442" y="80784"/>
                  </a:lnTo>
                  <a:lnTo>
                    <a:pt x="703" y="76791"/>
                  </a:lnTo>
                  <a:lnTo>
                    <a:pt x="352" y="75255"/>
                  </a:lnTo>
                  <a:lnTo>
                    <a:pt x="440" y="73280"/>
                  </a:lnTo>
                  <a:lnTo>
                    <a:pt x="747" y="69243"/>
                  </a:lnTo>
                  <a:lnTo>
                    <a:pt x="791" y="67707"/>
                  </a:lnTo>
                  <a:lnTo>
                    <a:pt x="1405" y="65031"/>
                  </a:lnTo>
                  <a:lnTo>
                    <a:pt x="2151" y="62661"/>
                  </a:lnTo>
                  <a:lnTo>
                    <a:pt x="2634" y="60555"/>
                  </a:lnTo>
                  <a:lnTo>
                    <a:pt x="3160" y="57088"/>
                  </a:lnTo>
                  <a:lnTo>
                    <a:pt x="3599" y="53797"/>
                  </a:lnTo>
                  <a:lnTo>
                    <a:pt x="4038" y="50901"/>
                  </a:lnTo>
                  <a:lnTo>
                    <a:pt x="4564" y="47610"/>
                  </a:lnTo>
                  <a:lnTo>
                    <a:pt x="4652" y="46820"/>
                  </a:lnTo>
                  <a:lnTo>
                    <a:pt x="4872" y="44758"/>
                  </a:lnTo>
                  <a:lnTo>
                    <a:pt x="5047" y="42652"/>
                  </a:lnTo>
                  <a:lnTo>
                    <a:pt x="5223" y="40633"/>
                  </a:lnTo>
                  <a:lnTo>
                    <a:pt x="5266" y="38571"/>
                  </a:lnTo>
                  <a:lnTo>
                    <a:pt x="5266" y="37562"/>
                  </a:lnTo>
                  <a:lnTo>
                    <a:pt x="5223" y="36508"/>
                  </a:lnTo>
                  <a:lnTo>
                    <a:pt x="5179" y="35499"/>
                  </a:lnTo>
                  <a:lnTo>
                    <a:pt x="5091" y="34490"/>
                  </a:lnTo>
                  <a:lnTo>
                    <a:pt x="4959" y="33481"/>
                  </a:lnTo>
                  <a:lnTo>
                    <a:pt x="4784" y="32428"/>
                  </a:lnTo>
                  <a:lnTo>
                    <a:pt x="4564" y="31418"/>
                  </a:lnTo>
                  <a:lnTo>
                    <a:pt x="4301" y="30365"/>
                  </a:lnTo>
                  <a:lnTo>
                    <a:pt x="3423" y="27206"/>
                  </a:lnTo>
                  <a:lnTo>
                    <a:pt x="1624" y="21940"/>
                  </a:lnTo>
                  <a:lnTo>
                    <a:pt x="1756" y="21457"/>
                  </a:lnTo>
                  <a:lnTo>
                    <a:pt x="2326" y="20975"/>
                  </a:lnTo>
                  <a:lnTo>
                    <a:pt x="3818" y="20053"/>
                  </a:lnTo>
                  <a:lnTo>
                    <a:pt x="5705" y="19044"/>
                  </a:lnTo>
                  <a:lnTo>
                    <a:pt x="8206" y="18386"/>
                  </a:lnTo>
                  <a:lnTo>
                    <a:pt x="10049" y="17464"/>
                  </a:lnTo>
                  <a:lnTo>
                    <a:pt x="11892" y="16148"/>
                  </a:lnTo>
                  <a:lnTo>
                    <a:pt x="13955" y="15051"/>
                  </a:lnTo>
                  <a:lnTo>
                    <a:pt x="15315" y="14612"/>
                  </a:lnTo>
                  <a:lnTo>
                    <a:pt x="15403" y="14568"/>
                  </a:lnTo>
                  <a:lnTo>
                    <a:pt x="16719" y="13559"/>
                  </a:lnTo>
                  <a:lnTo>
                    <a:pt x="18869" y="11979"/>
                  </a:lnTo>
                  <a:lnTo>
                    <a:pt x="22906" y="10005"/>
                  </a:lnTo>
                  <a:lnTo>
                    <a:pt x="22950" y="10005"/>
                  </a:lnTo>
                  <a:lnTo>
                    <a:pt x="25100" y="8469"/>
                  </a:lnTo>
                  <a:lnTo>
                    <a:pt x="27470" y="6758"/>
                  </a:lnTo>
                  <a:lnTo>
                    <a:pt x="29883" y="4871"/>
                  </a:lnTo>
                  <a:lnTo>
                    <a:pt x="31726" y="3335"/>
                  </a:lnTo>
                  <a:lnTo>
                    <a:pt x="32297" y="2589"/>
                  </a:lnTo>
                  <a:lnTo>
                    <a:pt x="32297" y="2545"/>
                  </a:lnTo>
                  <a:lnTo>
                    <a:pt x="33043" y="219"/>
                  </a:lnTo>
                  <a:lnTo>
                    <a:pt x="33087" y="176"/>
                  </a:lnTo>
                  <a:lnTo>
                    <a:pt x="33043" y="88"/>
                  </a:lnTo>
                  <a:lnTo>
                    <a:pt x="32999" y="44"/>
                  </a:lnTo>
                  <a:lnTo>
                    <a:pt x="3295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47"/>
            <p:cNvSpPr/>
            <p:nvPr/>
          </p:nvSpPr>
          <p:spPr>
            <a:xfrm>
              <a:off x="4899325" y="2920575"/>
              <a:ext cx="796450" cy="2115050"/>
            </a:xfrm>
            <a:custGeom>
              <a:avLst/>
              <a:gdLst/>
              <a:ahLst/>
              <a:cxnLst/>
              <a:rect l="l" t="t" r="r" b="b"/>
              <a:pathLst>
                <a:path w="31858" h="84602" extrusionOk="0">
                  <a:moveTo>
                    <a:pt x="31638" y="0"/>
                  </a:moveTo>
                  <a:lnTo>
                    <a:pt x="31594" y="44"/>
                  </a:lnTo>
                  <a:lnTo>
                    <a:pt x="31287" y="307"/>
                  </a:lnTo>
                  <a:lnTo>
                    <a:pt x="31243" y="395"/>
                  </a:lnTo>
                  <a:lnTo>
                    <a:pt x="30322" y="3730"/>
                  </a:lnTo>
                  <a:lnTo>
                    <a:pt x="29005" y="6275"/>
                  </a:lnTo>
                  <a:lnTo>
                    <a:pt x="25890" y="8688"/>
                  </a:lnTo>
                  <a:lnTo>
                    <a:pt x="23608" y="10356"/>
                  </a:lnTo>
                  <a:lnTo>
                    <a:pt x="20361" y="12155"/>
                  </a:lnTo>
                  <a:lnTo>
                    <a:pt x="17991" y="14042"/>
                  </a:lnTo>
                  <a:lnTo>
                    <a:pt x="16456" y="15270"/>
                  </a:lnTo>
                  <a:lnTo>
                    <a:pt x="14525" y="16016"/>
                  </a:lnTo>
                  <a:lnTo>
                    <a:pt x="14481" y="16016"/>
                  </a:lnTo>
                  <a:lnTo>
                    <a:pt x="10751" y="18518"/>
                  </a:lnTo>
                  <a:lnTo>
                    <a:pt x="8952" y="19439"/>
                  </a:lnTo>
                  <a:lnTo>
                    <a:pt x="6890" y="19966"/>
                  </a:lnTo>
                  <a:lnTo>
                    <a:pt x="6846" y="20010"/>
                  </a:lnTo>
                  <a:lnTo>
                    <a:pt x="3862" y="21721"/>
                  </a:lnTo>
                  <a:lnTo>
                    <a:pt x="1229" y="23213"/>
                  </a:lnTo>
                  <a:lnTo>
                    <a:pt x="834" y="23388"/>
                  </a:lnTo>
                  <a:lnTo>
                    <a:pt x="746" y="23432"/>
                  </a:lnTo>
                  <a:lnTo>
                    <a:pt x="702" y="23520"/>
                  </a:lnTo>
                  <a:lnTo>
                    <a:pt x="702" y="23564"/>
                  </a:lnTo>
                  <a:lnTo>
                    <a:pt x="746" y="23652"/>
                  </a:lnTo>
                  <a:lnTo>
                    <a:pt x="1624" y="24793"/>
                  </a:lnTo>
                  <a:lnTo>
                    <a:pt x="3379" y="30453"/>
                  </a:lnTo>
                  <a:lnTo>
                    <a:pt x="4125" y="33261"/>
                  </a:lnTo>
                  <a:lnTo>
                    <a:pt x="4652" y="36596"/>
                  </a:lnTo>
                  <a:lnTo>
                    <a:pt x="4783" y="40326"/>
                  </a:lnTo>
                  <a:lnTo>
                    <a:pt x="4696" y="43880"/>
                  </a:lnTo>
                  <a:lnTo>
                    <a:pt x="4608" y="45109"/>
                  </a:lnTo>
                  <a:lnTo>
                    <a:pt x="4520" y="46338"/>
                  </a:lnTo>
                  <a:lnTo>
                    <a:pt x="4301" y="48839"/>
                  </a:lnTo>
                  <a:lnTo>
                    <a:pt x="3994" y="51252"/>
                  </a:lnTo>
                  <a:lnTo>
                    <a:pt x="3686" y="53666"/>
                  </a:lnTo>
                  <a:lnTo>
                    <a:pt x="3291" y="56386"/>
                  </a:lnTo>
                  <a:lnTo>
                    <a:pt x="2984" y="59151"/>
                  </a:lnTo>
                  <a:lnTo>
                    <a:pt x="2589" y="61608"/>
                  </a:lnTo>
                  <a:lnTo>
                    <a:pt x="2282" y="63276"/>
                  </a:lnTo>
                  <a:lnTo>
                    <a:pt x="1668" y="65470"/>
                  </a:lnTo>
                  <a:lnTo>
                    <a:pt x="1097" y="67576"/>
                  </a:lnTo>
                  <a:lnTo>
                    <a:pt x="702" y="69550"/>
                  </a:lnTo>
                  <a:lnTo>
                    <a:pt x="351" y="71393"/>
                  </a:lnTo>
                  <a:lnTo>
                    <a:pt x="132" y="73105"/>
                  </a:lnTo>
                  <a:lnTo>
                    <a:pt x="44" y="74684"/>
                  </a:lnTo>
                  <a:lnTo>
                    <a:pt x="0" y="75430"/>
                  </a:lnTo>
                  <a:lnTo>
                    <a:pt x="44" y="76132"/>
                  </a:lnTo>
                  <a:lnTo>
                    <a:pt x="88" y="76791"/>
                  </a:lnTo>
                  <a:lnTo>
                    <a:pt x="132" y="77449"/>
                  </a:lnTo>
                  <a:lnTo>
                    <a:pt x="790" y="79643"/>
                  </a:lnTo>
                  <a:lnTo>
                    <a:pt x="834" y="79687"/>
                  </a:lnTo>
                  <a:lnTo>
                    <a:pt x="1361" y="80652"/>
                  </a:lnTo>
                  <a:lnTo>
                    <a:pt x="1405" y="80696"/>
                  </a:lnTo>
                  <a:lnTo>
                    <a:pt x="6363" y="84558"/>
                  </a:lnTo>
                  <a:lnTo>
                    <a:pt x="6495" y="84601"/>
                  </a:lnTo>
                  <a:lnTo>
                    <a:pt x="6539" y="84558"/>
                  </a:lnTo>
                  <a:lnTo>
                    <a:pt x="6626" y="84514"/>
                  </a:lnTo>
                  <a:lnTo>
                    <a:pt x="6626" y="84470"/>
                  </a:lnTo>
                  <a:lnTo>
                    <a:pt x="6626" y="84382"/>
                  </a:lnTo>
                  <a:lnTo>
                    <a:pt x="6626" y="84338"/>
                  </a:lnTo>
                  <a:lnTo>
                    <a:pt x="6582" y="84294"/>
                  </a:lnTo>
                  <a:lnTo>
                    <a:pt x="1668" y="80433"/>
                  </a:lnTo>
                  <a:lnTo>
                    <a:pt x="1141" y="79555"/>
                  </a:lnTo>
                  <a:lnTo>
                    <a:pt x="483" y="77361"/>
                  </a:lnTo>
                  <a:lnTo>
                    <a:pt x="395" y="76747"/>
                  </a:lnTo>
                  <a:lnTo>
                    <a:pt x="395" y="76089"/>
                  </a:lnTo>
                  <a:lnTo>
                    <a:pt x="351" y="75387"/>
                  </a:lnTo>
                  <a:lnTo>
                    <a:pt x="395" y="74641"/>
                  </a:lnTo>
                  <a:lnTo>
                    <a:pt x="483" y="73105"/>
                  </a:lnTo>
                  <a:lnTo>
                    <a:pt x="702" y="71393"/>
                  </a:lnTo>
                  <a:lnTo>
                    <a:pt x="1054" y="69594"/>
                  </a:lnTo>
                  <a:lnTo>
                    <a:pt x="1448" y="67620"/>
                  </a:lnTo>
                  <a:lnTo>
                    <a:pt x="2019" y="65557"/>
                  </a:lnTo>
                  <a:lnTo>
                    <a:pt x="2633" y="63363"/>
                  </a:lnTo>
                  <a:lnTo>
                    <a:pt x="2633" y="63319"/>
                  </a:lnTo>
                  <a:lnTo>
                    <a:pt x="2940" y="61696"/>
                  </a:lnTo>
                  <a:lnTo>
                    <a:pt x="3335" y="59195"/>
                  </a:lnTo>
                  <a:lnTo>
                    <a:pt x="3642" y="56430"/>
                  </a:lnTo>
                  <a:lnTo>
                    <a:pt x="3994" y="53710"/>
                  </a:lnTo>
                  <a:lnTo>
                    <a:pt x="4345" y="51296"/>
                  </a:lnTo>
                  <a:lnTo>
                    <a:pt x="4652" y="48839"/>
                  </a:lnTo>
                  <a:lnTo>
                    <a:pt x="4871" y="46382"/>
                  </a:lnTo>
                  <a:lnTo>
                    <a:pt x="4959" y="45153"/>
                  </a:lnTo>
                  <a:lnTo>
                    <a:pt x="5047" y="43880"/>
                  </a:lnTo>
                  <a:lnTo>
                    <a:pt x="5134" y="40326"/>
                  </a:lnTo>
                  <a:lnTo>
                    <a:pt x="5003" y="36596"/>
                  </a:lnTo>
                  <a:lnTo>
                    <a:pt x="5003" y="36552"/>
                  </a:lnTo>
                  <a:lnTo>
                    <a:pt x="4476" y="33174"/>
                  </a:lnTo>
                  <a:lnTo>
                    <a:pt x="3686" y="30321"/>
                  </a:lnTo>
                  <a:lnTo>
                    <a:pt x="2589" y="26767"/>
                  </a:lnTo>
                  <a:lnTo>
                    <a:pt x="1931" y="24661"/>
                  </a:lnTo>
                  <a:lnTo>
                    <a:pt x="1931" y="24617"/>
                  </a:lnTo>
                  <a:lnTo>
                    <a:pt x="1185" y="23608"/>
                  </a:lnTo>
                  <a:lnTo>
                    <a:pt x="1361" y="23520"/>
                  </a:lnTo>
                  <a:lnTo>
                    <a:pt x="1405" y="23520"/>
                  </a:lnTo>
                  <a:lnTo>
                    <a:pt x="4037" y="22028"/>
                  </a:lnTo>
                  <a:lnTo>
                    <a:pt x="6977" y="20317"/>
                  </a:lnTo>
                  <a:lnTo>
                    <a:pt x="9040" y="19790"/>
                  </a:lnTo>
                  <a:lnTo>
                    <a:pt x="9084" y="19790"/>
                  </a:lnTo>
                  <a:lnTo>
                    <a:pt x="10927" y="18825"/>
                  </a:lnTo>
                  <a:lnTo>
                    <a:pt x="14656" y="16324"/>
                  </a:lnTo>
                  <a:lnTo>
                    <a:pt x="16631" y="15622"/>
                  </a:lnTo>
                  <a:lnTo>
                    <a:pt x="16675" y="15578"/>
                  </a:lnTo>
                  <a:lnTo>
                    <a:pt x="18211" y="14305"/>
                  </a:lnTo>
                  <a:lnTo>
                    <a:pt x="20536" y="12462"/>
                  </a:lnTo>
                  <a:lnTo>
                    <a:pt x="23784" y="10663"/>
                  </a:lnTo>
                  <a:lnTo>
                    <a:pt x="23784" y="10619"/>
                  </a:lnTo>
                  <a:lnTo>
                    <a:pt x="26109" y="8952"/>
                  </a:lnTo>
                  <a:lnTo>
                    <a:pt x="29225" y="6494"/>
                  </a:lnTo>
                  <a:lnTo>
                    <a:pt x="29269" y="6451"/>
                  </a:lnTo>
                  <a:lnTo>
                    <a:pt x="30673" y="3862"/>
                  </a:lnTo>
                  <a:lnTo>
                    <a:pt x="31550" y="527"/>
                  </a:lnTo>
                  <a:lnTo>
                    <a:pt x="31814" y="263"/>
                  </a:lnTo>
                  <a:lnTo>
                    <a:pt x="31858" y="220"/>
                  </a:lnTo>
                  <a:lnTo>
                    <a:pt x="31858" y="132"/>
                  </a:lnTo>
                  <a:lnTo>
                    <a:pt x="31858" y="88"/>
                  </a:lnTo>
                  <a:lnTo>
                    <a:pt x="31814" y="44"/>
                  </a:lnTo>
                  <a:lnTo>
                    <a:pt x="3177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4" name="Google Shape;384;p47"/>
            <p:cNvSpPr/>
            <p:nvPr/>
          </p:nvSpPr>
          <p:spPr>
            <a:xfrm>
              <a:off x="5289850" y="2869000"/>
              <a:ext cx="349975" cy="388375"/>
            </a:xfrm>
            <a:custGeom>
              <a:avLst/>
              <a:gdLst/>
              <a:ahLst/>
              <a:cxnLst/>
              <a:rect l="l" t="t" r="r" b="b"/>
              <a:pathLst>
                <a:path w="13999" h="15535" extrusionOk="0">
                  <a:moveTo>
                    <a:pt x="13779" y="1"/>
                  </a:moveTo>
                  <a:lnTo>
                    <a:pt x="13735" y="45"/>
                  </a:lnTo>
                  <a:lnTo>
                    <a:pt x="12902" y="527"/>
                  </a:lnTo>
                  <a:lnTo>
                    <a:pt x="9128" y="3116"/>
                  </a:lnTo>
                  <a:lnTo>
                    <a:pt x="7285" y="4169"/>
                  </a:lnTo>
                  <a:lnTo>
                    <a:pt x="5486" y="5310"/>
                  </a:lnTo>
                  <a:lnTo>
                    <a:pt x="5442" y="5398"/>
                  </a:lnTo>
                  <a:lnTo>
                    <a:pt x="5442" y="5442"/>
                  </a:lnTo>
                  <a:lnTo>
                    <a:pt x="4740" y="8908"/>
                  </a:lnTo>
                  <a:lnTo>
                    <a:pt x="4433" y="10927"/>
                  </a:lnTo>
                  <a:lnTo>
                    <a:pt x="4257" y="11629"/>
                  </a:lnTo>
                  <a:lnTo>
                    <a:pt x="2019" y="13823"/>
                  </a:lnTo>
                  <a:lnTo>
                    <a:pt x="659" y="15008"/>
                  </a:lnTo>
                  <a:lnTo>
                    <a:pt x="89" y="15227"/>
                  </a:lnTo>
                  <a:lnTo>
                    <a:pt x="45" y="15271"/>
                  </a:lnTo>
                  <a:lnTo>
                    <a:pt x="1" y="15315"/>
                  </a:lnTo>
                  <a:lnTo>
                    <a:pt x="1" y="15359"/>
                  </a:lnTo>
                  <a:lnTo>
                    <a:pt x="1" y="15447"/>
                  </a:lnTo>
                  <a:lnTo>
                    <a:pt x="45" y="15534"/>
                  </a:lnTo>
                  <a:lnTo>
                    <a:pt x="220" y="15534"/>
                  </a:lnTo>
                  <a:lnTo>
                    <a:pt x="835" y="15315"/>
                  </a:lnTo>
                  <a:lnTo>
                    <a:pt x="878" y="15271"/>
                  </a:lnTo>
                  <a:lnTo>
                    <a:pt x="2283" y="14086"/>
                  </a:lnTo>
                  <a:lnTo>
                    <a:pt x="4521" y="11848"/>
                  </a:lnTo>
                  <a:lnTo>
                    <a:pt x="4564" y="11761"/>
                  </a:lnTo>
                  <a:lnTo>
                    <a:pt x="4784" y="11015"/>
                  </a:lnTo>
                  <a:lnTo>
                    <a:pt x="5091" y="8952"/>
                  </a:lnTo>
                  <a:lnTo>
                    <a:pt x="5749" y="5574"/>
                  </a:lnTo>
                  <a:lnTo>
                    <a:pt x="7461" y="4477"/>
                  </a:lnTo>
                  <a:lnTo>
                    <a:pt x="9304" y="3423"/>
                  </a:lnTo>
                  <a:lnTo>
                    <a:pt x="13077" y="791"/>
                  </a:lnTo>
                  <a:lnTo>
                    <a:pt x="13911" y="352"/>
                  </a:lnTo>
                  <a:lnTo>
                    <a:pt x="13955" y="308"/>
                  </a:lnTo>
                  <a:lnTo>
                    <a:pt x="13999" y="220"/>
                  </a:lnTo>
                  <a:lnTo>
                    <a:pt x="13999" y="176"/>
                  </a:lnTo>
                  <a:lnTo>
                    <a:pt x="13955" y="89"/>
                  </a:lnTo>
                  <a:lnTo>
                    <a:pt x="13911" y="45"/>
                  </a:lnTo>
                  <a:lnTo>
                    <a:pt x="1386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5" name="Google Shape;385;p47"/>
            <p:cNvSpPr/>
            <p:nvPr/>
          </p:nvSpPr>
          <p:spPr>
            <a:xfrm>
              <a:off x="5206475" y="2843775"/>
              <a:ext cx="405925" cy="426750"/>
            </a:xfrm>
            <a:custGeom>
              <a:avLst/>
              <a:gdLst/>
              <a:ahLst/>
              <a:cxnLst/>
              <a:rect l="l" t="t" r="r" b="b"/>
              <a:pathLst>
                <a:path w="16237" h="17070" extrusionOk="0">
                  <a:moveTo>
                    <a:pt x="16017" y="0"/>
                  </a:moveTo>
                  <a:lnTo>
                    <a:pt x="15973" y="44"/>
                  </a:lnTo>
                  <a:lnTo>
                    <a:pt x="12858" y="2107"/>
                  </a:lnTo>
                  <a:lnTo>
                    <a:pt x="10532" y="3511"/>
                  </a:lnTo>
                  <a:lnTo>
                    <a:pt x="8514" y="4740"/>
                  </a:lnTo>
                  <a:lnTo>
                    <a:pt x="6495" y="6188"/>
                  </a:lnTo>
                  <a:lnTo>
                    <a:pt x="4389" y="7636"/>
                  </a:lnTo>
                  <a:lnTo>
                    <a:pt x="4345" y="7636"/>
                  </a:lnTo>
                  <a:lnTo>
                    <a:pt x="3862" y="8250"/>
                  </a:lnTo>
                  <a:lnTo>
                    <a:pt x="3819" y="8338"/>
                  </a:lnTo>
                  <a:lnTo>
                    <a:pt x="3467" y="11541"/>
                  </a:lnTo>
                  <a:lnTo>
                    <a:pt x="3292" y="13998"/>
                  </a:lnTo>
                  <a:lnTo>
                    <a:pt x="3204" y="14744"/>
                  </a:lnTo>
                  <a:lnTo>
                    <a:pt x="2985" y="15008"/>
                  </a:lnTo>
                  <a:lnTo>
                    <a:pt x="1273" y="15841"/>
                  </a:lnTo>
                  <a:lnTo>
                    <a:pt x="1273" y="15885"/>
                  </a:lnTo>
                  <a:lnTo>
                    <a:pt x="89" y="16763"/>
                  </a:lnTo>
                  <a:lnTo>
                    <a:pt x="45" y="16807"/>
                  </a:lnTo>
                  <a:lnTo>
                    <a:pt x="1" y="16851"/>
                  </a:lnTo>
                  <a:lnTo>
                    <a:pt x="1" y="16938"/>
                  </a:lnTo>
                  <a:lnTo>
                    <a:pt x="45" y="16982"/>
                  </a:lnTo>
                  <a:lnTo>
                    <a:pt x="89" y="17070"/>
                  </a:lnTo>
                  <a:lnTo>
                    <a:pt x="176" y="17070"/>
                  </a:lnTo>
                  <a:lnTo>
                    <a:pt x="308" y="17026"/>
                  </a:lnTo>
                  <a:lnTo>
                    <a:pt x="1449" y="16148"/>
                  </a:lnTo>
                  <a:lnTo>
                    <a:pt x="3160" y="15315"/>
                  </a:lnTo>
                  <a:lnTo>
                    <a:pt x="3248" y="15271"/>
                  </a:lnTo>
                  <a:lnTo>
                    <a:pt x="3511" y="14920"/>
                  </a:lnTo>
                  <a:lnTo>
                    <a:pt x="3511" y="14832"/>
                  </a:lnTo>
                  <a:lnTo>
                    <a:pt x="3643" y="14042"/>
                  </a:lnTo>
                  <a:lnTo>
                    <a:pt x="3643" y="13998"/>
                  </a:lnTo>
                  <a:lnTo>
                    <a:pt x="3819" y="11541"/>
                  </a:lnTo>
                  <a:lnTo>
                    <a:pt x="4126" y="8426"/>
                  </a:lnTo>
                  <a:lnTo>
                    <a:pt x="4608" y="7899"/>
                  </a:lnTo>
                  <a:lnTo>
                    <a:pt x="6715" y="6495"/>
                  </a:lnTo>
                  <a:lnTo>
                    <a:pt x="8689" y="5047"/>
                  </a:lnTo>
                  <a:lnTo>
                    <a:pt x="10708" y="3818"/>
                  </a:lnTo>
                  <a:lnTo>
                    <a:pt x="13033" y="2414"/>
                  </a:lnTo>
                  <a:lnTo>
                    <a:pt x="16149" y="352"/>
                  </a:lnTo>
                  <a:lnTo>
                    <a:pt x="16193" y="308"/>
                  </a:lnTo>
                  <a:lnTo>
                    <a:pt x="16237" y="220"/>
                  </a:lnTo>
                  <a:lnTo>
                    <a:pt x="16237" y="176"/>
                  </a:lnTo>
                  <a:lnTo>
                    <a:pt x="16193" y="88"/>
                  </a:lnTo>
                  <a:lnTo>
                    <a:pt x="16149" y="44"/>
                  </a:lnTo>
                  <a:lnTo>
                    <a:pt x="1610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6" name="Google Shape;386;p47"/>
            <p:cNvSpPr/>
            <p:nvPr/>
          </p:nvSpPr>
          <p:spPr>
            <a:xfrm>
              <a:off x="5101175" y="2819650"/>
              <a:ext cx="483800" cy="494775"/>
            </a:xfrm>
            <a:custGeom>
              <a:avLst/>
              <a:gdLst/>
              <a:ahLst/>
              <a:cxnLst/>
              <a:rect l="l" t="t" r="r" b="b"/>
              <a:pathLst>
                <a:path w="19352" h="19791" extrusionOk="0">
                  <a:moveTo>
                    <a:pt x="19088" y="0"/>
                  </a:moveTo>
                  <a:lnTo>
                    <a:pt x="15929" y="2063"/>
                  </a:lnTo>
                  <a:lnTo>
                    <a:pt x="14130" y="3203"/>
                  </a:lnTo>
                  <a:lnTo>
                    <a:pt x="11892" y="4520"/>
                  </a:lnTo>
                  <a:lnTo>
                    <a:pt x="9874" y="5880"/>
                  </a:lnTo>
                  <a:lnTo>
                    <a:pt x="7811" y="7065"/>
                  </a:lnTo>
                  <a:lnTo>
                    <a:pt x="5880" y="8206"/>
                  </a:lnTo>
                  <a:lnTo>
                    <a:pt x="3818" y="9566"/>
                  </a:lnTo>
                  <a:lnTo>
                    <a:pt x="3774" y="9610"/>
                  </a:lnTo>
                  <a:lnTo>
                    <a:pt x="3423" y="9961"/>
                  </a:lnTo>
                  <a:lnTo>
                    <a:pt x="3379" y="10005"/>
                  </a:lnTo>
                  <a:lnTo>
                    <a:pt x="3379" y="10093"/>
                  </a:lnTo>
                  <a:lnTo>
                    <a:pt x="3379" y="14525"/>
                  </a:lnTo>
                  <a:lnTo>
                    <a:pt x="3511" y="16411"/>
                  </a:lnTo>
                  <a:lnTo>
                    <a:pt x="3291" y="17113"/>
                  </a:lnTo>
                  <a:lnTo>
                    <a:pt x="746" y="19220"/>
                  </a:lnTo>
                  <a:lnTo>
                    <a:pt x="132" y="19483"/>
                  </a:lnTo>
                  <a:lnTo>
                    <a:pt x="44" y="19527"/>
                  </a:lnTo>
                  <a:lnTo>
                    <a:pt x="44" y="19571"/>
                  </a:lnTo>
                  <a:lnTo>
                    <a:pt x="0" y="19659"/>
                  </a:lnTo>
                  <a:lnTo>
                    <a:pt x="44" y="19702"/>
                  </a:lnTo>
                  <a:lnTo>
                    <a:pt x="88" y="19790"/>
                  </a:lnTo>
                  <a:lnTo>
                    <a:pt x="264" y="19790"/>
                  </a:lnTo>
                  <a:lnTo>
                    <a:pt x="878" y="19527"/>
                  </a:lnTo>
                  <a:lnTo>
                    <a:pt x="922" y="19483"/>
                  </a:lnTo>
                  <a:lnTo>
                    <a:pt x="3555" y="17377"/>
                  </a:lnTo>
                  <a:lnTo>
                    <a:pt x="3642" y="17289"/>
                  </a:lnTo>
                  <a:lnTo>
                    <a:pt x="3862" y="16455"/>
                  </a:lnTo>
                  <a:lnTo>
                    <a:pt x="3862" y="16411"/>
                  </a:lnTo>
                  <a:lnTo>
                    <a:pt x="3730" y="14525"/>
                  </a:lnTo>
                  <a:lnTo>
                    <a:pt x="3730" y="10136"/>
                  </a:lnTo>
                  <a:lnTo>
                    <a:pt x="4037" y="9873"/>
                  </a:lnTo>
                  <a:lnTo>
                    <a:pt x="6056" y="8513"/>
                  </a:lnTo>
                  <a:lnTo>
                    <a:pt x="7987" y="7328"/>
                  </a:lnTo>
                  <a:lnTo>
                    <a:pt x="10049" y="6187"/>
                  </a:lnTo>
                  <a:lnTo>
                    <a:pt x="12068" y="4783"/>
                  </a:lnTo>
                  <a:lnTo>
                    <a:pt x="14305" y="3467"/>
                  </a:lnTo>
                  <a:lnTo>
                    <a:pt x="16105" y="2370"/>
                  </a:lnTo>
                  <a:lnTo>
                    <a:pt x="19264" y="307"/>
                  </a:lnTo>
                  <a:lnTo>
                    <a:pt x="19308" y="263"/>
                  </a:lnTo>
                  <a:lnTo>
                    <a:pt x="19352" y="176"/>
                  </a:lnTo>
                  <a:lnTo>
                    <a:pt x="19352" y="132"/>
                  </a:lnTo>
                  <a:lnTo>
                    <a:pt x="19308" y="44"/>
                  </a:lnTo>
                  <a:lnTo>
                    <a:pt x="192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47"/>
            <p:cNvSpPr/>
            <p:nvPr/>
          </p:nvSpPr>
          <p:spPr>
            <a:xfrm>
              <a:off x="3975625" y="3259550"/>
              <a:ext cx="584750" cy="1657600"/>
            </a:xfrm>
            <a:custGeom>
              <a:avLst/>
              <a:gdLst/>
              <a:ahLst/>
              <a:cxnLst/>
              <a:rect l="l" t="t" r="r" b="b"/>
              <a:pathLst>
                <a:path w="23390" h="66304" extrusionOk="0">
                  <a:moveTo>
                    <a:pt x="922" y="0"/>
                  </a:moveTo>
                  <a:lnTo>
                    <a:pt x="835" y="44"/>
                  </a:lnTo>
                  <a:lnTo>
                    <a:pt x="835" y="88"/>
                  </a:lnTo>
                  <a:lnTo>
                    <a:pt x="308" y="1448"/>
                  </a:lnTo>
                  <a:lnTo>
                    <a:pt x="89" y="2194"/>
                  </a:lnTo>
                  <a:lnTo>
                    <a:pt x="1" y="2501"/>
                  </a:lnTo>
                  <a:lnTo>
                    <a:pt x="1" y="2589"/>
                  </a:lnTo>
                  <a:lnTo>
                    <a:pt x="352" y="5046"/>
                  </a:lnTo>
                  <a:lnTo>
                    <a:pt x="352" y="5090"/>
                  </a:lnTo>
                  <a:lnTo>
                    <a:pt x="1317" y="7197"/>
                  </a:lnTo>
                  <a:lnTo>
                    <a:pt x="1625" y="8601"/>
                  </a:lnTo>
                  <a:lnTo>
                    <a:pt x="1668" y="8601"/>
                  </a:lnTo>
                  <a:lnTo>
                    <a:pt x="3380" y="12769"/>
                  </a:lnTo>
                  <a:lnTo>
                    <a:pt x="4696" y="15709"/>
                  </a:lnTo>
                  <a:lnTo>
                    <a:pt x="5837" y="18298"/>
                  </a:lnTo>
                  <a:lnTo>
                    <a:pt x="6802" y="21063"/>
                  </a:lnTo>
                  <a:lnTo>
                    <a:pt x="6978" y="21984"/>
                  </a:lnTo>
                  <a:lnTo>
                    <a:pt x="7022" y="24529"/>
                  </a:lnTo>
                  <a:lnTo>
                    <a:pt x="7022" y="24573"/>
                  </a:lnTo>
                  <a:lnTo>
                    <a:pt x="7461" y="26855"/>
                  </a:lnTo>
                  <a:lnTo>
                    <a:pt x="7548" y="28522"/>
                  </a:lnTo>
                  <a:lnTo>
                    <a:pt x="7461" y="31331"/>
                  </a:lnTo>
                  <a:lnTo>
                    <a:pt x="7417" y="34358"/>
                  </a:lnTo>
                  <a:lnTo>
                    <a:pt x="7417" y="37825"/>
                  </a:lnTo>
                  <a:lnTo>
                    <a:pt x="7505" y="42740"/>
                  </a:lnTo>
                  <a:lnTo>
                    <a:pt x="7680" y="44758"/>
                  </a:lnTo>
                  <a:lnTo>
                    <a:pt x="7680" y="44802"/>
                  </a:lnTo>
                  <a:lnTo>
                    <a:pt x="8163" y="47128"/>
                  </a:lnTo>
                  <a:lnTo>
                    <a:pt x="8163" y="47171"/>
                  </a:lnTo>
                  <a:lnTo>
                    <a:pt x="8953" y="49366"/>
                  </a:lnTo>
                  <a:lnTo>
                    <a:pt x="9523" y="50331"/>
                  </a:lnTo>
                  <a:lnTo>
                    <a:pt x="9567" y="50375"/>
                  </a:lnTo>
                  <a:lnTo>
                    <a:pt x="10488" y="51252"/>
                  </a:lnTo>
                  <a:lnTo>
                    <a:pt x="10488" y="51296"/>
                  </a:lnTo>
                  <a:lnTo>
                    <a:pt x="13033" y="52876"/>
                  </a:lnTo>
                  <a:lnTo>
                    <a:pt x="15228" y="54368"/>
                  </a:lnTo>
                  <a:lnTo>
                    <a:pt x="17246" y="56079"/>
                  </a:lnTo>
                  <a:lnTo>
                    <a:pt x="18431" y="57132"/>
                  </a:lnTo>
                  <a:lnTo>
                    <a:pt x="19835" y="58098"/>
                  </a:lnTo>
                  <a:lnTo>
                    <a:pt x="22731" y="62573"/>
                  </a:lnTo>
                  <a:lnTo>
                    <a:pt x="23038" y="63363"/>
                  </a:lnTo>
                  <a:lnTo>
                    <a:pt x="22775" y="66084"/>
                  </a:lnTo>
                  <a:lnTo>
                    <a:pt x="22775" y="66172"/>
                  </a:lnTo>
                  <a:lnTo>
                    <a:pt x="22819" y="66216"/>
                  </a:lnTo>
                  <a:lnTo>
                    <a:pt x="22863" y="66259"/>
                  </a:lnTo>
                  <a:lnTo>
                    <a:pt x="22907" y="66303"/>
                  </a:lnTo>
                  <a:lnTo>
                    <a:pt x="22950" y="66303"/>
                  </a:lnTo>
                  <a:lnTo>
                    <a:pt x="23038" y="66259"/>
                  </a:lnTo>
                  <a:lnTo>
                    <a:pt x="23126" y="66128"/>
                  </a:lnTo>
                  <a:lnTo>
                    <a:pt x="23389" y="63363"/>
                  </a:lnTo>
                  <a:lnTo>
                    <a:pt x="23389" y="63276"/>
                  </a:lnTo>
                  <a:lnTo>
                    <a:pt x="23038" y="62442"/>
                  </a:lnTo>
                  <a:lnTo>
                    <a:pt x="23038" y="62398"/>
                  </a:lnTo>
                  <a:lnTo>
                    <a:pt x="20098" y="57878"/>
                  </a:lnTo>
                  <a:lnTo>
                    <a:pt x="20054" y="57791"/>
                  </a:lnTo>
                  <a:lnTo>
                    <a:pt x="18650" y="56869"/>
                  </a:lnTo>
                  <a:lnTo>
                    <a:pt x="17465" y="55816"/>
                  </a:lnTo>
                  <a:lnTo>
                    <a:pt x="15403" y="54105"/>
                  </a:lnTo>
                  <a:lnTo>
                    <a:pt x="13209" y="52613"/>
                  </a:lnTo>
                  <a:lnTo>
                    <a:pt x="10708" y="50989"/>
                  </a:lnTo>
                  <a:lnTo>
                    <a:pt x="9830" y="50111"/>
                  </a:lnTo>
                  <a:lnTo>
                    <a:pt x="9260" y="49234"/>
                  </a:lnTo>
                  <a:lnTo>
                    <a:pt x="8514" y="47040"/>
                  </a:lnTo>
                  <a:lnTo>
                    <a:pt x="8031" y="44758"/>
                  </a:lnTo>
                  <a:lnTo>
                    <a:pt x="7856" y="42696"/>
                  </a:lnTo>
                  <a:lnTo>
                    <a:pt x="7768" y="37825"/>
                  </a:lnTo>
                  <a:lnTo>
                    <a:pt x="7768" y="34402"/>
                  </a:lnTo>
                  <a:lnTo>
                    <a:pt x="7812" y="31375"/>
                  </a:lnTo>
                  <a:lnTo>
                    <a:pt x="7899" y="28522"/>
                  </a:lnTo>
                  <a:lnTo>
                    <a:pt x="7812" y="26811"/>
                  </a:lnTo>
                  <a:lnTo>
                    <a:pt x="7373" y="24485"/>
                  </a:lnTo>
                  <a:lnTo>
                    <a:pt x="7329" y="21940"/>
                  </a:lnTo>
                  <a:lnTo>
                    <a:pt x="7329" y="21896"/>
                  </a:lnTo>
                  <a:lnTo>
                    <a:pt x="7153" y="20975"/>
                  </a:lnTo>
                  <a:lnTo>
                    <a:pt x="7153" y="20931"/>
                  </a:lnTo>
                  <a:lnTo>
                    <a:pt x="6144" y="18167"/>
                  </a:lnTo>
                  <a:lnTo>
                    <a:pt x="5003" y="15534"/>
                  </a:lnTo>
                  <a:lnTo>
                    <a:pt x="3731" y="12638"/>
                  </a:lnTo>
                  <a:lnTo>
                    <a:pt x="1976" y="8469"/>
                  </a:lnTo>
                  <a:lnTo>
                    <a:pt x="1668" y="7109"/>
                  </a:lnTo>
                  <a:lnTo>
                    <a:pt x="1625" y="7065"/>
                  </a:lnTo>
                  <a:lnTo>
                    <a:pt x="703" y="4959"/>
                  </a:lnTo>
                  <a:lnTo>
                    <a:pt x="352" y="2545"/>
                  </a:lnTo>
                  <a:lnTo>
                    <a:pt x="440" y="2238"/>
                  </a:lnTo>
                  <a:lnTo>
                    <a:pt x="615" y="1668"/>
                  </a:lnTo>
                  <a:lnTo>
                    <a:pt x="1142" y="220"/>
                  </a:lnTo>
                  <a:lnTo>
                    <a:pt x="1142" y="176"/>
                  </a:lnTo>
                  <a:lnTo>
                    <a:pt x="1142" y="88"/>
                  </a:lnTo>
                  <a:lnTo>
                    <a:pt x="1098" y="44"/>
                  </a:lnTo>
                  <a:lnTo>
                    <a:pt x="105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47"/>
            <p:cNvSpPr/>
            <p:nvPr/>
          </p:nvSpPr>
          <p:spPr>
            <a:xfrm>
              <a:off x="3940525" y="2730775"/>
              <a:ext cx="589125" cy="2188575"/>
            </a:xfrm>
            <a:custGeom>
              <a:avLst/>
              <a:gdLst/>
              <a:ahLst/>
              <a:cxnLst/>
              <a:rect l="l" t="t" r="r" b="b"/>
              <a:pathLst>
                <a:path w="23565" h="87543" extrusionOk="0">
                  <a:moveTo>
                    <a:pt x="18869" y="1"/>
                  </a:moveTo>
                  <a:lnTo>
                    <a:pt x="18826" y="45"/>
                  </a:lnTo>
                  <a:lnTo>
                    <a:pt x="14964" y="2151"/>
                  </a:lnTo>
                  <a:lnTo>
                    <a:pt x="12507" y="3818"/>
                  </a:lnTo>
                  <a:lnTo>
                    <a:pt x="10049" y="5530"/>
                  </a:lnTo>
                  <a:lnTo>
                    <a:pt x="8909" y="6451"/>
                  </a:lnTo>
                  <a:lnTo>
                    <a:pt x="8865" y="6495"/>
                  </a:lnTo>
                  <a:lnTo>
                    <a:pt x="6276" y="9347"/>
                  </a:lnTo>
                  <a:lnTo>
                    <a:pt x="6232" y="9391"/>
                  </a:lnTo>
                  <a:lnTo>
                    <a:pt x="5442" y="10576"/>
                  </a:lnTo>
                  <a:lnTo>
                    <a:pt x="1580" y="17860"/>
                  </a:lnTo>
                  <a:lnTo>
                    <a:pt x="791" y="20098"/>
                  </a:lnTo>
                  <a:lnTo>
                    <a:pt x="264" y="21678"/>
                  </a:lnTo>
                  <a:lnTo>
                    <a:pt x="1" y="22511"/>
                  </a:lnTo>
                  <a:lnTo>
                    <a:pt x="1" y="25276"/>
                  </a:lnTo>
                  <a:lnTo>
                    <a:pt x="1" y="25320"/>
                  </a:lnTo>
                  <a:lnTo>
                    <a:pt x="1229" y="29620"/>
                  </a:lnTo>
                  <a:lnTo>
                    <a:pt x="1273" y="29620"/>
                  </a:lnTo>
                  <a:lnTo>
                    <a:pt x="2370" y="31726"/>
                  </a:lnTo>
                  <a:lnTo>
                    <a:pt x="4082" y="35544"/>
                  </a:lnTo>
                  <a:lnTo>
                    <a:pt x="5266" y="38177"/>
                  </a:lnTo>
                  <a:lnTo>
                    <a:pt x="6276" y="40546"/>
                  </a:lnTo>
                  <a:lnTo>
                    <a:pt x="6890" y="42038"/>
                  </a:lnTo>
                  <a:lnTo>
                    <a:pt x="7285" y="43223"/>
                  </a:lnTo>
                  <a:lnTo>
                    <a:pt x="7285" y="44847"/>
                  </a:lnTo>
                  <a:lnTo>
                    <a:pt x="7329" y="44890"/>
                  </a:lnTo>
                  <a:lnTo>
                    <a:pt x="7680" y="47128"/>
                  </a:lnTo>
                  <a:lnTo>
                    <a:pt x="7636" y="52043"/>
                  </a:lnTo>
                  <a:lnTo>
                    <a:pt x="7636" y="56431"/>
                  </a:lnTo>
                  <a:lnTo>
                    <a:pt x="7680" y="59854"/>
                  </a:lnTo>
                  <a:lnTo>
                    <a:pt x="7768" y="64373"/>
                  </a:lnTo>
                  <a:lnTo>
                    <a:pt x="7943" y="66787"/>
                  </a:lnTo>
                  <a:lnTo>
                    <a:pt x="8338" y="68586"/>
                  </a:lnTo>
                  <a:lnTo>
                    <a:pt x="8338" y="68630"/>
                  </a:lnTo>
                  <a:lnTo>
                    <a:pt x="9128" y="70868"/>
                  </a:lnTo>
                  <a:lnTo>
                    <a:pt x="10093" y="73149"/>
                  </a:lnTo>
                  <a:lnTo>
                    <a:pt x="10137" y="73193"/>
                  </a:lnTo>
                  <a:lnTo>
                    <a:pt x="11059" y="74466"/>
                  </a:lnTo>
                  <a:lnTo>
                    <a:pt x="11103" y="74510"/>
                  </a:lnTo>
                  <a:lnTo>
                    <a:pt x="13823" y="76660"/>
                  </a:lnTo>
                  <a:lnTo>
                    <a:pt x="16368" y="78898"/>
                  </a:lnTo>
                  <a:lnTo>
                    <a:pt x="17992" y="80346"/>
                  </a:lnTo>
                  <a:lnTo>
                    <a:pt x="18474" y="80697"/>
                  </a:lnTo>
                  <a:lnTo>
                    <a:pt x="21678" y="85260"/>
                  </a:lnTo>
                  <a:lnTo>
                    <a:pt x="23257" y="87454"/>
                  </a:lnTo>
                  <a:lnTo>
                    <a:pt x="23345" y="87498"/>
                  </a:lnTo>
                  <a:lnTo>
                    <a:pt x="23389" y="87542"/>
                  </a:lnTo>
                  <a:lnTo>
                    <a:pt x="23521" y="87498"/>
                  </a:lnTo>
                  <a:lnTo>
                    <a:pt x="23565" y="87454"/>
                  </a:lnTo>
                  <a:lnTo>
                    <a:pt x="23565" y="87367"/>
                  </a:lnTo>
                  <a:lnTo>
                    <a:pt x="23565" y="87323"/>
                  </a:lnTo>
                  <a:lnTo>
                    <a:pt x="23565" y="87235"/>
                  </a:lnTo>
                  <a:lnTo>
                    <a:pt x="21985" y="85041"/>
                  </a:lnTo>
                  <a:lnTo>
                    <a:pt x="18738" y="80477"/>
                  </a:lnTo>
                  <a:lnTo>
                    <a:pt x="18694" y="80433"/>
                  </a:lnTo>
                  <a:lnTo>
                    <a:pt x="18211" y="80082"/>
                  </a:lnTo>
                  <a:lnTo>
                    <a:pt x="16588" y="78634"/>
                  </a:lnTo>
                  <a:lnTo>
                    <a:pt x="14043" y="76353"/>
                  </a:lnTo>
                  <a:lnTo>
                    <a:pt x="11322" y="74246"/>
                  </a:lnTo>
                  <a:lnTo>
                    <a:pt x="10444" y="72974"/>
                  </a:lnTo>
                  <a:lnTo>
                    <a:pt x="9479" y="70736"/>
                  </a:lnTo>
                  <a:lnTo>
                    <a:pt x="8689" y="68498"/>
                  </a:lnTo>
                  <a:lnTo>
                    <a:pt x="8294" y="66743"/>
                  </a:lnTo>
                  <a:lnTo>
                    <a:pt x="8119" y="64373"/>
                  </a:lnTo>
                  <a:lnTo>
                    <a:pt x="8031" y="59854"/>
                  </a:lnTo>
                  <a:lnTo>
                    <a:pt x="7987" y="56431"/>
                  </a:lnTo>
                  <a:lnTo>
                    <a:pt x="7987" y="52043"/>
                  </a:lnTo>
                  <a:lnTo>
                    <a:pt x="8031" y="47084"/>
                  </a:lnTo>
                  <a:lnTo>
                    <a:pt x="7636" y="44847"/>
                  </a:lnTo>
                  <a:lnTo>
                    <a:pt x="7636" y="43223"/>
                  </a:lnTo>
                  <a:lnTo>
                    <a:pt x="7636" y="43179"/>
                  </a:lnTo>
                  <a:lnTo>
                    <a:pt x="7241" y="41907"/>
                  </a:lnTo>
                  <a:lnTo>
                    <a:pt x="6627" y="40415"/>
                  </a:lnTo>
                  <a:lnTo>
                    <a:pt x="5617" y="38001"/>
                  </a:lnTo>
                  <a:lnTo>
                    <a:pt x="4433" y="35412"/>
                  </a:lnTo>
                  <a:lnTo>
                    <a:pt x="2678" y="31595"/>
                  </a:lnTo>
                  <a:lnTo>
                    <a:pt x="1580" y="29488"/>
                  </a:lnTo>
                  <a:lnTo>
                    <a:pt x="352" y="25276"/>
                  </a:lnTo>
                  <a:lnTo>
                    <a:pt x="352" y="22555"/>
                  </a:lnTo>
                  <a:lnTo>
                    <a:pt x="1142" y="20230"/>
                  </a:lnTo>
                  <a:lnTo>
                    <a:pt x="1932" y="17992"/>
                  </a:lnTo>
                  <a:lnTo>
                    <a:pt x="5749" y="10752"/>
                  </a:lnTo>
                  <a:lnTo>
                    <a:pt x="6539" y="9567"/>
                  </a:lnTo>
                  <a:lnTo>
                    <a:pt x="9128" y="6715"/>
                  </a:lnTo>
                  <a:lnTo>
                    <a:pt x="10269" y="5837"/>
                  </a:lnTo>
                  <a:lnTo>
                    <a:pt x="12682" y="4082"/>
                  </a:lnTo>
                  <a:lnTo>
                    <a:pt x="15140" y="2458"/>
                  </a:lnTo>
                  <a:lnTo>
                    <a:pt x="19001" y="352"/>
                  </a:lnTo>
                  <a:lnTo>
                    <a:pt x="19045" y="308"/>
                  </a:lnTo>
                  <a:lnTo>
                    <a:pt x="19089" y="220"/>
                  </a:lnTo>
                  <a:lnTo>
                    <a:pt x="19089" y="176"/>
                  </a:lnTo>
                  <a:lnTo>
                    <a:pt x="19045" y="89"/>
                  </a:lnTo>
                  <a:lnTo>
                    <a:pt x="19001" y="45"/>
                  </a:lnTo>
                  <a:lnTo>
                    <a:pt x="1895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47"/>
            <p:cNvSpPr/>
            <p:nvPr/>
          </p:nvSpPr>
          <p:spPr>
            <a:xfrm>
              <a:off x="4021700" y="2610100"/>
              <a:ext cx="687875" cy="2200625"/>
            </a:xfrm>
            <a:custGeom>
              <a:avLst/>
              <a:gdLst/>
              <a:ahLst/>
              <a:cxnLst/>
              <a:rect l="l" t="t" r="r" b="b"/>
              <a:pathLst>
                <a:path w="27515" h="88025" extrusionOk="0">
                  <a:moveTo>
                    <a:pt x="27251" y="1"/>
                  </a:moveTo>
                  <a:lnTo>
                    <a:pt x="25144" y="1186"/>
                  </a:lnTo>
                  <a:lnTo>
                    <a:pt x="22380" y="2590"/>
                  </a:lnTo>
                  <a:lnTo>
                    <a:pt x="20142" y="3643"/>
                  </a:lnTo>
                  <a:lnTo>
                    <a:pt x="17992" y="4872"/>
                  </a:lnTo>
                  <a:lnTo>
                    <a:pt x="14262" y="6978"/>
                  </a:lnTo>
                  <a:lnTo>
                    <a:pt x="12375" y="8119"/>
                  </a:lnTo>
                  <a:lnTo>
                    <a:pt x="10181" y="9611"/>
                  </a:lnTo>
                  <a:lnTo>
                    <a:pt x="8031" y="11103"/>
                  </a:lnTo>
                  <a:lnTo>
                    <a:pt x="6759" y="12068"/>
                  </a:lnTo>
                  <a:lnTo>
                    <a:pt x="6759" y="12112"/>
                  </a:lnTo>
                  <a:lnTo>
                    <a:pt x="5354" y="13867"/>
                  </a:lnTo>
                  <a:lnTo>
                    <a:pt x="3511" y="16193"/>
                  </a:lnTo>
                  <a:lnTo>
                    <a:pt x="3511" y="16237"/>
                  </a:lnTo>
                  <a:lnTo>
                    <a:pt x="2458" y="18518"/>
                  </a:lnTo>
                  <a:lnTo>
                    <a:pt x="1273" y="21502"/>
                  </a:lnTo>
                  <a:lnTo>
                    <a:pt x="264" y="24004"/>
                  </a:lnTo>
                  <a:lnTo>
                    <a:pt x="1" y="25013"/>
                  </a:lnTo>
                  <a:lnTo>
                    <a:pt x="1" y="25101"/>
                  </a:lnTo>
                  <a:lnTo>
                    <a:pt x="484" y="28523"/>
                  </a:lnTo>
                  <a:lnTo>
                    <a:pt x="659" y="30981"/>
                  </a:lnTo>
                  <a:lnTo>
                    <a:pt x="1186" y="33833"/>
                  </a:lnTo>
                  <a:lnTo>
                    <a:pt x="1186" y="33877"/>
                  </a:lnTo>
                  <a:lnTo>
                    <a:pt x="2897" y="38440"/>
                  </a:lnTo>
                  <a:lnTo>
                    <a:pt x="4038" y="41205"/>
                  </a:lnTo>
                  <a:lnTo>
                    <a:pt x="5047" y="43618"/>
                  </a:lnTo>
                  <a:lnTo>
                    <a:pt x="6056" y="46382"/>
                  </a:lnTo>
                  <a:lnTo>
                    <a:pt x="6232" y="47523"/>
                  </a:lnTo>
                  <a:lnTo>
                    <a:pt x="6232" y="50463"/>
                  </a:lnTo>
                  <a:lnTo>
                    <a:pt x="6232" y="50507"/>
                  </a:lnTo>
                  <a:lnTo>
                    <a:pt x="6715" y="53140"/>
                  </a:lnTo>
                  <a:lnTo>
                    <a:pt x="6934" y="54764"/>
                  </a:lnTo>
                  <a:lnTo>
                    <a:pt x="6846" y="57221"/>
                  </a:lnTo>
                  <a:lnTo>
                    <a:pt x="6759" y="60424"/>
                  </a:lnTo>
                  <a:lnTo>
                    <a:pt x="6759" y="63145"/>
                  </a:lnTo>
                  <a:lnTo>
                    <a:pt x="6759" y="65339"/>
                  </a:lnTo>
                  <a:lnTo>
                    <a:pt x="6759" y="67489"/>
                  </a:lnTo>
                  <a:lnTo>
                    <a:pt x="6934" y="69902"/>
                  </a:lnTo>
                  <a:lnTo>
                    <a:pt x="6934" y="69946"/>
                  </a:lnTo>
                  <a:lnTo>
                    <a:pt x="7461" y="72491"/>
                  </a:lnTo>
                  <a:lnTo>
                    <a:pt x="7724" y="73149"/>
                  </a:lnTo>
                  <a:lnTo>
                    <a:pt x="7812" y="73237"/>
                  </a:lnTo>
                  <a:lnTo>
                    <a:pt x="9567" y="74773"/>
                  </a:lnTo>
                  <a:lnTo>
                    <a:pt x="11629" y="76353"/>
                  </a:lnTo>
                  <a:lnTo>
                    <a:pt x="13736" y="77845"/>
                  </a:lnTo>
                  <a:lnTo>
                    <a:pt x="16061" y="79205"/>
                  </a:lnTo>
                  <a:lnTo>
                    <a:pt x="18080" y="80785"/>
                  </a:lnTo>
                  <a:lnTo>
                    <a:pt x="20098" y="82496"/>
                  </a:lnTo>
                  <a:lnTo>
                    <a:pt x="21195" y="84866"/>
                  </a:lnTo>
                  <a:lnTo>
                    <a:pt x="21327" y="87849"/>
                  </a:lnTo>
                  <a:lnTo>
                    <a:pt x="21327" y="87937"/>
                  </a:lnTo>
                  <a:lnTo>
                    <a:pt x="21371" y="87981"/>
                  </a:lnTo>
                  <a:lnTo>
                    <a:pt x="21502" y="88025"/>
                  </a:lnTo>
                  <a:lnTo>
                    <a:pt x="21546" y="88025"/>
                  </a:lnTo>
                  <a:lnTo>
                    <a:pt x="21634" y="87981"/>
                  </a:lnTo>
                  <a:lnTo>
                    <a:pt x="21634" y="87937"/>
                  </a:lnTo>
                  <a:lnTo>
                    <a:pt x="21678" y="87849"/>
                  </a:lnTo>
                  <a:lnTo>
                    <a:pt x="21546" y="84822"/>
                  </a:lnTo>
                  <a:lnTo>
                    <a:pt x="21546" y="84734"/>
                  </a:lnTo>
                  <a:lnTo>
                    <a:pt x="20405" y="82320"/>
                  </a:lnTo>
                  <a:lnTo>
                    <a:pt x="20362" y="82277"/>
                  </a:lnTo>
                  <a:lnTo>
                    <a:pt x="18299" y="80521"/>
                  </a:lnTo>
                  <a:lnTo>
                    <a:pt x="16281" y="78898"/>
                  </a:lnTo>
                  <a:lnTo>
                    <a:pt x="16237" y="78898"/>
                  </a:lnTo>
                  <a:lnTo>
                    <a:pt x="13955" y="77538"/>
                  </a:lnTo>
                  <a:lnTo>
                    <a:pt x="11849" y="76089"/>
                  </a:lnTo>
                  <a:lnTo>
                    <a:pt x="9830" y="74510"/>
                  </a:lnTo>
                  <a:lnTo>
                    <a:pt x="8031" y="73018"/>
                  </a:lnTo>
                  <a:lnTo>
                    <a:pt x="7812" y="72404"/>
                  </a:lnTo>
                  <a:lnTo>
                    <a:pt x="7285" y="69858"/>
                  </a:lnTo>
                  <a:lnTo>
                    <a:pt x="7110" y="67489"/>
                  </a:lnTo>
                  <a:lnTo>
                    <a:pt x="7110" y="65339"/>
                  </a:lnTo>
                  <a:lnTo>
                    <a:pt x="7110" y="63145"/>
                  </a:lnTo>
                  <a:lnTo>
                    <a:pt x="7110" y="60424"/>
                  </a:lnTo>
                  <a:lnTo>
                    <a:pt x="7197" y="57221"/>
                  </a:lnTo>
                  <a:lnTo>
                    <a:pt x="7285" y="54764"/>
                  </a:lnTo>
                  <a:lnTo>
                    <a:pt x="7285" y="54720"/>
                  </a:lnTo>
                  <a:lnTo>
                    <a:pt x="7066" y="53052"/>
                  </a:lnTo>
                  <a:lnTo>
                    <a:pt x="6583" y="50419"/>
                  </a:lnTo>
                  <a:lnTo>
                    <a:pt x="6583" y="47480"/>
                  </a:lnTo>
                  <a:lnTo>
                    <a:pt x="6364" y="46295"/>
                  </a:lnTo>
                  <a:lnTo>
                    <a:pt x="5354" y="43486"/>
                  </a:lnTo>
                  <a:lnTo>
                    <a:pt x="4389" y="41073"/>
                  </a:lnTo>
                  <a:lnTo>
                    <a:pt x="3204" y="38309"/>
                  </a:lnTo>
                  <a:lnTo>
                    <a:pt x="1537" y="33745"/>
                  </a:lnTo>
                  <a:lnTo>
                    <a:pt x="1010" y="30937"/>
                  </a:lnTo>
                  <a:lnTo>
                    <a:pt x="835" y="28479"/>
                  </a:lnTo>
                  <a:lnTo>
                    <a:pt x="352" y="25057"/>
                  </a:lnTo>
                  <a:lnTo>
                    <a:pt x="615" y="24091"/>
                  </a:lnTo>
                  <a:lnTo>
                    <a:pt x="1581" y="21634"/>
                  </a:lnTo>
                  <a:lnTo>
                    <a:pt x="2809" y="18650"/>
                  </a:lnTo>
                  <a:lnTo>
                    <a:pt x="3819" y="16368"/>
                  </a:lnTo>
                  <a:lnTo>
                    <a:pt x="5618" y="14087"/>
                  </a:lnTo>
                  <a:lnTo>
                    <a:pt x="7022" y="12331"/>
                  </a:lnTo>
                  <a:lnTo>
                    <a:pt x="8250" y="11366"/>
                  </a:lnTo>
                  <a:lnTo>
                    <a:pt x="10357" y="9874"/>
                  </a:lnTo>
                  <a:lnTo>
                    <a:pt x="12551" y="8426"/>
                  </a:lnTo>
                  <a:lnTo>
                    <a:pt x="14438" y="7285"/>
                  </a:lnTo>
                  <a:lnTo>
                    <a:pt x="18167" y="5179"/>
                  </a:lnTo>
                  <a:lnTo>
                    <a:pt x="20318" y="3950"/>
                  </a:lnTo>
                  <a:lnTo>
                    <a:pt x="22556" y="2897"/>
                  </a:lnTo>
                  <a:lnTo>
                    <a:pt x="25320" y="1493"/>
                  </a:lnTo>
                  <a:lnTo>
                    <a:pt x="27426" y="308"/>
                  </a:lnTo>
                  <a:lnTo>
                    <a:pt x="27470" y="264"/>
                  </a:lnTo>
                  <a:lnTo>
                    <a:pt x="27514" y="220"/>
                  </a:lnTo>
                  <a:lnTo>
                    <a:pt x="27514" y="133"/>
                  </a:lnTo>
                  <a:lnTo>
                    <a:pt x="27514" y="89"/>
                  </a:lnTo>
                  <a:lnTo>
                    <a:pt x="2747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0" name="Google Shape;390;p47"/>
            <p:cNvSpPr/>
            <p:nvPr/>
          </p:nvSpPr>
          <p:spPr>
            <a:xfrm>
              <a:off x="3872525" y="2722000"/>
              <a:ext cx="510125" cy="2108475"/>
            </a:xfrm>
            <a:custGeom>
              <a:avLst/>
              <a:gdLst/>
              <a:ahLst/>
              <a:cxnLst/>
              <a:rect l="l" t="t" r="r" b="b"/>
              <a:pathLst>
                <a:path w="20405" h="84339" extrusionOk="0">
                  <a:moveTo>
                    <a:pt x="19659" y="1"/>
                  </a:moveTo>
                  <a:lnTo>
                    <a:pt x="19615" y="45"/>
                  </a:lnTo>
                  <a:lnTo>
                    <a:pt x="17596" y="1054"/>
                  </a:lnTo>
                  <a:lnTo>
                    <a:pt x="15446" y="2370"/>
                  </a:lnTo>
                  <a:lnTo>
                    <a:pt x="12638" y="4389"/>
                  </a:lnTo>
                  <a:lnTo>
                    <a:pt x="11058" y="5486"/>
                  </a:lnTo>
                  <a:lnTo>
                    <a:pt x="7986" y="8382"/>
                  </a:lnTo>
                  <a:lnTo>
                    <a:pt x="5836" y="10357"/>
                  </a:lnTo>
                  <a:lnTo>
                    <a:pt x="5792" y="10400"/>
                  </a:lnTo>
                  <a:lnTo>
                    <a:pt x="2370" y="17728"/>
                  </a:lnTo>
                  <a:lnTo>
                    <a:pt x="702" y="21458"/>
                  </a:lnTo>
                  <a:lnTo>
                    <a:pt x="220" y="22643"/>
                  </a:lnTo>
                  <a:lnTo>
                    <a:pt x="44" y="23038"/>
                  </a:lnTo>
                  <a:lnTo>
                    <a:pt x="0" y="23213"/>
                  </a:lnTo>
                  <a:lnTo>
                    <a:pt x="44" y="23257"/>
                  </a:lnTo>
                  <a:lnTo>
                    <a:pt x="3160" y="31946"/>
                  </a:lnTo>
                  <a:lnTo>
                    <a:pt x="3160" y="31990"/>
                  </a:lnTo>
                  <a:lnTo>
                    <a:pt x="4476" y="34096"/>
                  </a:lnTo>
                  <a:lnTo>
                    <a:pt x="5924" y="37124"/>
                  </a:lnTo>
                  <a:lnTo>
                    <a:pt x="7635" y="40853"/>
                  </a:lnTo>
                  <a:lnTo>
                    <a:pt x="8689" y="43311"/>
                  </a:lnTo>
                  <a:lnTo>
                    <a:pt x="9127" y="46382"/>
                  </a:lnTo>
                  <a:lnTo>
                    <a:pt x="9171" y="49103"/>
                  </a:lnTo>
                  <a:lnTo>
                    <a:pt x="9171" y="53052"/>
                  </a:lnTo>
                  <a:lnTo>
                    <a:pt x="9215" y="55817"/>
                  </a:lnTo>
                  <a:lnTo>
                    <a:pt x="9171" y="58274"/>
                  </a:lnTo>
                  <a:lnTo>
                    <a:pt x="9259" y="62091"/>
                  </a:lnTo>
                  <a:lnTo>
                    <a:pt x="9391" y="65251"/>
                  </a:lnTo>
                  <a:lnTo>
                    <a:pt x="9522" y="67533"/>
                  </a:lnTo>
                  <a:lnTo>
                    <a:pt x="9654" y="68586"/>
                  </a:lnTo>
                  <a:lnTo>
                    <a:pt x="10400" y="70868"/>
                  </a:lnTo>
                  <a:lnTo>
                    <a:pt x="10400" y="70911"/>
                  </a:lnTo>
                  <a:lnTo>
                    <a:pt x="11672" y="73632"/>
                  </a:lnTo>
                  <a:lnTo>
                    <a:pt x="12769" y="75870"/>
                  </a:lnTo>
                  <a:lnTo>
                    <a:pt x="13340" y="77011"/>
                  </a:lnTo>
                  <a:lnTo>
                    <a:pt x="13340" y="77055"/>
                  </a:lnTo>
                  <a:lnTo>
                    <a:pt x="14393" y="78283"/>
                  </a:lnTo>
                  <a:lnTo>
                    <a:pt x="18342" y="82057"/>
                  </a:lnTo>
                  <a:lnTo>
                    <a:pt x="20097" y="84295"/>
                  </a:lnTo>
                  <a:lnTo>
                    <a:pt x="20141" y="84339"/>
                  </a:lnTo>
                  <a:lnTo>
                    <a:pt x="20229" y="84339"/>
                  </a:lnTo>
                  <a:lnTo>
                    <a:pt x="20317" y="84295"/>
                  </a:lnTo>
                  <a:lnTo>
                    <a:pt x="20361" y="84251"/>
                  </a:lnTo>
                  <a:lnTo>
                    <a:pt x="20405" y="84207"/>
                  </a:lnTo>
                  <a:lnTo>
                    <a:pt x="20405" y="84119"/>
                  </a:lnTo>
                  <a:lnTo>
                    <a:pt x="20361" y="84075"/>
                  </a:lnTo>
                  <a:lnTo>
                    <a:pt x="18606" y="81838"/>
                  </a:lnTo>
                  <a:lnTo>
                    <a:pt x="18562" y="81794"/>
                  </a:lnTo>
                  <a:lnTo>
                    <a:pt x="14656" y="78064"/>
                  </a:lnTo>
                  <a:lnTo>
                    <a:pt x="13647" y="76835"/>
                  </a:lnTo>
                  <a:lnTo>
                    <a:pt x="11980" y="73500"/>
                  </a:lnTo>
                  <a:lnTo>
                    <a:pt x="10751" y="70780"/>
                  </a:lnTo>
                  <a:lnTo>
                    <a:pt x="10005" y="68498"/>
                  </a:lnTo>
                  <a:lnTo>
                    <a:pt x="9873" y="67489"/>
                  </a:lnTo>
                  <a:lnTo>
                    <a:pt x="9742" y="65251"/>
                  </a:lnTo>
                  <a:lnTo>
                    <a:pt x="9610" y="62091"/>
                  </a:lnTo>
                  <a:lnTo>
                    <a:pt x="9522" y="58274"/>
                  </a:lnTo>
                  <a:lnTo>
                    <a:pt x="9566" y="55817"/>
                  </a:lnTo>
                  <a:lnTo>
                    <a:pt x="9522" y="53052"/>
                  </a:lnTo>
                  <a:lnTo>
                    <a:pt x="9522" y="49103"/>
                  </a:lnTo>
                  <a:lnTo>
                    <a:pt x="9478" y="46382"/>
                  </a:lnTo>
                  <a:lnTo>
                    <a:pt x="9478" y="46338"/>
                  </a:lnTo>
                  <a:lnTo>
                    <a:pt x="8996" y="43267"/>
                  </a:lnTo>
                  <a:lnTo>
                    <a:pt x="8996" y="43223"/>
                  </a:lnTo>
                  <a:lnTo>
                    <a:pt x="7943" y="40678"/>
                  </a:lnTo>
                  <a:lnTo>
                    <a:pt x="6231" y="36992"/>
                  </a:lnTo>
                  <a:lnTo>
                    <a:pt x="4783" y="33964"/>
                  </a:lnTo>
                  <a:lnTo>
                    <a:pt x="3467" y="31814"/>
                  </a:lnTo>
                  <a:lnTo>
                    <a:pt x="351" y="23170"/>
                  </a:lnTo>
                  <a:lnTo>
                    <a:pt x="571" y="22643"/>
                  </a:lnTo>
                  <a:lnTo>
                    <a:pt x="1009" y="21634"/>
                  </a:lnTo>
                  <a:lnTo>
                    <a:pt x="2458" y="18431"/>
                  </a:lnTo>
                  <a:lnTo>
                    <a:pt x="6100" y="10576"/>
                  </a:lnTo>
                  <a:lnTo>
                    <a:pt x="8250" y="8645"/>
                  </a:lnTo>
                  <a:lnTo>
                    <a:pt x="11277" y="5749"/>
                  </a:lnTo>
                  <a:lnTo>
                    <a:pt x="12857" y="4652"/>
                  </a:lnTo>
                  <a:lnTo>
                    <a:pt x="15666" y="2677"/>
                  </a:lnTo>
                  <a:lnTo>
                    <a:pt x="17772" y="1361"/>
                  </a:lnTo>
                  <a:lnTo>
                    <a:pt x="19746" y="352"/>
                  </a:lnTo>
                  <a:lnTo>
                    <a:pt x="19790" y="308"/>
                  </a:lnTo>
                  <a:lnTo>
                    <a:pt x="19834" y="220"/>
                  </a:lnTo>
                  <a:lnTo>
                    <a:pt x="19834" y="176"/>
                  </a:lnTo>
                  <a:lnTo>
                    <a:pt x="19834" y="89"/>
                  </a:lnTo>
                  <a:lnTo>
                    <a:pt x="19790" y="45"/>
                  </a:lnTo>
                  <a:lnTo>
                    <a:pt x="1974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47"/>
            <p:cNvSpPr/>
            <p:nvPr/>
          </p:nvSpPr>
          <p:spPr>
            <a:xfrm>
              <a:off x="5263525" y="3312200"/>
              <a:ext cx="868875" cy="1159550"/>
            </a:xfrm>
            <a:custGeom>
              <a:avLst/>
              <a:gdLst/>
              <a:ahLst/>
              <a:cxnLst/>
              <a:rect l="l" t="t" r="r" b="b"/>
              <a:pathLst>
                <a:path w="34755" h="46382" extrusionOk="0">
                  <a:moveTo>
                    <a:pt x="34579" y="0"/>
                  </a:moveTo>
                  <a:lnTo>
                    <a:pt x="34491" y="44"/>
                  </a:lnTo>
                  <a:lnTo>
                    <a:pt x="31551" y="1799"/>
                  </a:lnTo>
                  <a:lnTo>
                    <a:pt x="31507" y="1799"/>
                  </a:lnTo>
                  <a:lnTo>
                    <a:pt x="30454" y="2633"/>
                  </a:lnTo>
                  <a:lnTo>
                    <a:pt x="30454" y="2677"/>
                  </a:lnTo>
                  <a:lnTo>
                    <a:pt x="28348" y="5003"/>
                  </a:lnTo>
                  <a:lnTo>
                    <a:pt x="25846" y="7416"/>
                  </a:lnTo>
                  <a:lnTo>
                    <a:pt x="23872" y="9171"/>
                  </a:lnTo>
                  <a:lnTo>
                    <a:pt x="20976" y="10927"/>
                  </a:lnTo>
                  <a:lnTo>
                    <a:pt x="20932" y="10927"/>
                  </a:lnTo>
                  <a:lnTo>
                    <a:pt x="20142" y="11716"/>
                  </a:lnTo>
                  <a:lnTo>
                    <a:pt x="20142" y="11760"/>
                  </a:lnTo>
                  <a:lnTo>
                    <a:pt x="18255" y="14262"/>
                  </a:lnTo>
                  <a:lnTo>
                    <a:pt x="17202" y="15578"/>
                  </a:lnTo>
                  <a:lnTo>
                    <a:pt x="15754" y="16631"/>
                  </a:lnTo>
                  <a:lnTo>
                    <a:pt x="15710" y="16631"/>
                  </a:lnTo>
                  <a:lnTo>
                    <a:pt x="13516" y="19308"/>
                  </a:lnTo>
                  <a:lnTo>
                    <a:pt x="12199" y="21238"/>
                  </a:lnTo>
                  <a:lnTo>
                    <a:pt x="10971" y="23257"/>
                  </a:lnTo>
                  <a:lnTo>
                    <a:pt x="9347" y="26329"/>
                  </a:lnTo>
                  <a:lnTo>
                    <a:pt x="8426" y="28128"/>
                  </a:lnTo>
                  <a:lnTo>
                    <a:pt x="8426" y="28172"/>
                  </a:lnTo>
                  <a:lnTo>
                    <a:pt x="8075" y="29444"/>
                  </a:lnTo>
                  <a:lnTo>
                    <a:pt x="8075" y="29488"/>
                  </a:lnTo>
                  <a:lnTo>
                    <a:pt x="7855" y="32209"/>
                  </a:lnTo>
                  <a:lnTo>
                    <a:pt x="7724" y="34052"/>
                  </a:lnTo>
                  <a:lnTo>
                    <a:pt x="7724" y="34139"/>
                  </a:lnTo>
                  <a:lnTo>
                    <a:pt x="8119" y="34797"/>
                  </a:lnTo>
                  <a:lnTo>
                    <a:pt x="8119" y="35631"/>
                  </a:lnTo>
                  <a:lnTo>
                    <a:pt x="7811" y="36553"/>
                  </a:lnTo>
                  <a:lnTo>
                    <a:pt x="6100" y="38791"/>
                  </a:lnTo>
                  <a:lnTo>
                    <a:pt x="5179" y="40239"/>
                  </a:lnTo>
                  <a:lnTo>
                    <a:pt x="4257" y="42169"/>
                  </a:lnTo>
                  <a:lnTo>
                    <a:pt x="3511" y="43091"/>
                  </a:lnTo>
                  <a:lnTo>
                    <a:pt x="1712" y="44188"/>
                  </a:lnTo>
                  <a:lnTo>
                    <a:pt x="1668" y="44232"/>
                  </a:lnTo>
                  <a:lnTo>
                    <a:pt x="922" y="44890"/>
                  </a:lnTo>
                  <a:lnTo>
                    <a:pt x="878" y="44934"/>
                  </a:lnTo>
                  <a:lnTo>
                    <a:pt x="45" y="46119"/>
                  </a:lnTo>
                  <a:lnTo>
                    <a:pt x="1" y="46162"/>
                  </a:lnTo>
                  <a:lnTo>
                    <a:pt x="1" y="46250"/>
                  </a:lnTo>
                  <a:lnTo>
                    <a:pt x="45" y="46294"/>
                  </a:lnTo>
                  <a:lnTo>
                    <a:pt x="88" y="46338"/>
                  </a:lnTo>
                  <a:lnTo>
                    <a:pt x="176" y="46382"/>
                  </a:lnTo>
                  <a:lnTo>
                    <a:pt x="264" y="46382"/>
                  </a:lnTo>
                  <a:lnTo>
                    <a:pt x="308" y="46294"/>
                  </a:lnTo>
                  <a:lnTo>
                    <a:pt x="1185" y="45153"/>
                  </a:lnTo>
                  <a:lnTo>
                    <a:pt x="1888" y="44495"/>
                  </a:lnTo>
                  <a:lnTo>
                    <a:pt x="3687" y="43398"/>
                  </a:lnTo>
                  <a:lnTo>
                    <a:pt x="3731" y="43354"/>
                  </a:lnTo>
                  <a:lnTo>
                    <a:pt x="4520" y="42389"/>
                  </a:lnTo>
                  <a:lnTo>
                    <a:pt x="4564" y="42345"/>
                  </a:lnTo>
                  <a:lnTo>
                    <a:pt x="5486" y="40414"/>
                  </a:lnTo>
                  <a:lnTo>
                    <a:pt x="6407" y="38966"/>
                  </a:lnTo>
                  <a:lnTo>
                    <a:pt x="8119" y="36728"/>
                  </a:lnTo>
                  <a:lnTo>
                    <a:pt x="8162" y="36684"/>
                  </a:lnTo>
                  <a:lnTo>
                    <a:pt x="8426" y="35719"/>
                  </a:lnTo>
                  <a:lnTo>
                    <a:pt x="8470" y="35675"/>
                  </a:lnTo>
                  <a:lnTo>
                    <a:pt x="8470" y="34754"/>
                  </a:lnTo>
                  <a:lnTo>
                    <a:pt x="8426" y="34622"/>
                  </a:lnTo>
                  <a:lnTo>
                    <a:pt x="8075" y="34008"/>
                  </a:lnTo>
                  <a:lnTo>
                    <a:pt x="8206" y="32252"/>
                  </a:lnTo>
                  <a:lnTo>
                    <a:pt x="8426" y="29532"/>
                  </a:lnTo>
                  <a:lnTo>
                    <a:pt x="8733" y="28259"/>
                  </a:lnTo>
                  <a:lnTo>
                    <a:pt x="9654" y="26460"/>
                  </a:lnTo>
                  <a:lnTo>
                    <a:pt x="11278" y="23432"/>
                  </a:lnTo>
                  <a:lnTo>
                    <a:pt x="12507" y="21458"/>
                  </a:lnTo>
                  <a:lnTo>
                    <a:pt x="13779" y="19483"/>
                  </a:lnTo>
                  <a:lnTo>
                    <a:pt x="15973" y="16894"/>
                  </a:lnTo>
                  <a:lnTo>
                    <a:pt x="17421" y="15841"/>
                  </a:lnTo>
                  <a:lnTo>
                    <a:pt x="17421" y="15797"/>
                  </a:lnTo>
                  <a:lnTo>
                    <a:pt x="18518" y="14481"/>
                  </a:lnTo>
                  <a:lnTo>
                    <a:pt x="20405" y="11980"/>
                  </a:lnTo>
                  <a:lnTo>
                    <a:pt x="21151" y="11190"/>
                  </a:lnTo>
                  <a:lnTo>
                    <a:pt x="24091" y="9435"/>
                  </a:lnTo>
                  <a:lnTo>
                    <a:pt x="26110" y="7679"/>
                  </a:lnTo>
                  <a:lnTo>
                    <a:pt x="28611" y="5222"/>
                  </a:lnTo>
                  <a:lnTo>
                    <a:pt x="30717" y="2897"/>
                  </a:lnTo>
                  <a:lnTo>
                    <a:pt x="31726" y="2063"/>
                  </a:lnTo>
                  <a:lnTo>
                    <a:pt x="34666" y="351"/>
                  </a:lnTo>
                  <a:lnTo>
                    <a:pt x="34710" y="308"/>
                  </a:lnTo>
                  <a:lnTo>
                    <a:pt x="34754" y="220"/>
                  </a:lnTo>
                  <a:lnTo>
                    <a:pt x="34754" y="176"/>
                  </a:lnTo>
                  <a:lnTo>
                    <a:pt x="34754" y="88"/>
                  </a:lnTo>
                  <a:lnTo>
                    <a:pt x="34710" y="44"/>
                  </a:lnTo>
                  <a:lnTo>
                    <a:pt x="3462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47"/>
            <p:cNvSpPr/>
            <p:nvPr/>
          </p:nvSpPr>
          <p:spPr>
            <a:xfrm>
              <a:off x="5251475" y="3288075"/>
              <a:ext cx="853500" cy="1173800"/>
            </a:xfrm>
            <a:custGeom>
              <a:avLst/>
              <a:gdLst/>
              <a:ahLst/>
              <a:cxnLst/>
              <a:rect l="l" t="t" r="r" b="b"/>
              <a:pathLst>
                <a:path w="34140" h="46952" extrusionOk="0">
                  <a:moveTo>
                    <a:pt x="33876" y="0"/>
                  </a:moveTo>
                  <a:lnTo>
                    <a:pt x="31462" y="1448"/>
                  </a:lnTo>
                  <a:lnTo>
                    <a:pt x="30453" y="2150"/>
                  </a:lnTo>
                  <a:lnTo>
                    <a:pt x="30409" y="2194"/>
                  </a:lnTo>
                  <a:lnTo>
                    <a:pt x="28478" y="4300"/>
                  </a:lnTo>
                  <a:lnTo>
                    <a:pt x="26460" y="6275"/>
                  </a:lnTo>
                  <a:lnTo>
                    <a:pt x="24836" y="7679"/>
                  </a:lnTo>
                  <a:lnTo>
                    <a:pt x="22774" y="9127"/>
                  </a:lnTo>
                  <a:lnTo>
                    <a:pt x="20931" y="10531"/>
                  </a:lnTo>
                  <a:lnTo>
                    <a:pt x="19658" y="11365"/>
                  </a:lnTo>
                  <a:lnTo>
                    <a:pt x="19615" y="11409"/>
                  </a:lnTo>
                  <a:lnTo>
                    <a:pt x="18649" y="12462"/>
                  </a:lnTo>
                  <a:lnTo>
                    <a:pt x="18649" y="12506"/>
                  </a:lnTo>
                  <a:lnTo>
                    <a:pt x="17157" y="14481"/>
                  </a:lnTo>
                  <a:lnTo>
                    <a:pt x="16543" y="15095"/>
                  </a:lnTo>
                  <a:lnTo>
                    <a:pt x="15534" y="15797"/>
                  </a:lnTo>
                  <a:lnTo>
                    <a:pt x="15490" y="15841"/>
                  </a:lnTo>
                  <a:lnTo>
                    <a:pt x="13954" y="17728"/>
                  </a:lnTo>
                  <a:lnTo>
                    <a:pt x="12111" y="20141"/>
                  </a:lnTo>
                  <a:lnTo>
                    <a:pt x="10707" y="22203"/>
                  </a:lnTo>
                  <a:lnTo>
                    <a:pt x="8381" y="26372"/>
                  </a:lnTo>
                  <a:lnTo>
                    <a:pt x="7591" y="27864"/>
                  </a:lnTo>
                  <a:lnTo>
                    <a:pt x="7372" y="28610"/>
                  </a:lnTo>
                  <a:lnTo>
                    <a:pt x="7372" y="28654"/>
                  </a:lnTo>
                  <a:lnTo>
                    <a:pt x="6802" y="34007"/>
                  </a:lnTo>
                  <a:lnTo>
                    <a:pt x="6582" y="36596"/>
                  </a:lnTo>
                  <a:lnTo>
                    <a:pt x="6363" y="38044"/>
                  </a:lnTo>
                  <a:lnTo>
                    <a:pt x="5485" y="39668"/>
                  </a:lnTo>
                  <a:lnTo>
                    <a:pt x="4300" y="41774"/>
                  </a:lnTo>
                  <a:lnTo>
                    <a:pt x="3467" y="43003"/>
                  </a:lnTo>
                  <a:lnTo>
                    <a:pt x="2019" y="44144"/>
                  </a:lnTo>
                  <a:lnTo>
                    <a:pt x="1975" y="44144"/>
                  </a:lnTo>
                  <a:lnTo>
                    <a:pt x="44" y="46645"/>
                  </a:lnTo>
                  <a:lnTo>
                    <a:pt x="0" y="46733"/>
                  </a:lnTo>
                  <a:lnTo>
                    <a:pt x="0" y="46776"/>
                  </a:lnTo>
                  <a:lnTo>
                    <a:pt x="44" y="46864"/>
                  </a:lnTo>
                  <a:lnTo>
                    <a:pt x="88" y="46908"/>
                  </a:lnTo>
                  <a:lnTo>
                    <a:pt x="176" y="46952"/>
                  </a:lnTo>
                  <a:lnTo>
                    <a:pt x="263" y="46908"/>
                  </a:lnTo>
                  <a:lnTo>
                    <a:pt x="307" y="46864"/>
                  </a:lnTo>
                  <a:lnTo>
                    <a:pt x="2238" y="44407"/>
                  </a:lnTo>
                  <a:lnTo>
                    <a:pt x="3686" y="43266"/>
                  </a:lnTo>
                  <a:lnTo>
                    <a:pt x="3730" y="43222"/>
                  </a:lnTo>
                  <a:lnTo>
                    <a:pt x="4607" y="41950"/>
                  </a:lnTo>
                  <a:lnTo>
                    <a:pt x="5792" y="39799"/>
                  </a:lnTo>
                  <a:lnTo>
                    <a:pt x="6714" y="38176"/>
                  </a:lnTo>
                  <a:lnTo>
                    <a:pt x="6714" y="38132"/>
                  </a:lnTo>
                  <a:lnTo>
                    <a:pt x="6933" y="36640"/>
                  </a:lnTo>
                  <a:lnTo>
                    <a:pt x="7153" y="34007"/>
                  </a:lnTo>
                  <a:lnTo>
                    <a:pt x="7723" y="28698"/>
                  </a:lnTo>
                  <a:lnTo>
                    <a:pt x="7942" y="27996"/>
                  </a:lnTo>
                  <a:lnTo>
                    <a:pt x="8688" y="26548"/>
                  </a:lnTo>
                  <a:lnTo>
                    <a:pt x="11014" y="22423"/>
                  </a:lnTo>
                  <a:lnTo>
                    <a:pt x="12418" y="20361"/>
                  </a:lnTo>
                  <a:lnTo>
                    <a:pt x="14217" y="17947"/>
                  </a:lnTo>
                  <a:lnTo>
                    <a:pt x="15753" y="16060"/>
                  </a:lnTo>
                  <a:lnTo>
                    <a:pt x="16762" y="15358"/>
                  </a:lnTo>
                  <a:lnTo>
                    <a:pt x="16806" y="15358"/>
                  </a:lnTo>
                  <a:lnTo>
                    <a:pt x="17421" y="14744"/>
                  </a:lnTo>
                  <a:lnTo>
                    <a:pt x="17464" y="14700"/>
                  </a:lnTo>
                  <a:lnTo>
                    <a:pt x="18913" y="12725"/>
                  </a:lnTo>
                  <a:lnTo>
                    <a:pt x="19878" y="11672"/>
                  </a:lnTo>
                  <a:lnTo>
                    <a:pt x="21150" y="10838"/>
                  </a:lnTo>
                  <a:lnTo>
                    <a:pt x="22993" y="9390"/>
                  </a:lnTo>
                  <a:lnTo>
                    <a:pt x="25056" y="7986"/>
                  </a:lnTo>
                  <a:lnTo>
                    <a:pt x="25056" y="7942"/>
                  </a:lnTo>
                  <a:lnTo>
                    <a:pt x="26679" y="6538"/>
                  </a:lnTo>
                  <a:lnTo>
                    <a:pt x="28698" y="4564"/>
                  </a:lnTo>
                  <a:lnTo>
                    <a:pt x="30629" y="2457"/>
                  </a:lnTo>
                  <a:lnTo>
                    <a:pt x="31682" y="1755"/>
                  </a:lnTo>
                  <a:lnTo>
                    <a:pt x="34051" y="307"/>
                  </a:lnTo>
                  <a:lnTo>
                    <a:pt x="34095" y="263"/>
                  </a:lnTo>
                  <a:lnTo>
                    <a:pt x="34139" y="176"/>
                  </a:lnTo>
                  <a:lnTo>
                    <a:pt x="34139" y="132"/>
                  </a:lnTo>
                  <a:lnTo>
                    <a:pt x="34139" y="44"/>
                  </a:lnTo>
                  <a:lnTo>
                    <a:pt x="3405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47"/>
            <p:cNvSpPr/>
            <p:nvPr/>
          </p:nvSpPr>
          <p:spPr>
            <a:xfrm>
              <a:off x="5242675" y="3261725"/>
              <a:ext cx="833775" cy="1184800"/>
            </a:xfrm>
            <a:custGeom>
              <a:avLst/>
              <a:gdLst/>
              <a:ahLst/>
              <a:cxnLst/>
              <a:rect l="l" t="t" r="r" b="b"/>
              <a:pathLst>
                <a:path w="33351" h="47392" extrusionOk="0">
                  <a:moveTo>
                    <a:pt x="33175" y="1"/>
                  </a:moveTo>
                  <a:lnTo>
                    <a:pt x="33087" y="45"/>
                  </a:lnTo>
                  <a:lnTo>
                    <a:pt x="31244" y="1230"/>
                  </a:lnTo>
                  <a:lnTo>
                    <a:pt x="30147" y="1888"/>
                  </a:lnTo>
                  <a:lnTo>
                    <a:pt x="30103" y="1932"/>
                  </a:lnTo>
                  <a:lnTo>
                    <a:pt x="26900" y="5179"/>
                  </a:lnTo>
                  <a:lnTo>
                    <a:pt x="22775" y="8426"/>
                  </a:lnTo>
                  <a:lnTo>
                    <a:pt x="19703" y="10839"/>
                  </a:lnTo>
                  <a:lnTo>
                    <a:pt x="18255" y="11936"/>
                  </a:lnTo>
                  <a:lnTo>
                    <a:pt x="18211" y="11936"/>
                  </a:lnTo>
                  <a:lnTo>
                    <a:pt x="16632" y="13999"/>
                  </a:lnTo>
                  <a:lnTo>
                    <a:pt x="15666" y="14745"/>
                  </a:lnTo>
                  <a:lnTo>
                    <a:pt x="15622" y="14789"/>
                  </a:lnTo>
                  <a:lnTo>
                    <a:pt x="11936" y="19396"/>
                  </a:lnTo>
                  <a:lnTo>
                    <a:pt x="10664" y="21107"/>
                  </a:lnTo>
                  <a:lnTo>
                    <a:pt x="9084" y="23257"/>
                  </a:lnTo>
                  <a:lnTo>
                    <a:pt x="9084" y="23301"/>
                  </a:lnTo>
                  <a:lnTo>
                    <a:pt x="7680" y="25803"/>
                  </a:lnTo>
                  <a:lnTo>
                    <a:pt x="6671" y="27733"/>
                  </a:lnTo>
                  <a:lnTo>
                    <a:pt x="6627" y="27777"/>
                  </a:lnTo>
                  <a:lnTo>
                    <a:pt x="6056" y="32077"/>
                  </a:lnTo>
                  <a:lnTo>
                    <a:pt x="4784" y="40108"/>
                  </a:lnTo>
                  <a:lnTo>
                    <a:pt x="4345" y="41205"/>
                  </a:lnTo>
                  <a:lnTo>
                    <a:pt x="3248" y="43135"/>
                  </a:lnTo>
                  <a:lnTo>
                    <a:pt x="2195" y="44188"/>
                  </a:lnTo>
                  <a:lnTo>
                    <a:pt x="2151" y="44188"/>
                  </a:lnTo>
                  <a:lnTo>
                    <a:pt x="835" y="45987"/>
                  </a:lnTo>
                  <a:lnTo>
                    <a:pt x="1" y="47128"/>
                  </a:lnTo>
                  <a:lnTo>
                    <a:pt x="1" y="47172"/>
                  </a:lnTo>
                  <a:lnTo>
                    <a:pt x="1" y="47260"/>
                  </a:lnTo>
                  <a:lnTo>
                    <a:pt x="1" y="47304"/>
                  </a:lnTo>
                  <a:lnTo>
                    <a:pt x="45" y="47348"/>
                  </a:lnTo>
                  <a:lnTo>
                    <a:pt x="176" y="47392"/>
                  </a:lnTo>
                  <a:lnTo>
                    <a:pt x="220" y="47392"/>
                  </a:lnTo>
                  <a:lnTo>
                    <a:pt x="308" y="47304"/>
                  </a:lnTo>
                  <a:lnTo>
                    <a:pt x="1142" y="46207"/>
                  </a:lnTo>
                  <a:lnTo>
                    <a:pt x="2458" y="44408"/>
                  </a:lnTo>
                  <a:lnTo>
                    <a:pt x="3511" y="43355"/>
                  </a:lnTo>
                  <a:lnTo>
                    <a:pt x="3511" y="43311"/>
                  </a:lnTo>
                  <a:lnTo>
                    <a:pt x="4652" y="41380"/>
                  </a:lnTo>
                  <a:lnTo>
                    <a:pt x="4696" y="41336"/>
                  </a:lnTo>
                  <a:lnTo>
                    <a:pt x="5135" y="40239"/>
                  </a:lnTo>
                  <a:lnTo>
                    <a:pt x="5135" y="40195"/>
                  </a:lnTo>
                  <a:lnTo>
                    <a:pt x="6408" y="32121"/>
                  </a:lnTo>
                  <a:lnTo>
                    <a:pt x="6978" y="27865"/>
                  </a:lnTo>
                  <a:lnTo>
                    <a:pt x="7987" y="25934"/>
                  </a:lnTo>
                  <a:lnTo>
                    <a:pt x="9391" y="23477"/>
                  </a:lnTo>
                  <a:lnTo>
                    <a:pt x="10927" y="21327"/>
                  </a:lnTo>
                  <a:lnTo>
                    <a:pt x="12200" y="19615"/>
                  </a:lnTo>
                  <a:lnTo>
                    <a:pt x="15886" y="15008"/>
                  </a:lnTo>
                  <a:lnTo>
                    <a:pt x="16851" y="14262"/>
                  </a:lnTo>
                  <a:lnTo>
                    <a:pt x="16895" y="14218"/>
                  </a:lnTo>
                  <a:lnTo>
                    <a:pt x="18475" y="12200"/>
                  </a:lnTo>
                  <a:lnTo>
                    <a:pt x="19923" y="11103"/>
                  </a:lnTo>
                  <a:lnTo>
                    <a:pt x="22994" y="8689"/>
                  </a:lnTo>
                  <a:lnTo>
                    <a:pt x="27119" y="5442"/>
                  </a:lnTo>
                  <a:lnTo>
                    <a:pt x="27163" y="5442"/>
                  </a:lnTo>
                  <a:lnTo>
                    <a:pt x="30366" y="2195"/>
                  </a:lnTo>
                  <a:lnTo>
                    <a:pt x="31419" y="1537"/>
                  </a:lnTo>
                  <a:lnTo>
                    <a:pt x="33306" y="352"/>
                  </a:lnTo>
                  <a:lnTo>
                    <a:pt x="33350" y="308"/>
                  </a:lnTo>
                  <a:lnTo>
                    <a:pt x="33350" y="220"/>
                  </a:lnTo>
                  <a:lnTo>
                    <a:pt x="33350" y="176"/>
                  </a:lnTo>
                  <a:lnTo>
                    <a:pt x="33350" y="89"/>
                  </a:lnTo>
                  <a:lnTo>
                    <a:pt x="33306" y="45"/>
                  </a:lnTo>
                  <a:lnTo>
                    <a:pt x="332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47"/>
            <p:cNvSpPr/>
            <p:nvPr/>
          </p:nvSpPr>
          <p:spPr>
            <a:xfrm>
              <a:off x="5230625" y="3236500"/>
              <a:ext cx="817300" cy="1199050"/>
            </a:xfrm>
            <a:custGeom>
              <a:avLst/>
              <a:gdLst/>
              <a:ahLst/>
              <a:cxnLst/>
              <a:rect l="l" t="t" r="r" b="b"/>
              <a:pathLst>
                <a:path w="32692" h="47962" extrusionOk="0">
                  <a:moveTo>
                    <a:pt x="32428" y="1"/>
                  </a:moveTo>
                  <a:lnTo>
                    <a:pt x="30146" y="1536"/>
                  </a:lnTo>
                  <a:lnTo>
                    <a:pt x="30102" y="1580"/>
                  </a:lnTo>
                  <a:lnTo>
                    <a:pt x="27513" y="4038"/>
                  </a:lnTo>
                  <a:lnTo>
                    <a:pt x="22906" y="7724"/>
                  </a:lnTo>
                  <a:lnTo>
                    <a:pt x="20624" y="9523"/>
                  </a:lnTo>
                  <a:lnTo>
                    <a:pt x="18693" y="11102"/>
                  </a:lnTo>
                  <a:lnTo>
                    <a:pt x="17070" y="12287"/>
                  </a:lnTo>
                  <a:lnTo>
                    <a:pt x="17070" y="12331"/>
                  </a:lnTo>
                  <a:lnTo>
                    <a:pt x="16280" y="13253"/>
                  </a:lnTo>
                  <a:lnTo>
                    <a:pt x="15622" y="13867"/>
                  </a:lnTo>
                  <a:lnTo>
                    <a:pt x="15578" y="13911"/>
                  </a:lnTo>
                  <a:lnTo>
                    <a:pt x="12770" y="17509"/>
                  </a:lnTo>
                  <a:lnTo>
                    <a:pt x="10927" y="19878"/>
                  </a:lnTo>
                  <a:lnTo>
                    <a:pt x="7592" y="24310"/>
                  </a:lnTo>
                  <a:lnTo>
                    <a:pt x="5880" y="27514"/>
                  </a:lnTo>
                  <a:lnTo>
                    <a:pt x="5836" y="27558"/>
                  </a:lnTo>
                  <a:lnTo>
                    <a:pt x="5178" y="32121"/>
                  </a:lnTo>
                  <a:lnTo>
                    <a:pt x="4652" y="35851"/>
                  </a:lnTo>
                  <a:lnTo>
                    <a:pt x="4125" y="39274"/>
                  </a:lnTo>
                  <a:lnTo>
                    <a:pt x="3598" y="41731"/>
                  </a:lnTo>
                  <a:lnTo>
                    <a:pt x="3116" y="43091"/>
                  </a:lnTo>
                  <a:lnTo>
                    <a:pt x="527" y="47040"/>
                  </a:lnTo>
                  <a:lnTo>
                    <a:pt x="44" y="47699"/>
                  </a:lnTo>
                  <a:lnTo>
                    <a:pt x="0" y="47786"/>
                  </a:lnTo>
                  <a:lnTo>
                    <a:pt x="0" y="47830"/>
                  </a:lnTo>
                  <a:lnTo>
                    <a:pt x="44" y="47918"/>
                  </a:lnTo>
                  <a:lnTo>
                    <a:pt x="88" y="47962"/>
                  </a:lnTo>
                  <a:lnTo>
                    <a:pt x="264" y="47962"/>
                  </a:lnTo>
                  <a:lnTo>
                    <a:pt x="351" y="47918"/>
                  </a:lnTo>
                  <a:lnTo>
                    <a:pt x="790" y="47260"/>
                  </a:lnTo>
                  <a:lnTo>
                    <a:pt x="3423" y="43267"/>
                  </a:lnTo>
                  <a:lnTo>
                    <a:pt x="3467" y="43223"/>
                  </a:lnTo>
                  <a:lnTo>
                    <a:pt x="3906" y="41862"/>
                  </a:lnTo>
                  <a:lnTo>
                    <a:pt x="3950" y="41819"/>
                  </a:lnTo>
                  <a:lnTo>
                    <a:pt x="4476" y="39317"/>
                  </a:lnTo>
                  <a:lnTo>
                    <a:pt x="4959" y="35895"/>
                  </a:lnTo>
                  <a:lnTo>
                    <a:pt x="5529" y="32165"/>
                  </a:lnTo>
                  <a:lnTo>
                    <a:pt x="6187" y="27645"/>
                  </a:lnTo>
                  <a:lnTo>
                    <a:pt x="7899" y="24486"/>
                  </a:lnTo>
                  <a:lnTo>
                    <a:pt x="11190" y="20098"/>
                  </a:lnTo>
                  <a:lnTo>
                    <a:pt x="13033" y="17728"/>
                  </a:lnTo>
                  <a:lnTo>
                    <a:pt x="15841" y="14130"/>
                  </a:lnTo>
                  <a:lnTo>
                    <a:pt x="16543" y="13516"/>
                  </a:lnTo>
                  <a:lnTo>
                    <a:pt x="16543" y="13472"/>
                  </a:lnTo>
                  <a:lnTo>
                    <a:pt x="17289" y="12594"/>
                  </a:lnTo>
                  <a:lnTo>
                    <a:pt x="18913" y="11366"/>
                  </a:lnTo>
                  <a:lnTo>
                    <a:pt x="20844" y="9786"/>
                  </a:lnTo>
                  <a:lnTo>
                    <a:pt x="23125" y="7987"/>
                  </a:lnTo>
                  <a:lnTo>
                    <a:pt x="27733" y="4301"/>
                  </a:lnTo>
                  <a:lnTo>
                    <a:pt x="30322" y="1844"/>
                  </a:lnTo>
                  <a:lnTo>
                    <a:pt x="32604" y="308"/>
                  </a:lnTo>
                  <a:lnTo>
                    <a:pt x="32647" y="264"/>
                  </a:lnTo>
                  <a:lnTo>
                    <a:pt x="32691" y="220"/>
                  </a:lnTo>
                  <a:lnTo>
                    <a:pt x="32691" y="132"/>
                  </a:lnTo>
                  <a:lnTo>
                    <a:pt x="32647" y="88"/>
                  </a:lnTo>
                  <a:lnTo>
                    <a:pt x="326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47"/>
            <p:cNvSpPr/>
            <p:nvPr/>
          </p:nvSpPr>
          <p:spPr>
            <a:xfrm>
              <a:off x="5136275" y="3184950"/>
              <a:ext cx="854600" cy="1805700"/>
            </a:xfrm>
            <a:custGeom>
              <a:avLst/>
              <a:gdLst/>
              <a:ahLst/>
              <a:cxnLst/>
              <a:rect l="l" t="t" r="r" b="b"/>
              <a:pathLst>
                <a:path w="34184" h="72228" extrusionOk="0">
                  <a:moveTo>
                    <a:pt x="34052" y="0"/>
                  </a:moveTo>
                  <a:lnTo>
                    <a:pt x="33964" y="44"/>
                  </a:lnTo>
                  <a:lnTo>
                    <a:pt x="33920" y="44"/>
                  </a:lnTo>
                  <a:lnTo>
                    <a:pt x="30015" y="3072"/>
                  </a:lnTo>
                  <a:lnTo>
                    <a:pt x="25978" y="6319"/>
                  </a:lnTo>
                  <a:lnTo>
                    <a:pt x="23257" y="8513"/>
                  </a:lnTo>
                  <a:lnTo>
                    <a:pt x="20975" y="10400"/>
                  </a:lnTo>
                  <a:lnTo>
                    <a:pt x="19659" y="11453"/>
                  </a:lnTo>
                  <a:lnTo>
                    <a:pt x="16675" y="13340"/>
                  </a:lnTo>
                  <a:lnTo>
                    <a:pt x="16675" y="13384"/>
                  </a:lnTo>
                  <a:lnTo>
                    <a:pt x="15534" y="14656"/>
                  </a:lnTo>
                  <a:lnTo>
                    <a:pt x="14657" y="15885"/>
                  </a:lnTo>
                  <a:lnTo>
                    <a:pt x="13779" y="17114"/>
                  </a:lnTo>
                  <a:lnTo>
                    <a:pt x="12199" y="19615"/>
                  </a:lnTo>
                  <a:lnTo>
                    <a:pt x="10488" y="22248"/>
                  </a:lnTo>
                  <a:lnTo>
                    <a:pt x="9567" y="23564"/>
                  </a:lnTo>
                  <a:lnTo>
                    <a:pt x="8601" y="24837"/>
                  </a:lnTo>
                  <a:lnTo>
                    <a:pt x="7197" y="26811"/>
                  </a:lnTo>
                  <a:lnTo>
                    <a:pt x="7197" y="26899"/>
                  </a:lnTo>
                  <a:lnTo>
                    <a:pt x="6802" y="29005"/>
                  </a:lnTo>
                  <a:lnTo>
                    <a:pt x="6188" y="33876"/>
                  </a:lnTo>
                  <a:lnTo>
                    <a:pt x="5705" y="37386"/>
                  </a:lnTo>
                  <a:lnTo>
                    <a:pt x="5266" y="40502"/>
                  </a:lnTo>
                  <a:lnTo>
                    <a:pt x="4564" y="43793"/>
                  </a:lnTo>
                  <a:lnTo>
                    <a:pt x="3730" y="47479"/>
                  </a:lnTo>
                  <a:lnTo>
                    <a:pt x="1624" y="50814"/>
                  </a:lnTo>
                  <a:lnTo>
                    <a:pt x="878" y="52262"/>
                  </a:lnTo>
                  <a:lnTo>
                    <a:pt x="834" y="52350"/>
                  </a:lnTo>
                  <a:lnTo>
                    <a:pt x="527" y="54807"/>
                  </a:lnTo>
                  <a:lnTo>
                    <a:pt x="264" y="57527"/>
                  </a:lnTo>
                  <a:lnTo>
                    <a:pt x="1" y="59458"/>
                  </a:lnTo>
                  <a:lnTo>
                    <a:pt x="1" y="59502"/>
                  </a:lnTo>
                  <a:lnTo>
                    <a:pt x="1" y="59590"/>
                  </a:lnTo>
                  <a:lnTo>
                    <a:pt x="2414" y="62837"/>
                  </a:lnTo>
                  <a:lnTo>
                    <a:pt x="3774" y="64943"/>
                  </a:lnTo>
                  <a:lnTo>
                    <a:pt x="4608" y="66216"/>
                  </a:lnTo>
                  <a:lnTo>
                    <a:pt x="6275" y="68190"/>
                  </a:lnTo>
                  <a:lnTo>
                    <a:pt x="9391" y="71701"/>
                  </a:lnTo>
                  <a:lnTo>
                    <a:pt x="9435" y="71701"/>
                  </a:lnTo>
                  <a:lnTo>
                    <a:pt x="10093" y="72183"/>
                  </a:lnTo>
                  <a:lnTo>
                    <a:pt x="10181" y="72227"/>
                  </a:lnTo>
                  <a:lnTo>
                    <a:pt x="10707" y="72227"/>
                  </a:lnTo>
                  <a:lnTo>
                    <a:pt x="10751" y="72183"/>
                  </a:lnTo>
                  <a:lnTo>
                    <a:pt x="10839" y="72140"/>
                  </a:lnTo>
                  <a:lnTo>
                    <a:pt x="11804" y="71043"/>
                  </a:lnTo>
                  <a:lnTo>
                    <a:pt x="11848" y="70955"/>
                  </a:lnTo>
                  <a:lnTo>
                    <a:pt x="11848" y="70911"/>
                  </a:lnTo>
                  <a:lnTo>
                    <a:pt x="11804" y="70823"/>
                  </a:lnTo>
                  <a:lnTo>
                    <a:pt x="11804" y="70779"/>
                  </a:lnTo>
                  <a:lnTo>
                    <a:pt x="11717" y="70735"/>
                  </a:lnTo>
                  <a:lnTo>
                    <a:pt x="11585" y="70735"/>
                  </a:lnTo>
                  <a:lnTo>
                    <a:pt x="11541" y="70779"/>
                  </a:lnTo>
                  <a:lnTo>
                    <a:pt x="10620" y="71876"/>
                  </a:lnTo>
                  <a:lnTo>
                    <a:pt x="10269" y="71876"/>
                  </a:lnTo>
                  <a:lnTo>
                    <a:pt x="9654" y="71437"/>
                  </a:lnTo>
                  <a:lnTo>
                    <a:pt x="6539" y="67971"/>
                  </a:lnTo>
                  <a:lnTo>
                    <a:pt x="4915" y="65996"/>
                  </a:lnTo>
                  <a:lnTo>
                    <a:pt x="4038" y="64768"/>
                  </a:lnTo>
                  <a:lnTo>
                    <a:pt x="2677" y="62618"/>
                  </a:lnTo>
                  <a:lnTo>
                    <a:pt x="352" y="59414"/>
                  </a:lnTo>
                  <a:lnTo>
                    <a:pt x="615" y="57571"/>
                  </a:lnTo>
                  <a:lnTo>
                    <a:pt x="878" y="54851"/>
                  </a:lnTo>
                  <a:lnTo>
                    <a:pt x="1185" y="52393"/>
                  </a:lnTo>
                  <a:lnTo>
                    <a:pt x="1931" y="50989"/>
                  </a:lnTo>
                  <a:lnTo>
                    <a:pt x="4038" y="47654"/>
                  </a:lnTo>
                  <a:lnTo>
                    <a:pt x="4038" y="47567"/>
                  </a:lnTo>
                  <a:lnTo>
                    <a:pt x="4915" y="43837"/>
                  </a:lnTo>
                  <a:lnTo>
                    <a:pt x="5617" y="40546"/>
                  </a:lnTo>
                  <a:lnTo>
                    <a:pt x="6056" y="37430"/>
                  </a:lnTo>
                  <a:lnTo>
                    <a:pt x="6495" y="33920"/>
                  </a:lnTo>
                  <a:lnTo>
                    <a:pt x="7109" y="29093"/>
                  </a:lnTo>
                  <a:lnTo>
                    <a:pt x="7504" y="26987"/>
                  </a:lnTo>
                  <a:lnTo>
                    <a:pt x="8908" y="25056"/>
                  </a:lnTo>
                  <a:lnTo>
                    <a:pt x="9830" y="23783"/>
                  </a:lnTo>
                  <a:lnTo>
                    <a:pt x="10751" y="22467"/>
                  </a:lnTo>
                  <a:lnTo>
                    <a:pt x="12463" y="19790"/>
                  </a:lnTo>
                  <a:lnTo>
                    <a:pt x="14086" y="17289"/>
                  </a:lnTo>
                  <a:lnTo>
                    <a:pt x="14920" y="16060"/>
                  </a:lnTo>
                  <a:lnTo>
                    <a:pt x="15798" y="14876"/>
                  </a:lnTo>
                  <a:lnTo>
                    <a:pt x="16895" y="13647"/>
                  </a:lnTo>
                  <a:lnTo>
                    <a:pt x="19835" y="11760"/>
                  </a:lnTo>
                  <a:lnTo>
                    <a:pt x="19878" y="11760"/>
                  </a:lnTo>
                  <a:lnTo>
                    <a:pt x="21195" y="10663"/>
                  </a:lnTo>
                  <a:lnTo>
                    <a:pt x="23477" y="8820"/>
                  </a:lnTo>
                  <a:lnTo>
                    <a:pt x="26241" y="6626"/>
                  </a:lnTo>
                  <a:lnTo>
                    <a:pt x="30234" y="3379"/>
                  </a:lnTo>
                  <a:lnTo>
                    <a:pt x="34140" y="351"/>
                  </a:lnTo>
                  <a:lnTo>
                    <a:pt x="34183" y="264"/>
                  </a:lnTo>
                  <a:lnTo>
                    <a:pt x="34183" y="220"/>
                  </a:lnTo>
                  <a:lnTo>
                    <a:pt x="34183" y="132"/>
                  </a:lnTo>
                  <a:lnTo>
                    <a:pt x="34183" y="88"/>
                  </a:lnTo>
                  <a:lnTo>
                    <a:pt x="34096" y="44"/>
                  </a:lnTo>
                  <a:lnTo>
                    <a:pt x="3405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47"/>
            <p:cNvSpPr/>
            <p:nvPr/>
          </p:nvSpPr>
          <p:spPr>
            <a:xfrm>
              <a:off x="5101175" y="3159725"/>
              <a:ext cx="862275" cy="1886875"/>
            </a:xfrm>
            <a:custGeom>
              <a:avLst/>
              <a:gdLst/>
              <a:ahLst/>
              <a:cxnLst/>
              <a:rect l="l" t="t" r="r" b="b"/>
              <a:pathLst>
                <a:path w="34491" h="75475" extrusionOk="0">
                  <a:moveTo>
                    <a:pt x="34271" y="0"/>
                  </a:moveTo>
                  <a:lnTo>
                    <a:pt x="34183" y="44"/>
                  </a:lnTo>
                  <a:lnTo>
                    <a:pt x="31287" y="2238"/>
                  </a:lnTo>
                  <a:lnTo>
                    <a:pt x="22555" y="9303"/>
                  </a:lnTo>
                  <a:lnTo>
                    <a:pt x="19834" y="11409"/>
                  </a:lnTo>
                  <a:lnTo>
                    <a:pt x="17509" y="12506"/>
                  </a:lnTo>
                  <a:lnTo>
                    <a:pt x="16938" y="12813"/>
                  </a:lnTo>
                  <a:lnTo>
                    <a:pt x="16456" y="13164"/>
                  </a:lnTo>
                  <a:lnTo>
                    <a:pt x="15929" y="13515"/>
                  </a:lnTo>
                  <a:lnTo>
                    <a:pt x="15446" y="13910"/>
                  </a:lnTo>
                  <a:lnTo>
                    <a:pt x="14964" y="14393"/>
                  </a:lnTo>
                  <a:lnTo>
                    <a:pt x="14481" y="14875"/>
                  </a:lnTo>
                  <a:lnTo>
                    <a:pt x="13559" y="15885"/>
                  </a:lnTo>
                  <a:lnTo>
                    <a:pt x="12726" y="17026"/>
                  </a:lnTo>
                  <a:lnTo>
                    <a:pt x="11892" y="18210"/>
                  </a:lnTo>
                  <a:lnTo>
                    <a:pt x="11058" y="19483"/>
                  </a:lnTo>
                  <a:lnTo>
                    <a:pt x="10268" y="20712"/>
                  </a:lnTo>
                  <a:lnTo>
                    <a:pt x="9479" y="21940"/>
                  </a:lnTo>
                  <a:lnTo>
                    <a:pt x="8733" y="23125"/>
                  </a:lnTo>
                  <a:lnTo>
                    <a:pt x="7943" y="24222"/>
                  </a:lnTo>
                  <a:lnTo>
                    <a:pt x="7197" y="25187"/>
                  </a:lnTo>
                  <a:lnTo>
                    <a:pt x="7153" y="25275"/>
                  </a:lnTo>
                  <a:lnTo>
                    <a:pt x="6846" y="26240"/>
                  </a:lnTo>
                  <a:lnTo>
                    <a:pt x="6846" y="26328"/>
                  </a:lnTo>
                  <a:lnTo>
                    <a:pt x="7021" y="27513"/>
                  </a:lnTo>
                  <a:lnTo>
                    <a:pt x="6319" y="33876"/>
                  </a:lnTo>
                  <a:lnTo>
                    <a:pt x="5836" y="37605"/>
                  </a:lnTo>
                  <a:lnTo>
                    <a:pt x="5398" y="40896"/>
                  </a:lnTo>
                  <a:lnTo>
                    <a:pt x="5047" y="43003"/>
                  </a:lnTo>
                  <a:lnTo>
                    <a:pt x="3950" y="47522"/>
                  </a:lnTo>
                  <a:lnTo>
                    <a:pt x="3423" y="49716"/>
                  </a:lnTo>
                  <a:lnTo>
                    <a:pt x="1756" y="52964"/>
                  </a:lnTo>
                  <a:lnTo>
                    <a:pt x="1712" y="53007"/>
                  </a:lnTo>
                  <a:lnTo>
                    <a:pt x="1229" y="56957"/>
                  </a:lnTo>
                  <a:lnTo>
                    <a:pt x="88" y="61345"/>
                  </a:lnTo>
                  <a:lnTo>
                    <a:pt x="0" y="62398"/>
                  </a:lnTo>
                  <a:lnTo>
                    <a:pt x="44" y="62529"/>
                  </a:lnTo>
                  <a:lnTo>
                    <a:pt x="1843" y="64811"/>
                  </a:lnTo>
                  <a:lnTo>
                    <a:pt x="4739" y="68146"/>
                  </a:lnTo>
                  <a:lnTo>
                    <a:pt x="6144" y="69814"/>
                  </a:lnTo>
                  <a:lnTo>
                    <a:pt x="8250" y="72095"/>
                  </a:lnTo>
                  <a:lnTo>
                    <a:pt x="9830" y="74026"/>
                  </a:lnTo>
                  <a:lnTo>
                    <a:pt x="10927" y="75386"/>
                  </a:lnTo>
                  <a:lnTo>
                    <a:pt x="11014" y="75430"/>
                  </a:lnTo>
                  <a:lnTo>
                    <a:pt x="11058" y="75474"/>
                  </a:lnTo>
                  <a:lnTo>
                    <a:pt x="11146" y="75430"/>
                  </a:lnTo>
                  <a:lnTo>
                    <a:pt x="11365" y="75343"/>
                  </a:lnTo>
                  <a:lnTo>
                    <a:pt x="11453" y="75299"/>
                  </a:lnTo>
                  <a:lnTo>
                    <a:pt x="12462" y="73763"/>
                  </a:lnTo>
                  <a:lnTo>
                    <a:pt x="12506" y="73719"/>
                  </a:lnTo>
                  <a:lnTo>
                    <a:pt x="12506" y="73631"/>
                  </a:lnTo>
                  <a:lnTo>
                    <a:pt x="12462" y="73587"/>
                  </a:lnTo>
                  <a:lnTo>
                    <a:pt x="12419" y="73543"/>
                  </a:lnTo>
                  <a:lnTo>
                    <a:pt x="12375" y="73500"/>
                  </a:lnTo>
                  <a:lnTo>
                    <a:pt x="12287" y="73500"/>
                  </a:lnTo>
                  <a:lnTo>
                    <a:pt x="12243" y="73543"/>
                  </a:lnTo>
                  <a:lnTo>
                    <a:pt x="12199" y="73587"/>
                  </a:lnTo>
                  <a:lnTo>
                    <a:pt x="11190" y="75035"/>
                  </a:lnTo>
                  <a:lnTo>
                    <a:pt x="11146" y="75079"/>
                  </a:lnTo>
                  <a:lnTo>
                    <a:pt x="10093" y="73807"/>
                  </a:lnTo>
                  <a:lnTo>
                    <a:pt x="8513" y="71876"/>
                  </a:lnTo>
                  <a:lnTo>
                    <a:pt x="6407" y="69594"/>
                  </a:lnTo>
                  <a:lnTo>
                    <a:pt x="2151" y="64592"/>
                  </a:lnTo>
                  <a:lnTo>
                    <a:pt x="395" y="62354"/>
                  </a:lnTo>
                  <a:lnTo>
                    <a:pt x="439" y="61389"/>
                  </a:lnTo>
                  <a:lnTo>
                    <a:pt x="1580" y="57044"/>
                  </a:lnTo>
                  <a:lnTo>
                    <a:pt x="1580" y="57001"/>
                  </a:lnTo>
                  <a:lnTo>
                    <a:pt x="2063" y="53095"/>
                  </a:lnTo>
                  <a:lnTo>
                    <a:pt x="3774" y="49848"/>
                  </a:lnTo>
                  <a:lnTo>
                    <a:pt x="3774" y="49804"/>
                  </a:lnTo>
                  <a:lnTo>
                    <a:pt x="4301" y="47610"/>
                  </a:lnTo>
                  <a:lnTo>
                    <a:pt x="5398" y="43091"/>
                  </a:lnTo>
                  <a:lnTo>
                    <a:pt x="5749" y="40940"/>
                  </a:lnTo>
                  <a:lnTo>
                    <a:pt x="6188" y="37649"/>
                  </a:lnTo>
                  <a:lnTo>
                    <a:pt x="6670" y="33920"/>
                  </a:lnTo>
                  <a:lnTo>
                    <a:pt x="7372" y="27557"/>
                  </a:lnTo>
                  <a:lnTo>
                    <a:pt x="7372" y="27469"/>
                  </a:lnTo>
                  <a:lnTo>
                    <a:pt x="7197" y="26284"/>
                  </a:lnTo>
                  <a:lnTo>
                    <a:pt x="7460" y="25407"/>
                  </a:lnTo>
                  <a:lnTo>
                    <a:pt x="8250" y="24397"/>
                  </a:lnTo>
                  <a:lnTo>
                    <a:pt x="9040" y="23300"/>
                  </a:lnTo>
                  <a:lnTo>
                    <a:pt x="9786" y="22116"/>
                  </a:lnTo>
                  <a:lnTo>
                    <a:pt x="10576" y="20887"/>
                  </a:lnTo>
                  <a:lnTo>
                    <a:pt x="12155" y="18430"/>
                  </a:lnTo>
                  <a:lnTo>
                    <a:pt x="12989" y="17245"/>
                  </a:lnTo>
                  <a:lnTo>
                    <a:pt x="13823" y="16148"/>
                  </a:lnTo>
                  <a:lnTo>
                    <a:pt x="14700" y="15139"/>
                  </a:lnTo>
                  <a:lnTo>
                    <a:pt x="15183" y="14656"/>
                  </a:lnTo>
                  <a:lnTo>
                    <a:pt x="15622" y="14217"/>
                  </a:lnTo>
                  <a:lnTo>
                    <a:pt x="16105" y="13822"/>
                  </a:lnTo>
                  <a:lnTo>
                    <a:pt x="16631" y="13427"/>
                  </a:lnTo>
                  <a:lnTo>
                    <a:pt x="17114" y="13120"/>
                  </a:lnTo>
                  <a:lnTo>
                    <a:pt x="17640" y="12857"/>
                  </a:lnTo>
                  <a:lnTo>
                    <a:pt x="20010" y="11716"/>
                  </a:lnTo>
                  <a:lnTo>
                    <a:pt x="20054" y="11716"/>
                  </a:lnTo>
                  <a:lnTo>
                    <a:pt x="22774" y="9566"/>
                  </a:lnTo>
                  <a:lnTo>
                    <a:pt x="27865" y="5441"/>
                  </a:lnTo>
                  <a:lnTo>
                    <a:pt x="31507" y="2545"/>
                  </a:lnTo>
                  <a:lnTo>
                    <a:pt x="34403" y="307"/>
                  </a:lnTo>
                  <a:lnTo>
                    <a:pt x="34447" y="263"/>
                  </a:lnTo>
                  <a:lnTo>
                    <a:pt x="34490" y="219"/>
                  </a:lnTo>
                  <a:lnTo>
                    <a:pt x="34490" y="132"/>
                  </a:lnTo>
                  <a:lnTo>
                    <a:pt x="34447" y="88"/>
                  </a:lnTo>
                  <a:lnTo>
                    <a:pt x="34403" y="44"/>
                  </a:lnTo>
                  <a:lnTo>
                    <a:pt x="343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47"/>
            <p:cNvSpPr/>
            <p:nvPr/>
          </p:nvSpPr>
          <p:spPr>
            <a:xfrm>
              <a:off x="5644200" y="4235875"/>
              <a:ext cx="110825" cy="70225"/>
            </a:xfrm>
            <a:custGeom>
              <a:avLst/>
              <a:gdLst/>
              <a:ahLst/>
              <a:cxnLst/>
              <a:rect l="l" t="t" r="r" b="b"/>
              <a:pathLst>
                <a:path w="4433" h="2809" extrusionOk="0">
                  <a:moveTo>
                    <a:pt x="3116" y="352"/>
                  </a:moveTo>
                  <a:lnTo>
                    <a:pt x="3555" y="571"/>
                  </a:lnTo>
                  <a:lnTo>
                    <a:pt x="4081" y="1361"/>
                  </a:lnTo>
                  <a:lnTo>
                    <a:pt x="4037" y="2107"/>
                  </a:lnTo>
                  <a:lnTo>
                    <a:pt x="3862" y="2326"/>
                  </a:lnTo>
                  <a:lnTo>
                    <a:pt x="3511" y="2458"/>
                  </a:lnTo>
                  <a:lnTo>
                    <a:pt x="2370" y="2414"/>
                  </a:lnTo>
                  <a:lnTo>
                    <a:pt x="746" y="1844"/>
                  </a:lnTo>
                  <a:lnTo>
                    <a:pt x="351" y="1493"/>
                  </a:lnTo>
                  <a:lnTo>
                    <a:pt x="351" y="1449"/>
                  </a:lnTo>
                  <a:lnTo>
                    <a:pt x="658" y="1229"/>
                  </a:lnTo>
                  <a:lnTo>
                    <a:pt x="2107" y="396"/>
                  </a:lnTo>
                  <a:lnTo>
                    <a:pt x="3116" y="352"/>
                  </a:lnTo>
                  <a:close/>
                  <a:moveTo>
                    <a:pt x="3160" y="1"/>
                  </a:moveTo>
                  <a:lnTo>
                    <a:pt x="2063" y="45"/>
                  </a:lnTo>
                  <a:lnTo>
                    <a:pt x="1975" y="88"/>
                  </a:lnTo>
                  <a:lnTo>
                    <a:pt x="483" y="922"/>
                  </a:lnTo>
                  <a:lnTo>
                    <a:pt x="439" y="922"/>
                  </a:lnTo>
                  <a:lnTo>
                    <a:pt x="88" y="1229"/>
                  </a:lnTo>
                  <a:lnTo>
                    <a:pt x="44" y="1273"/>
                  </a:lnTo>
                  <a:lnTo>
                    <a:pt x="0" y="1361"/>
                  </a:lnTo>
                  <a:lnTo>
                    <a:pt x="0" y="1536"/>
                  </a:lnTo>
                  <a:lnTo>
                    <a:pt x="88" y="1668"/>
                  </a:lnTo>
                  <a:lnTo>
                    <a:pt x="527" y="2151"/>
                  </a:lnTo>
                  <a:lnTo>
                    <a:pt x="615" y="2195"/>
                  </a:lnTo>
                  <a:lnTo>
                    <a:pt x="2282" y="2721"/>
                  </a:lnTo>
                  <a:lnTo>
                    <a:pt x="2326" y="2765"/>
                  </a:lnTo>
                  <a:lnTo>
                    <a:pt x="3555" y="2809"/>
                  </a:lnTo>
                  <a:lnTo>
                    <a:pt x="3598" y="2809"/>
                  </a:lnTo>
                  <a:lnTo>
                    <a:pt x="4037" y="2633"/>
                  </a:lnTo>
                  <a:lnTo>
                    <a:pt x="4081" y="2590"/>
                  </a:lnTo>
                  <a:lnTo>
                    <a:pt x="4344" y="2326"/>
                  </a:lnTo>
                  <a:lnTo>
                    <a:pt x="4388" y="2195"/>
                  </a:lnTo>
                  <a:lnTo>
                    <a:pt x="4432" y="1361"/>
                  </a:lnTo>
                  <a:lnTo>
                    <a:pt x="4388" y="1229"/>
                  </a:lnTo>
                  <a:lnTo>
                    <a:pt x="3818" y="352"/>
                  </a:lnTo>
                  <a:lnTo>
                    <a:pt x="3730" y="308"/>
                  </a:lnTo>
                  <a:lnTo>
                    <a:pt x="324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47"/>
            <p:cNvSpPr/>
            <p:nvPr/>
          </p:nvSpPr>
          <p:spPr>
            <a:xfrm>
              <a:off x="5600325" y="4217225"/>
              <a:ext cx="172250" cy="154700"/>
            </a:xfrm>
            <a:custGeom>
              <a:avLst/>
              <a:gdLst/>
              <a:ahLst/>
              <a:cxnLst/>
              <a:rect l="l" t="t" r="r" b="b"/>
              <a:pathLst>
                <a:path w="6890" h="6188" extrusionOk="0">
                  <a:moveTo>
                    <a:pt x="4915" y="352"/>
                  </a:moveTo>
                  <a:lnTo>
                    <a:pt x="5704" y="703"/>
                  </a:lnTo>
                  <a:lnTo>
                    <a:pt x="5924" y="922"/>
                  </a:lnTo>
                  <a:lnTo>
                    <a:pt x="6494" y="2590"/>
                  </a:lnTo>
                  <a:lnTo>
                    <a:pt x="6538" y="5793"/>
                  </a:lnTo>
                  <a:lnTo>
                    <a:pt x="6494" y="5837"/>
                  </a:lnTo>
                  <a:lnTo>
                    <a:pt x="6143" y="5837"/>
                  </a:lnTo>
                  <a:lnTo>
                    <a:pt x="4651" y="5486"/>
                  </a:lnTo>
                  <a:lnTo>
                    <a:pt x="2589" y="4740"/>
                  </a:lnTo>
                  <a:lnTo>
                    <a:pt x="878" y="3906"/>
                  </a:lnTo>
                  <a:lnTo>
                    <a:pt x="570" y="3599"/>
                  </a:lnTo>
                  <a:lnTo>
                    <a:pt x="351" y="2853"/>
                  </a:lnTo>
                  <a:lnTo>
                    <a:pt x="570" y="2414"/>
                  </a:lnTo>
                  <a:lnTo>
                    <a:pt x="965" y="1975"/>
                  </a:lnTo>
                  <a:lnTo>
                    <a:pt x="2677" y="1010"/>
                  </a:lnTo>
                  <a:lnTo>
                    <a:pt x="4125" y="396"/>
                  </a:lnTo>
                  <a:lnTo>
                    <a:pt x="4915" y="352"/>
                  </a:lnTo>
                  <a:close/>
                  <a:moveTo>
                    <a:pt x="4915" y="1"/>
                  </a:moveTo>
                  <a:lnTo>
                    <a:pt x="4081" y="45"/>
                  </a:lnTo>
                  <a:lnTo>
                    <a:pt x="3993" y="45"/>
                  </a:lnTo>
                  <a:lnTo>
                    <a:pt x="2501" y="703"/>
                  </a:lnTo>
                  <a:lnTo>
                    <a:pt x="746" y="1668"/>
                  </a:lnTo>
                  <a:lnTo>
                    <a:pt x="702" y="1712"/>
                  </a:lnTo>
                  <a:lnTo>
                    <a:pt x="263" y="2195"/>
                  </a:lnTo>
                  <a:lnTo>
                    <a:pt x="263" y="2239"/>
                  </a:lnTo>
                  <a:lnTo>
                    <a:pt x="0" y="2765"/>
                  </a:lnTo>
                  <a:lnTo>
                    <a:pt x="0" y="2853"/>
                  </a:lnTo>
                  <a:lnTo>
                    <a:pt x="219" y="3730"/>
                  </a:lnTo>
                  <a:lnTo>
                    <a:pt x="263" y="3818"/>
                  </a:lnTo>
                  <a:lnTo>
                    <a:pt x="658" y="4169"/>
                  </a:lnTo>
                  <a:lnTo>
                    <a:pt x="702" y="4213"/>
                  </a:lnTo>
                  <a:lnTo>
                    <a:pt x="2457" y="5047"/>
                  </a:lnTo>
                  <a:lnTo>
                    <a:pt x="4564" y="5793"/>
                  </a:lnTo>
                  <a:lnTo>
                    <a:pt x="6099" y="6188"/>
                  </a:lnTo>
                  <a:lnTo>
                    <a:pt x="6538" y="6188"/>
                  </a:lnTo>
                  <a:lnTo>
                    <a:pt x="6626" y="6144"/>
                  </a:lnTo>
                  <a:lnTo>
                    <a:pt x="6802" y="6012"/>
                  </a:lnTo>
                  <a:lnTo>
                    <a:pt x="6889" y="5968"/>
                  </a:lnTo>
                  <a:lnTo>
                    <a:pt x="6889" y="5881"/>
                  </a:lnTo>
                  <a:lnTo>
                    <a:pt x="6845" y="2546"/>
                  </a:lnTo>
                  <a:lnTo>
                    <a:pt x="6802" y="2502"/>
                  </a:lnTo>
                  <a:lnTo>
                    <a:pt x="6231" y="791"/>
                  </a:lnTo>
                  <a:lnTo>
                    <a:pt x="6231" y="747"/>
                  </a:lnTo>
                  <a:lnTo>
                    <a:pt x="5968" y="439"/>
                  </a:lnTo>
                  <a:lnTo>
                    <a:pt x="5880" y="396"/>
                  </a:lnTo>
                  <a:lnTo>
                    <a:pt x="50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47"/>
            <p:cNvSpPr/>
            <p:nvPr/>
          </p:nvSpPr>
          <p:spPr>
            <a:xfrm>
              <a:off x="5555325" y="4199675"/>
              <a:ext cx="240275" cy="216125"/>
            </a:xfrm>
            <a:custGeom>
              <a:avLst/>
              <a:gdLst/>
              <a:ahLst/>
              <a:cxnLst/>
              <a:rect l="l" t="t" r="r" b="b"/>
              <a:pathLst>
                <a:path w="9611" h="8645" extrusionOk="0">
                  <a:moveTo>
                    <a:pt x="6715" y="352"/>
                  </a:moveTo>
                  <a:lnTo>
                    <a:pt x="7856" y="747"/>
                  </a:lnTo>
                  <a:lnTo>
                    <a:pt x="8207" y="1010"/>
                  </a:lnTo>
                  <a:lnTo>
                    <a:pt x="8865" y="3072"/>
                  </a:lnTo>
                  <a:lnTo>
                    <a:pt x="9260" y="6495"/>
                  </a:lnTo>
                  <a:lnTo>
                    <a:pt x="8953" y="7636"/>
                  </a:lnTo>
                  <a:lnTo>
                    <a:pt x="8645" y="8294"/>
                  </a:lnTo>
                  <a:lnTo>
                    <a:pt x="7987" y="8206"/>
                  </a:lnTo>
                  <a:lnTo>
                    <a:pt x="1054" y="6495"/>
                  </a:lnTo>
                  <a:lnTo>
                    <a:pt x="484" y="6144"/>
                  </a:lnTo>
                  <a:lnTo>
                    <a:pt x="396" y="5968"/>
                  </a:lnTo>
                  <a:lnTo>
                    <a:pt x="1932" y="2677"/>
                  </a:lnTo>
                  <a:lnTo>
                    <a:pt x="2546" y="2063"/>
                  </a:lnTo>
                  <a:lnTo>
                    <a:pt x="4433" y="1010"/>
                  </a:lnTo>
                  <a:lnTo>
                    <a:pt x="5837" y="439"/>
                  </a:lnTo>
                  <a:lnTo>
                    <a:pt x="6715" y="352"/>
                  </a:lnTo>
                  <a:close/>
                  <a:moveTo>
                    <a:pt x="6715" y="1"/>
                  </a:moveTo>
                  <a:lnTo>
                    <a:pt x="5793" y="88"/>
                  </a:lnTo>
                  <a:lnTo>
                    <a:pt x="5749" y="88"/>
                  </a:lnTo>
                  <a:lnTo>
                    <a:pt x="4301" y="703"/>
                  </a:lnTo>
                  <a:lnTo>
                    <a:pt x="2370" y="1756"/>
                  </a:lnTo>
                  <a:lnTo>
                    <a:pt x="2327" y="1800"/>
                  </a:lnTo>
                  <a:lnTo>
                    <a:pt x="1668" y="2414"/>
                  </a:lnTo>
                  <a:lnTo>
                    <a:pt x="1625" y="2502"/>
                  </a:lnTo>
                  <a:lnTo>
                    <a:pt x="45" y="5881"/>
                  </a:lnTo>
                  <a:lnTo>
                    <a:pt x="1" y="5968"/>
                  </a:lnTo>
                  <a:lnTo>
                    <a:pt x="45" y="6056"/>
                  </a:lnTo>
                  <a:lnTo>
                    <a:pt x="176" y="6363"/>
                  </a:lnTo>
                  <a:lnTo>
                    <a:pt x="264" y="6451"/>
                  </a:lnTo>
                  <a:lnTo>
                    <a:pt x="922" y="6802"/>
                  </a:lnTo>
                  <a:lnTo>
                    <a:pt x="966" y="6802"/>
                  </a:lnTo>
                  <a:lnTo>
                    <a:pt x="5793" y="8031"/>
                  </a:lnTo>
                  <a:lnTo>
                    <a:pt x="7899" y="8557"/>
                  </a:lnTo>
                  <a:lnTo>
                    <a:pt x="7943" y="8557"/>
                  </a:lnTo>
                  <a:lnTo>
                    <a:pt x="8733" y="8645"/>
                  </a:lnTo>
                  <a:lnTo>
                    <a:pt x="8865" y="8601"/>
                  </a:lnTo>
                  <a:lnTo>
                    <a:pt x="8909" y="8557"/>
                  </a:lnTo>
                  <a:lnTo>
                    <a:pt x="9304" y="7767"/>
                  </a:lnTo>
                  <a:lnTo>
                    <a:pt x="9304" y="7724"/>
                  </a:lnTo>
                  <a:lnTo>
                    <a:pt x="9611" y="6583"/>
                  </a:lnTo>
                  <a:lnTo>
                    <a:pt x="9611" y="6495"/>
                  </a:lnTo>
                  <a:lnTo>
                    <a:pt x="9216" y="2984"/>
                  </a:lnTo>
                  <a:lnTo>
                    <a:pt x="9216" y="2941"/>
                  </a:lnTo>
                  <a:lnTo>
                    <a:pt x="8514" y="834"/>
                  </a:lnTo>
                  <a:lnTo>
                    <a:pt x="8470" y="747"/>
                  </a:lnTo>
                  <a:lnTo>
                    <a:pt x="8031" y="439"/>
                  </a:lnTo>
                  <a:lnTo>
                    <a:pt x="7987" y="396"/>
                  </a:lnTo>
                  <a:lnTo>
                    <a:pt x="68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47"/>
            <p:cNvSpPr/>
            <p:nvPr/>
          </p:nvSpPr>
          <p:spPr>
            <a:xfrm>
              <a:off x="5499400" y="4181025"/>
              <a:ext cx="342275" cy="296225"/>
            </a:xfrm>
            <a:custGeom>
              <a:avLst/>
              <a:gdLst/>
              <a:ahLst/>
              <a:cxnLst/>
              <a:rect l="l" t="t" r="r" b="b"/>
              <a:pathLst>
                <a:path w="13691" h="11849" extrusionOk="0">
                  <a:moveTo>
                    <a:pt x="8952" y="352"/>
                  </a:moveTo>
                  <a:lnTo>
                    <a:pt x="10882" y="1142"/>
                  </a:lnTo>
                  <a:lnTo>
                    <a:pt x="11848" y="4213"/>
                  </a:lnTo>
                  <a:lnTo>
                    <a:pt x="12462" y="8162"/>
                  </a:lnTo>
                  <a:lnTo>
                    <a:pt x="12462" y="8250"/>
                  </a:lnTo>
                  <a:lnTo>
                    <a:pt x="13340" y="9479"/>
                  </a:lnTo>
                  <a:lnTo>
                    <a:pt x="13340" y="9961"/>
                  </a:lnTo>
                  <a:lnTo>
                    <a:pt x="12901" y="10444"/>
                  </a:lnTo>
                  <a:lnTo>
                    <a:pt x="11497" y="11146"/>
                  </a:lnTo>
                  <a:lnTo>
                    <a:pt x="10444" y="11497"/>
                  </a:lnTo>
                  <a:lnTo>
                    <a:pt x="8381" y="10664"/>
                  </a:lnTo>
                  <a:lnTo>
                    <a:pt x="5002" y="9874"/>
                  </a:lnTo>
                  <a:lnTo>
                    <a:pt x="1536" y="9303"/>
                  </a:lnTo>
                  <a:lnTo>
                    <a:pt x="351" y="8952"/>
                  </a:lnTo>
                  <a:lnTo>
                    <a:pt x="351" y="8689"/>
                  </a:lnTo>
                  <a:lnTo>
                    <a:pt x="570" y="8162"/>
                  </a:lnTo>
                  <a:lnTo>
                    <a:pt x="1667" y="6583"/>
                  </a:lnTo>
                  <a:lnTo>
                    <a:pt x="3028" y="4433"/>
                  </a:lnTo>
                  <a:lnTo>
                    <a:pt x="3993" y="2590"/>
                  </a:lnTo>
                  <a:lnTo>
                    <a:pt x="5310" y="1712"/>
                  </a:lnTo>
                  <a:lnTo>
                    <a:pt x="8162" y="352"/>
                  </a:lnTo>
                  <a:close/>
                  <a:moveTo>
                    <a:pt x="8118" y="1"/>
                  </a:moveTo>
                  <a:lnTo>
                    <a:pt x="8074" y="44"/>
                  </a:lnTo>
                  <a:lnTo>
                    <a:pt x="5178" y="1405"/>
                  </a:lnTo>
                  <a:lnTo>
                    <a:pt x="5134" y="1405"/>
                  </a:lnTo>
                  <a:lnTo>
                    <a:pt x="3774" y="2326"/>
                  </a:lnTo>
                  <a:lnTo>
                    <a:pt x="3686" y="2370"/>
                  </a:lnTo>
                  <a:lnTo>
                    <a:pt x="2721" y="4257"/>
                  </a:lnTo>
                  <a:lnTo>
                    <a:pt x="1360" y="6407"/>
                  </a:lnTo>
                  <a:lnTo>
                    <a:pt x="263" y="7943"/>
                  </a:lnTo>
                  <a:lnTo>
                    <a:pt x="263" y="7987"/>
                  </a:lnTo>
                  <a:lnTo>
                    <a:pt x="44" y="8601"/>
                  </a:lnTo>
                  <a:lnTo>
                    <a:pt x="0" y="8645"/>
                  </a:lnTo>
                  <a:lnTo>
                    <a:pt x="0" y="9084"/>
                  </a:lnTo>
                  <a:lnTo>
                    <a:pt x="0" y="9215"/>
                  </a:lnTo>
                  <a:lnTo>
                    <a:pt x="88" y="9259"/>
                  </a:lnTo>
                  <a:lnTo>
                    <a:pt x="1448" y="9654"/>
                  </a:lnTo>
                  <a:lnTo>
                    <a:pt x="1492" y="9654"/>
                  </a:lnTo>
                  <a:lnTo>
                    <a:pt x="4959" y="10225"/>
                  </a:lnTo>
                  <a:lnTo>
                    <a:pt x="8293" y="11015"/>
                  </a:lnTo>
                  <a:lnTo>
                    <a:pt x="10400" y="11848"/>
                  </a:lnTo>
                  <a:lnTo>
                    <a:pt x="10531" y="11848"/>
                  </a:lnTo>
                  <a:lnTo>
                    <a:pt x="11584" y="11497"/>
                  </a:lnTo>
                  <a:lnTo>
                    <a:pt x="11628" y="11453"/>
                  </a:lnTo>
                  <a:lnTo>
                    <a:pt x="13120" y="10707"/>
                  </a:lnTo>
                  <a:lnTo>
                    <a:pt x="13164" y="10664"/>
                  </a:lnTo>
                  <a:lnTo>
                    <a:pt x="13647" y="10137"/>
                  </a:lnTo>
                  <a:lnTo>
                    <a:pt x="13691" y="10005"/>
                  </a:lnTo>
                  <a:lnTo>
                    <a:pt x="13691" y="9435"/>
                  </a:lnTo>
                  <a:lnTo>
                    <a:pt x="13647" y="9347"/>
                  </a:lnTo>
                  <a:lnTo>
                    <a:pt x="12813" y="8075"/>
                  </a:lnTo>
                  <a:lnTo>
                    <a:pt x="12155" y="4169"/>
                  </a:lnTo>
                  <a:lnTo>
                    <a:pt x="12155" y="4125"/>
                  </a:lnTo>
                  <a:lnTo>
                    <a:pt x="11190" y="966"/>
                  </a:lnTo>
                  <a:lnTo>
                    <a:pt x="11190" y="878"/>
                  </a:lnTo>
                  <a:lnTo>
                    <a:pt x="11102" y="834"/>
                  </a:lnTo>
                  <a:lnTo>
                    <a:pt x="9039" y="44"/>
                  </a:lnTo>
                  <a:lnTo>
                    <a:pt x="899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47"/>
            <p:cNvSpPr/>
            <p:nvPr/>
          </p:nvSpPr>
          <p:spPr>
            <a:xfrm>
              <a:off x="5288750" y="4500250"/>
              <a:ext cx="79025" cy="51600"/>
            </a:xfrm>
            <a:custGeom>
              <a:avLst/>
              <a:gdLst/>
              <a:ahLst/>
              <a:cxnLst/>
              <a:rect l="l" t="t" r="r" b="b"/>
              <a:pathLst>
                <a:path w="3161" h="2064" extrusionOk="0">
                  <a:moveTo>
                    <a:pt x="1932" y="352"/>
                  </a:moveTo>
                  <a:lnTo>
                    <a:pt x="2502" y="571"/>
                  </a:lnTo>
                  <a:lnTo>
                    <a:pt x="2678" y="703"/>
                  </a:lnTo>
                  <a:lnTo>
                    <a:pt x="2546" y="791"/>
                  </a:lnTo>
                  <a:lnTo>
                    <a:pt x="1493" y="1361"/>
                  </a:lnTo>
                  <a:lnTo>
                    <a:pt x="352" y="1668"/>
                  </a:lnTo>
                  <a:lnTo>
                    <a:pt x="352" y="1624"/>
                  </a:lnTo>
                  <a:lnTo>
                    <a:pt x="747" y="1054"/>
                  </a:lnTo>
                  <a:lnTo>
                    <a:pt x="1317" y="483"/>
                  </a:lnTo>
                  <a:lnTo>
                    <a:pt x="1932" y="352"/>
                  </a:lnTo>
                  <a:close/>
                  <a:moveTo>
                    <a:pt x="1932" y="1"/>
                  </a:moveTo>
                  <a:lnTo>
                    <a:pt x="1186" y="132"/>
                  </a:lnTo>
                  <a:lnTo>
                    <a:pt x="1098" y="176"/>
                  </a:lnTo>
                  <a:lnTo>
                    <a:pt x="484" y="791"/>
                  </a:lnTo>
                  <a:lnTo>
                    <a:pt x="484" y="835"/>
                  </a:lnTo>
                  <a:lnTo>
                    <a:pt x="45" y="1493"/>
                  </a:lnTo>
                  <a:lnTo>
                    <a:pt x="45" y="1537"/>
                  </a:lnTo>
                  <a:lnTo>
                    <a:pt x="1" y="1888"/>
                  </a:lnTo>
                  <a:lnTo>
                    <a:pt x="1" y="1975"/>
                  </a:lnTo>
                  <a:lnTo>
                    <a:pt x="45" y="2019"/>
                  </a:lnTo>
                  <a:lnTo>
                    <a:pt x="176" y="2063"/>
                  </a:lnTo>
                  <a:lnTo>
                    <a:pt x="220" y="2063"/>
                  </a:lnTo>
                  <a:lnTo>
                    <a:pt x="1581" y="1668"/>
                  </a:lnTo>
                  <a:lnTo>
                    <a:pt x="1625" y="1668"/>
                  </a:lnTo>
                  <a:lnTo>
                    <a:pt x="2678" y="1098"/>
                  </a:lnTo>
                  <a:lnTo>
                    <a:pt x="3073" y="922"/>
                  </a:lnTo>
                  <a:lnTo>
                    <a:pt x="3116" y="878"/>
                  </a:lnTo>
                  <a:lnTo>
                    <a:pt x="3160" y="791"/>
                  </a:lnTo>
                  <a:lnTo>
                    <a:pt x="3160" y="703"/>
                  </a:lnTo>
                  <a:lnTo>
                    <a:pt x="3116" y="615"/>
                  </a:lnTo>
                  <a:lnTo>
                    <a:pt x="2722" y="264"/>
                  </a:lnTo>
                  <a:lnTo>
                    <a:pt x="2634" y="220"/>
                  </a:lnTo>
                  <a:lnTo>
                    <a:pt x="20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47"/>
            <p:cNvSpPr/>
            <p:nvPr/>
          </p:nvSpPr>
          <p:spPr>
            <a:xfrm>
              <a:off x="5982075" y="1811500"/>
              <a:ext cx="928100" cy="1382250"/>
            </a:xfrm>
            <a:custGeom>
              <a:avLst/>
              <a:gdLst/>
              <a:ahLst/>
              <a:cxnLst/>
              <a:rect l="l" t="t" r="r" b="b"/>
              <a:pathLst>
                <a:path w="37124" h="55290" extrusionOk="0">
                  <a:moveTo>
                    <a:pt x="36685" y="0"/>
                  </a:moveTo>
                  <a:lnTo>
                    <a:pt x="36641" y="44"/>
                  </a:lnTo>
                  <a:lnTo>
                    <a:pt x="36597" y="132"/>
                  </a:lnTo>
                  <a:lnTo>
                    <a:pt x="36597" y="176"/>
                  </a:lnTo>
                  <a:lnTo>
                    <a:pt x="36641" y="263"/>
                  </a:lnTo>
                  <a:lnTo>
                    <a:pt x="36685" y="395"/>
                  </a:lnTo>
                  <a:lnTo>
                    <a:pt x="36772" y="1360"/>
                  </a:lnTo>
                  <a:lnTo>
                    <a:pt x="36772" y="3203"/>
                  </a:lnTo>
                  <a:lnTo>
                    <a:pt x="36070" y="4915"/>
                  </a:lnTo>
                  <a:lnTo>
                    <a:pt x="35280" y="7811"/>
                  </a:lnTo>
                  <a:lnTo>
                    <a:pt x="34666" y="9917"/>
                  </a:lnTo>
                  <a:lnTo>
                    <a:pt x="34008" y="11936"/>
                  </a:lnTo>
                  <a:lnTo>
                    <a:pt x="32648" y="14744"/>
                  </a:lnTo>
                  <a:lnTo>
                    <a:pt x="31551" y="16850"/>
                  </a:lnTo>
                  <a:lnTo>
                    <a:pt x="30629" y="18956"/>
                  </a:lnTo>
                  <a:lnTo>
                    <a:pt x="29137" y="21633"/>
                  </a:lnTo>
                  <a:lnTo>
                    <a:pt x="27733" y="23827"/>
                  </a:lnTo>
                  <a:lnTo>
                    <a:pt x="26504" y="25758"/>
                  </a:lnTo>
                  <a:lnTo>
                    <a:pt x="25144" y="28215"/>
                  </a:lnTo>
                  <a:lnTo>
                    <a:pt x="24881" y="29093"/>
                  </a:lnTo>
                  <a:lnTo>
                    <a:pt x="24881" y="29137"/>
                  </a:lnTo>
                  <a:lnTo>
                    <a:pt x="24881" y="30014"/>
                  </a:lnTo>
                  <a:lnTo>
                    <a:pt x="24881" y="30058"/>
                  </a:lnTo>
                  <a:lnTo>
                    <a:pt x="25232" y="32735"/>
                  </a:lnTo>
                  <a:lnTo>
                    <a:pt x="25583" y="36289"/>
                  </a:lnTo>
                  <a:lnTo>
                    <a:pt x="25495" y="36421"/>
                  </a:lnTo>
                  <a:lnTo>
                    <a:pt x="23345" y="37649"/>
                  </a:lnTo>
                  <a:lnTo>
                    <a:pt x="21370" y="39054"/>
                  </a:lnTo>
                  <a:lnTo>
                    <a:pt x="21326" y="39054"/>
                  </a:lnTo>
                  <a:lnTo>
                    <a:pt x="19659" y="40546"/>
                  </a:lnTo>
                  <a:lnTo>
                    <a:pt x="16500" y="43047"/>
                  </a:lnTo>
                  <a:lnTo>
                    <a:pt x="16456" y="43047"/>
                  </a:lnTo>
                  <a:lnTo>
                    <a:pt x="14964" y="44539"/>
                  </a:lnTo>
                  <a:lnTo>
                    <a:pt x="12594" y="47040"/>
                  </a:lnTo>
                  <a:lnTo>
                    <a:pt x="10400" y="48268"/>
                  </a:lnTo>
                  <a:lnTo>
                    <a:pt x="8250" y="49102"/>
                  </a:lnTo>
                  <a:lnTo>
                    <a:pt x="8206" y="49146"/>
                  </a:lnTo>
                  <a:lnTo>
                    <a:pt x="6626" y="50111"/>
                  </a:lnTo>
                  <a:lnTo>
                    <a:pt x="88" y="54982"/>
                  </a:lnTo>
                  <a:lnTo>
                    <a:pt x="44" y="55026"/>
                  </a:lnTo>
                  <a:lnTo>
                    <a:pt x="0" y="55114"/>
                  </a:lnTo>
                  <a:lnTo>
                    <a:pt x="44" y="55158"/>
                  </a:lnTo>
                  <a:lnTo>
                    <a:pt x="44" y="55245"/>
                  </a:lnTo>
                  <a:lnTo>
                    <a:pt x="132" y="55289"/>
                  </a:lnTo>
                  <a:lnTo>
                    <a:pt x="308" y="55289"/>
                  </a:lnTo>
                  <a:lnTo>
                    <a:pt x="6846" y="50419"/>
                  </a:lnTo>
                  <a:lnTo>
                    <a:pt x="8382" y="49453"/>
                  </a:lnTo>
                  <a:lnTo>
                    <a:pt x="10532" y="48620"/>
                  </a:lnTo>
                  <a:lnTo>
                    <a:pt x="10576" y="48576"/>
                  </a:lnTo>
                  <a:lnTo>
                    <a:pt x="12814" y="47347"/>
                  </a:lnTo>
                  <a:lnTo>
                    <a:pt x="12857" y="47303"/>
                  </a:lnTo>
                  <a:lnTo>
                    <a:pt x="15227" y="44802"/>
                  </a:lnTo>
                  <a:lnTo>
                    <a:pt x="16719" y="43310"/>
                  </a:lnTo>
                  <a:lnTo>
                    <a:pt x="19878" y="40853"/>
                  </a:lnTo>
                  <a:lnTo>
                    <a:pt x="21546" y="39361"/>
                  </a:lnTo>
                  <a:lnTo>
                    <a:pt x="23520" y="37957"/>
                  </a:lnTo>
                  <a:lnTo>
                    <a:pt x="25714" y="36684"/>
                  </a:lnTo>
                  <a:lnTo>
                    <a:pt x="25758" y="36640"/>
                  </a:lnTo>
                  <a:lnTo>
                    <a:pt x="25890" y="36421"/>
                  </a:lnTo>
                  <a:lnTo>
                    <a:pt x="25934" y="36289"/>
                  </a:lnTo>
                  <a:lnTo>
                    <a:pt x="25583" y="32691"/>
                  </a:lnTo>
                  <a:lnTo>
                    <a:pt x="25232" y="30014"/>
                  </a:lnTo>
                  <a:lnTo>
                    <a:pt x="25232" y="29137"/>
                  </a:lnTo>
                  <a:lnTo>
                    <a:pt x="25451" y="28347"/>
                  </a:lnTo>
                  <a:lnTo>
                    <a:pt x="26811" y="25933"/>
                  </a:lnTo>
                  <a:lnTo>
                    <a:pt x="29444" y="21809"/>
                  </a:lnTo>
                  <a:lnTo>
                    <a:pt x="30936" y="19132"/>
                  </a:lnTo>
                  <a:lnTo>
                    <a:pt x="30980" y="19088"/>
                  </a:lnTo>
                  <a:lnTo>
                    <a:pt x="31858" y="16982"/>
                  </a:lnTo>
                  <a:lnTo>
                    <a:pt x="32955" y="14876"/>
                  </a:lnTo>
                  <a:lnTo>
                    <a:pt x="34359" y="12111"/>
                  </a:lnTo>
                  <a:lnTo>
                    <a:pt x="34359" y="12067"/>
                  </a:lnTo>
                  <a:lnTo>
                    <a:pt x="35017" y="10049"/>
                  </a:lnTo>
                  <a:lnTo>
                    <a:pt x="35631" y="7942"/>
                  </a:lnTo>
                  <a:lnTo>
                    <a:pt x="36421" y="5002"/>
                  </a:lnTo>
                  <a:lnTo>
                    <a:pt x="37080" y="3291"/>
                  </a:lnTo>
                  <a:lnTo>
                    <a:pt x="37123" y="3203"/>
                  </a:lnTo>
                  <a:lnTo>
                    <a:pt x="37123" y="1360"/>
                  </a:lnTo>
                  <a:lnTo>
                    <a:pt x="37123" y="1317"/>
                  </a:lnTo>
                  <a:lnTo>
                    <a:pt x="37036" y="307"/>
                  </a:lnTo>
                  <a:lnTo>
                    <a:pt x="37036" y="263"/>
                  </a:lnTo>
                  <a:lnTo>
                    <a:pt x="36948" y="88"/>
                  </a:lnTo>
                  <a:lnTo>
                    <a:pt x="36904" y="44"/>
                  </a:lnTo>
                  <a:lnTo>
                    <a:pt x="3681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47"/>
            <p:cNvSpPr/>
            <p:nvPr/>
          </p:nvSpPr>
          <p:spPr>
            <a:xfrm>
              <a:off x="5954650" y="1809300"/>
              <a:ext cx="928100" cy="1359225"/>
            </a:xfrm>
            <a:custGeom>
              <a:avLst/>
              <a:gdLst/>
              <a:ahLst/>
              <a:cxnLst/>
              <a:rect l="l" t="t" r="r" b="b"/>
              <a:pathLst>
                <a:path w="37124" h="54369" extrusionOk="0">
                  <a:moveTo>
                    <a:pt x="36685" y="0"/>
                  </a:moveTo>
                  <a:lnTo>
                    <a:pt x="36641" y="44"/>
                  </a:lnTo>
                  <a:lnTo>
                    <a:pt x="36553" y="44"/>
                  </a:lnTo>
                  <a:lnTo>
                    <a:pt x="36509" y="132"/>
                  </a:lnTo>
                  <a:lnTo>
                    <a:pt x="36509" y="176"/>
                  </a:lnTo>
                  <a:lnTo>
                    <a:pt x="36509" y="264"/>
                  </a:lnTo>
                  <a:lnTo>
                    <a:pt x="36685" y="878"/>
                  </a:lnTo>
                  <a:lnTo>
                    <a:pt x="36772" y="1317"/>
                  </a:lnTo>
                  <a:lnTo>
                    <a:pt x="36685" y="2238"/>
                  </a:lnTo>
                  <a:lnTo>
                    <a:pt x="36114" y="4169"/>
                  </a:lnTo>
                  <a:lnTo>
                    <a:pt x="35588" y="6275"/>
                  </a:lnTo>
                  <a:lnTo>
                    <a:pt x="34885" y="8820"/>
                  </a:lnTo>
                  <a:lnTo>
                    <a:pt x="34139" y="11146"/>
                  </a:lnTo>
                  <a:lnTo>
                    <a:pt x="32823" y="14042"/>
                  </a:lnTo>
                  <a:lnTo>
                    <a:pt x="31814" y="15973"/>
                  </a:lnTo>
                  <a:lnTo>
                    <a:pt x="30541" y="18737"/>
                  </a:lnTo>
                  <a:lnTo>
                    <a:pt x="29093" y="21238"/>
                  </a:lnTo>
                  <a:lnTo>
                    <a:pt x="27557" y="23652"/>
                  </a:lnTo>
                  <a:lnTo>
                    <a:pt x="26285" y="25802"/>
                  </a:lnTo>
                  <a:lnTo>
                    <a:pt x="24881" y="28172"/>
                  </a:lnTo>
                  <a:lnTo>
                    <a:pt x="22599" y="31682"/>
                  </a:lnTo>
                  <a:lnTo>
                    <a:pt x="22599" y="31770"/>
                  </a:lnTo>
                  <a:lnTo>
                    <a:pt x="22467" y="32911"/>
                  </a:lnTo>
                  <a:lnTo>
                    <a:pt x="22380" y="35631"/>
                  </a:lnTo>
                  <a:lnTo>
                    <a:pt x="22160" y="36509"/>
                  </a:lnTo>
                  <a:lnTo>
                    <a:pt x="21721" y="37299"/>
                  </a:lnTo>
                  <a:lnTo>
                    <a:pt x="20142" y="38834"/>
                  </a:lnTo>
                  <a:lnTo>
                    <a:pt x="17070" y="41379"/>
                  </a:lnTo>
                  <a:lnTo>
                    <a:pt x="15490" y="43091"/>
                  </a:lnTo>
                  <a:lnTo>
                    <a:pt x="13516" y="45329"/>
                  </a:lnTo>
                  <a:lnTo>
                    <a:pt x="12331" y="46338"/>
                  </a:lnTo>
                  <a:lnTo>
                    <a:pt x="11234" y="46865"/>
                  </a:lnTo>
                  <a:lnTo>
                    <a:pt x="8777" y="47786"/>
                  </a:lnTo>
                  <a:lnTo>
                    <a:pt x="8733" y="47786"/>
                  </a:lnTo>
                  <a:lnTo>
                    <a:pt x="6934" y="48927"/>
                  </a:lnTo>
                  <a:lnTo>
                    <a:pt x="2194" y="52525"/>
                  </a:lnTo>
                  <a:lnTo>
                    <a:pt x="44" y="54061"/>
                  </a:lnTo>
                  <a:lnTo>
                    <a:pt x="0" y="54105"/>
                  </a:lnTo>
                  <a:lnTo>
                    <a:pt x="0" y="54193"/>
                  </a:lnTo>
                  <a:lnTo>
                    <a:pt x="0" y="54236"/>
                  </a:lnTo>
                  <a:lnTo>
                    <a:pt x="0" y="54324"/>
                  </a:lnTo>
                  <a:lnTo>
                    <a:pt x="88" y="54368"/>
                  </a:lnTo>
                  <a:lnTo>
                    <a:pt x="176" y="54368"/>
                  </a:lnTo>
                  <a:lnTo>
                    <a:pt x="264" y="54324"/>
                  </a:lnTo>
                  <a:lnTo>
                    <a:pt x="2370" y="52788"/>
                  </a:lnTo>
                  <a:lnTo>
                    <a:pt x="5486" y="50463"/>
                  </a:lnTo>
                  <a:lnTo>
                    <a:pt x="7153" y="49234"/>
                  </a:lnTo>
                  <a:lnTo>
                    <a:pt x="8908" y="48093"/>
                  </a:lnTo>
                  <a:lnTo>
                    <a:pt x="11365" y="47172"/>
                  </a:lnTo>
                  <a:lnTo>
                    <a:pt x="12506" y="46645"/>
                  </a:lnTo>
                  <a:lnTo>
                    <a:pt x="12550" y="46601"/>
                  </a:lnTo>
                  <a:lnTo>
                    <a:pt x="13735" y="45592"/>
                  </a:lnTo>
                  <a:lnTo>
                    <a:pt x="13779" y="45548"/>
                  </a:lnTo>
                  <a:lnTo>
                    <a:pt x="15754" y="43310"/>
                  </a:lnTo>
                  <a:lnTo>
                    <a:pt x="17333" y="41643"/>
                  </a:lnTo>
                  <a:lnTo>
                    <a:pt x="20361" y="39098"/>
                  </a:lnTo>
                  <a:lnTo>
                    <a:pt x="21985" y="37518"/>
                  </a:lnTo>
                  <a:lnTo>
                    <a:pt x="22028" y="37474"/>
                  </a:lnTo>
                  <a:lnTo>
                    <a:pt x="22511" y="36684"/>
                  </a:lnTo>
                  <a:lnTo>
                    <a:pt x="22511" y="36640"/>
                  </a:lnTo>
                  <a:lnTo>
                    <a:pt x="22731" y="35719"/>
                  </a:lnTo>
                  <a:lnTo>
                    <a:pt x="22731" y="35675"/>
                  </a:lnTo>
                  <a:lnTo>
                    <a:pt x="22818" y="32954"/>
                  </a:lnTo>
                  <a:lnTo>
                    <a:pt x="22950" y="31857"/>
                  </a:lnTo>
                  <a:lnTo>
                    <a:pt x="25188" y="28391"/>
                  </a:lnTo>
                  <a:lnTo>
                    <a:pt x="26592" y="25978"/>
                  </a:lnTo>
                  <a:lnTo>
                    <a:pt x="27821" y="23827"/>
                  </a:lnTo>
                  <a:lnTo>
                    <a:pt x="29400" y="21414"/>
                  </a:lnTo>
                  <a:lnTo>
                    <a:pt x="30848" y="18913"/>
                  </a:lnTo>
                  <a:lnTo>
                    <a:pt x="32121" y="16104"/>
                  </a:lnTo>
                  <a:lnTo>
                    <a:pt x="33130" y="14218"/>
                  </a:lnTo>
                  <a:lnTo>
                    <a:pt x="34491" y="11278"/>
                  </a:lnTo>
                  <a:lnTo>
                    <a:pt x="34491" y="11234"/>
                  </a:lnTo>
                  <a:lnTo>
                    <a:pt x="35237" y="8908"/>
                  </a:lnTo>
                  <a:lnTo>
                    <a:pt x="35895" y="6363"/>
                  </a:lnTo>
                  <a:lnTo>
                    <a:pt x="36465" y="4301"/>
                  </a:lnTo>
                  <a:lnTo>
                    <a:pt x="37036" y="2282"/>
                  </a:lnTo>
                  <a:lnTo>
                    <a:pt x="37123" y="1317"/>
                  </a:lnTo>
                  <a:lnTo>
                    <a:pt x="37123" y="1273"/>
                  </a:lnTo>
                  <a:lnTo>
                    <a:pt x="37036" y="834"/>
                  </a:lnTo>
                  <a:lnTo>
                    <a:pt x="37036" y="790"/>
                  </a:lnTo>
                  <a:lnTo>
                    <a:pt x="36860" y="132"/>
                  </a:lnTo>
                  <a:lnTo>
                    <a:pt x="36816" y="88"/>
                  </a:lnTo>
                  <a:lnTo>
                    <a:pt x="36772" y="44"/>
                  </a:lnTo>
                  <a:lnTo>
                    <a:pt x="3668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47"/>
            <p:cNvSpPr/>
            <p:nvPr/>
          </p:nvSpPr>
          <p:spPr>
            <a:xfrm>
              <a:off x="5925025" y="1820275"/>
              <a:ext cx="932500" cy="1321900"/>
            </a:xfrm>
            <a:custGeom>
              <a:avLst/>
              <a:gdLst/>
              <a:ahLst/>
              <a:cxnLst/>
              <a:rect l="l" t="t" r="r" b="b"/>
              <a:pathLst>
                <a:path w="37300" h="52876" extrusionOk="0">
                  <a:moveTo>
                    <a:pt x="37124" y="0"/>
                  </a:moveTo>
                  <a:lnTo>
                    <a:pt x="37080" y="44"/>
                  </a:lnTo>
                  <a:lnTo>
                    <a:pt x="36992" y="44"/>
                  </a:lnTo>
                  <a:lnTo>
                    <a:pt x="36948" y="88"/>
                  </a:lnTo>
                  <a:lnTo>
                    <a:pt x="36948" y="176"/>
                  </a:lnTo>
                  <a:lnTo>
                    <a:pt x="36860" y="746"/>
                  </a:lnTo>
                  <a:lnTo>
                    <a:pt x="35763" y="4827"/>
                  </a:lnTo>
                  <a:lnTo>
                    <a:pt x="35061" y="7504"/>
                  </a:lnTo>
                  <a:lnTo>
                    <a:pt x="34315" y="9917"/>
                  </a:lnTo>
                  <a:lnTo>
                    <a:pt x="32165" y="14568"/>
                  </a:lnTo>
                  <a:lnTo>
                    <a:pt x="31024" y="17026"/>
                  </a:lnTo>
                  <a:lnTo>
                    <a:pt x="29532" y="19659"/>
                  </a:lnTo>
                  <a:lnTo>
                    <a:pt x="27031" y="23696"/>
                  </a:lnTo>
                  <a:lnTo>
                    <a:pt x="24705" y="27645"/>
                  </a:lnTo>
                  <a:lnTo>
                    <a:pt x="23696" y="29137"/>
                  </a:lnTo>
                  <a:lnTo>
                    <a:pt x="21063" y="32647"/>
                  </a:lnTo>
                  <a:lnTo>
                    <a:pt x="21019" y="32691"/>
                  </a:lnTo>
                  <a:lnTo>
                    <a:pt x="20230" y="35061"/>
                  </a:lnTo>
                  <a:lnTo>
                    <a:pt x="18387" y="38571"/>
                  </a:lnTo>
                  <a:lnTo>
                    <a:pt x="17158" y="39931"/>
                  </a:lnTo>
                  <a:lnTo>
                    <a:pt x="14964" y="42432"/>
                  </a:lnTo>
                  <a:lnTo>
                    <a:pt x="12814" y="44670"/>
                  </a:lnTo>
                  <a:lnTo>
                    <a:pt x="9391" y="45943"/>
                  </a:lnTo>
                  <a:lnTo>
                    <a:pt x="7855" y="46864"/>
                  </a:lnTo>
                  <a:lnTo>
                    <a:pt x="7811" y="46864"/>
                  </a:lnTo>
                  <a:lnTo>
                    <a:pt x="6012" y="48225"/>
                  </a:lnTo>
                  <a:lnTo>
                    <a:pt x="45" y="52569"/>
                  </a:lnTo>
                  <a:lnTo>
                    <a:pt x="1" y="52613"/>
                  </a:lnTo>
                  <a:lnTo>
                    <a:pt x="1" y="52700"/>
                  </a:lnTo>
                  <a:lnTo>
                    <a:pt x="1" y="52744"/>
                  </a:lnTo>
                  <a:lnTo>
                    <a:pt x="1" y="52832"/>
                  </a:lnTo>
                  <a:lnTo>
                    <a:pt x="88" y="52876"/>
                  </a:lnTo>
                  <a:lnTo>
                    <a:pt x="264" y="52876"/>
                  </a:lnTo>
                  <a:lnTo>
                    <a:pt x="6232" y="48532"/>
                  </a:lnTo>
                  <a:lnTo>
                    <a:pt x="8031" y="47172"/>
                  </a:lnTo>
                  <a:lnTo>
                    <a:pt x="9523" y="46250"/>
                  </a:lnTo>
                  <a:lnTo>
                    <a:pt x="12243" y="45241"/>
                  </a:lnTo>
                  <a:lnTo>
                    <a:pt x="12989" y="44977"/>
                  </a:lnTo>
                  <a:lnTo>
                    <a:pt x="13077" y="44934"/>
                  </a:lnTo>
                  <a:lnTo>
                    <a:pt x="15227" y="42652"/>
                  </a:lnTo>
                  <a:lnTo>
                    <a:pt x="17377" y="40151"/>
                  </a:lnTo>
                  <a:lnTo>
                    <a:pt x="18650" y="38790"/>
                  </a:lnTo>
                  <a:lnTo>
                    <a:pt x="18694" y="38746"/>
                  </a:lnTo>
                  <a:lnTo>
                    <a:pt x="20581" y="35192"/>
                  </a:lnTo>
                  <a:lnTo>
                    <a:pt x="20581" y="35148"/>
                  </a:lnTo>
                  <a:lnTo>
                    <a:pt x="21327" y="32823"/>
                  </a:lnTo>
                  <a:lnTo>
                    <a:pt x="23959" y="29356"/>
                  </a:lnTo>
                  <a:lnTo>
                    <a:pt x="25013" y="27864"/>
                  </a:lnTo>
                  <a:lnTo>
                    <a:pt x="27294" y="23871"/>
                  </a:lnTo>
                  <a:lnTo>
                    <a:pt x="29839" y="19834"/>
                  </a:lnTo>
                  <a:lnTo>
                    <a:pt x="31331" y="17201"/>
                  </a:lnTo>
                  <a:lnTo>
                    <a:pt x="32472" y="14700"/>
                  </a:lnTo>
                  <a:lnTo>
                    <a:pt x="34666" y="10093"/>
                  </a:lnTo>
                  <a:lnTo>
                    <a:pt x="34666" y="10049"/>
                  </a:lnTo>
                  <a:lnTo>
                    <a:pt x="35412" y="7591"/>
                  </a:lnTo>
                  <a:lnTo>
                    <a:pt x="36114" y="4915"/>
                  </a:lnTo>
                  <a:lnTo>
                    <a:pt x="37211" y="790"/>
                  </a:lnTo>
                  <a:lnTo>
                    <a:pt x="37299" y="220"/>
                  </a:lnTo>
                  <a:lnTo>
                    <a:pt x="37255" y="132"/>
                  </a:lnTo>
                  <a:lnTo>
                    <a:pt x="37255" y="88"/>
                  </a:lnTo>
                  <a:lnTo>
                    <a:pt x="37211" y="44"/>
                  </a:lnTo>
                  <a:lnTo>
                    <a:pt x="371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47"/>
            <p:cNvSpPr/>
            <p:nvPr/>
          </p:nvSpPr>
          <p:spPr>
            <a:xfrm>
              <a:off x="5894325" y="1812575"/>
              <a:ext cx="942350" cy="1302175"/>
            </a:xfrm>
            <a:custGeom>
              <a:avLst/>
              <a:gdLst/>
              <a:ahLst/>
              <a:cxnLst/>
              <a:rect l="l" t="t" r="r" b="b"/>
              <a:pathLst>
                <a:path w="37694" h="52087" extrusionOk="0">
                  <a:moveTo>
                    <a:pt x="37518" y="1"/>
                  </a:moveTo>
                  <a:lnTo>
                    <a:pt x="37430" y="45"/>
                  </a:lnTo>
                  <a:lnTo>
                    <a:pt x="37386" y="89"/>
                  </a:lnTo>
                  <a:lnTo>
                    <a:pt x="37342" y="133"/>
                  </a:lnTo>
                  <a:lnTo>
                    <a:pt x="37255" y="571"/>
                  </a:lnTo>
                  <a:lnTo>
                    <a:pt x="36377" y="3160"/>
                  </a:lnTo>
                  <a:lnTo>
                    <a:pt x="35763" y="5267"/>
                  </a:lnTo>
                  <a:lnTo>
                    <a:pt x="35148" y="7636"/>
                  </a:lnTo>
                  <a:lnTo>
                    <a:pt x="33876" y="11366"/>
                  </a:lnTo>
                  <a:lnTo>
                    <a:pt x="32559" y="13911"/>
                  </a:lnTo>
                  <a:lnTo>
                    <a:pt x="31550" y="16105"/>
                  </a:lnTo>
                  <a:lnTo>
                    <a:pt x="30629" y="17729"/>
                  </a:lnTo>
                  <a:lnTo>
                    <a:pt x="29707" y="19308"/>
                  </a:lnTo>
                  <a:lnTo>
                    <a:pt x="27820" y="22380"/>
                  </a:lnTo>
                  <a:lnTo>
                    <a:pt x="26504" y="24530"/>
                  </a:lnTo>
                  <a:lnTo>
                    <a:pt x="25231" y="26680"/>
                  </a:lnTo>
                  <a:lnTo>
                    <a:pt x="23959" y="28567"/>
                  </a:lnTo>
                  <a:lnTo>
                    <a:pt x="22686" y="30191"/>
                  </a:lnTo>
                  <a:lnTo>
                    <a:pt x="21282" y="31946"/>
                  </a:lnTo>
                  <a:lnTo>
                    <a:pt x="19790" y="33526"/>
                  </a:lnTo>
                  <a:lnTo>
                    <a:pt x="17684" y="35325"/>
                  </a:lnTo>
                  <a:lnTo>
                    <a:pt x="16762" y="36378"/>
                  </a:lnTo>
                  <a:lnTo>
                    <a:pt x="16718" y="36422"/>
                  </a:lnTo>
                  <a:lnTo>
                    <a:pt x="16148" y="37387"/>
                  </a:lnTo>
                  <a:lnTo>
                    <a:pt x="16148" y="37431"/>
                  </a:lnTo>
                  <a:lnTo>
                    <a:pt x="15358" y="39449"/>
                  </a:lnTo>
                  <a:lnTo>
                    <a:pt x="14437" y="41424"/>
                  </a:lnTo>
                  <a:lnTo>
                    <a:pt x="12901" y="43530"/>
                  </a:lnTo>
                  <a:lnTo>
                    <a:pt x="12330" y="43925"/>
                  </a:lnTo>
                  <a:lnTo>
                    <a:pt x="9917" y="44891"/>
                  </a:lnTo>
                  <a:lnTo>
                    <a:pt x="9917" y="44934"/>
                  </a:lnTo>
                  <a:lnTo>
                    <a:pt x="8337" y="45900"/>
                  </a:lnTo>
                  <a:lnTo>
                    <a:pt x="6143" y="47523"/>
                  </a:lnTo>
                  <a:lnTo>
                    <a:pt x="3642" y="49322"/>
                  </a:lnTo>
                  <a:lnTo>
                    <a:pt x="88" y="51780"/>
                  </a:lnTo>
                  <a:lnTo>
                    <a:pt x="44" y="51824"/>
                  </a:lnTo>
                  <a:lnTo>
                    <a:pt x="0" y="51911"/>
                  </a:lnTo>
                  <a:lnTo>
                    <a:pt x="0" y="51955"/>
                  </a:lnTo>
                  <a:lnTo>
                    <a:pt x="44" y="52043"/>
                  </a:lnTo>
                  <a:lnTo>
                    <a:pt x="88" y="52087"/>
                  </a:lnTo>
                  <a:lnTo>
                    <a:pt x="307" y="52087"/>
                  </a:lnTo>
                  <a:lnTo>
                    <a:pt x="3818" y="49630"/>
                  </a:lnTo>
                  <a:lnTo>
                    <a:pt x="6319" y="47787"/>
                  </a:lnTo>
                  <a:lnTo>
                    <a:pt x="8513" y="46163"/>
                  </a:lnTo>
                  <a:lnTo>
                    <a:pt x="10049" y="45242"/>
                  </a:lnTo>
                  <a:lnTo>
                    <a:pt x="12506" y="44232"/>
                  </a:lnTo>
                  <a:lnTo>
                    <a:pt x="13120" y="43794"/>
                  </a:lnTo>
                  <a:lnTo>
                    <a:pt x="13164" y="43750"/>
                  </a:lnTo>
                  <a:lnTo>
                    <a:pt x="14744" y="41643"/>
                  </a:lnTo>
                  <a:lnTo>
                    <a:pt x="14744" y="41600"/>
                  </a:lnTo>
                  <a:lnTo>
                    <a:pt x="15665" y="39581"/>
                  </a:lnTo>
                  <a:lnTo>
                    <a:pt x="16455" y="37563"/>
                  </a:lnTo>
                  <a:lnTo>
                    <a:pt x="17026" y="36597"/>
                  </a:lnTo>
                  <a:lnTo>
                    <a:pt x="17947" y="35588"/>
                  </a:lnTo>
                  <a:lnTo>
                    <a:pt x="20053" y="33789"/>
                  </a:lnTo>
                  <a:lnTo>
                    <a:pt x="20053" y="33745"/>
                  </a:lnTo>
                  <a:lnTo>
                    <a:pt x="21545" y="32165"/>
                  </a:lnTo>
                  <a:lnTo>
                    <a:pt x="22950" y="30410"/>
                  </a:lnTo>
                  <a:lnTo>
                    <a:pt x="24222" y="28786"/>
                  </a:lnTo>
                  <a:lnTo>
                    <a:pt x="25538" y="26856"/>
                  </a:lnTo>
                  <a:lnTo>
                    <a:pt x="26811" y="24706"/>
                  </a:lnTo>
                  <a:lnTo>
                    <a:pt x="28127" y="22599"/>
                  </a:lnTo>
                  <a:lnTo>
                    <a:pt x="30014" y="19484"/>
                  </a:lnTo>
                  <a:lnTo>
                    <a:pt x="30936" y="17904"/>
                  </a:lnTo>
                  <a:lnTo>
                    <a:pt x="31857" y="16281"/>
                  </a:lnTo>
                  <a:lnTo>
                    <a:pt x="32910" y="14043"/>
                  </a:lnTo>
                  <a:lnTo>
                    <a:pt x="34183" y="11498"/>
                  </a:lnTo>
                  <a:lnTo>
                    <a:pt x="34183" y="11454"/>
                  </a:lnTo>
                  <a:lnTo>
                    <a:pt x="35455" y="7768"/>
                  </a:lnTo>
                  <a:lnTo>
                    <a:pt x="36114" y="5354"/>
                  </a:lnTo>
                  <a:lnTo>
                    <a:pt x="36684" y="3248"/>
                  </a:lnTo>
                  <a:lnTo>
                    <a:pt x="37606" y="659"/>
                  </a:lnTo>
                  <a:lnTo>
                    <a:pt x="37693" y="220"/>
                  </a:lnTo>
                  <a:lnTo>
                    <a:pt x="37693" y="133"/>
                  </a:lnTo>
                  <a:lnTo>
                    <a:pt x="37693" y="89"/>
                  </a:lnTo>
                  <a:lnTo>
                    <a:pt x="37650" y="45"/>
                  </a:lnTo>
                  <a:lnTo>
                    <a:pt x="3756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47"/>
            <p:cNvSpPr/>
            <p:nvPr/>
          </p:nvSpPr>
          <p:spPr>
            <a:xfrm>
              <a:off x="5836175" y="1785150"/>
              <a:ext cx="956625" cy="1276950"/>
            </a:xfrm>
            <a:custGeom>
              <a:avLst/>
              <a:gdLst/>
              <a:ahLst/>
              <a:cxnLst/>
              <a:rect l="l" t="t" r="r" b="b"/>
              <a:pathLst>
                <a:path w="38265" h="51078" extrusionOk="0">
                  <a:moveTo>
                    <a:pt x="38001" y="1"/>
                  </a:moveTo>
                  <a:lnTo>
                    <a:pt x="37957" y="45"/>
                  </a:lnTo>
                  <a:lnTo>
                    <a:pt x="37913" y="133"/>
                  </a:lnTo>
                  <a:lnTo>
                    <a:pt x="37299" y="1888"/>
                  </a:lnTo>
                  <a:lnTo>
                    <a:pt x="36333" y="4126"/>
                  </a:lnTo>
                  <a:lnTo>
                    <a:pt x="35587" y="6715"/>
                  </a:lnTo>
                  <a:lnTo>
                    <a:pt x="34622" y="10050"/>
                  </a:lnTo>
                  <a:lnTo>
                    <a:pt x="32999" y="13604"/>
                  </a:lnTo>
                  <a:lnTo>
                    <a:pt x="32121" y="15359"/>
                  </a:lnTo>
                  <a:lnTo>
                    <a:pt x="29313" y="20186"/>
                  </a:lnTo>
                  <a:lnTo>
                    <a:pt x="27908" y="22468"/>
                  </a:lnTo>
                  <a:lnTo>
                    <a:pt x="26680" y="24530"/>
                  </a:lnTo>
                  <a:lnTo>
                    <a:pt x="24442" y="27909"/>
                  </a:lnTo>
                  <a:lnTo>
                    <a:pt x="22818" y="29971"/>
                  </a:lnTo>
                  <a:lnTo>
                    <a:pt x="21853" y="31112"/>
                  </a:lnTo>
                  <a:lnTo>
                    <a:pt x="20931" y="32121"/>
                  </a:lnTo>
                  <a:lnTo>
                    <a:pt x="20010" y="32955"/>
                  </a:lnTo>
                  <a:lnTo>
                    <a:pt x="19132" y="33701"/>
                  </a:lnTo>
                  <a:lnTo>
                    <a:pt x="18211" y="34403"/>
                  </a:lnTo>
                  <a:lnTo>
                    <a:pt x="17245" y="35061"/>
                  </a:lnTo>
                  <a:lnTo>
                    <a:pt x="15095" y="36378"/>
                  </a:lnTo>
                  <a:lnTo>
                    <a:pt x="13472" y="37387"/>
                  </a:lnTo>
                  <a:lnTo>
                    <a:pt x="11102" y="39054"/>
                  </a:lnTo>
                  <a:lnTo>
                    <a:pt x="11058" y="39054"/>
                  </a:lnTo>
                  <a:lnTo>
                    <a:pt x="9347" y="40590"/>
                  </a:lnTo>
                  <a:lnTo>
                    <a:pt x="9303" y="40634"/>
                  </a:lnTo>
                  <a:lnTo>
                    <a:pt x="8162" y="42653"/>
                  </a:lnTo>
                  <a:lnTo>
                    <a:pt x="5793" y="46646"/>
                  </a:lnTo>
                  <a:lnTo>
                    <a:pt x="4959" y="47348"/>
                  </a:lnTo>
                  <a:lnTo>
                    <a:pt x="2940" y="48708"/>
                  </a:lnTo>
                  <a:lnTo>
                    <a:pt x="44" y="50771"/>
                  </a:lnTo>
                  <a:lnTo>
                    <a:pt x="0" y="50814"/>
                  </a:lnTo>
                  <a:lnTo>
                    <a:pt x="0" y="50858"/>
                  </a:lnTo>
                  <a:lnTo>
                    <a:pt x="0" y="50946"/>
                  </a:lnTo>
                  <a:lnTo>
                    <a:pt x="0" y="50990"/>
                  </a:lnTo>
                  <a:lnTo>
                    <a:pt x="88" y="51034"/>
                  </a:lnTo>
                  <a:lnTo>
                    <a:pt x="176" y="51078"/>
                  </a:lnTo>
                  <a:lnTo>
                    <a:pt x="264" y="51034"/>
                  </a:lnTo>
                  <a:lnTo>
                    <a:pt x="3116" y="49015"/>
                  </a:lnTo>
                  <a:lnTo>
                    <a:pt x="5178" y="47611"/>
                  </a:lnTo>
                  <a:lnTo>
                    <a:pt x="6056" y="46909"/>
                  </a:lnTo>
                  <a:lnTo>
                    <a:pt x="6100" y="46865"/>
                  </a:lnTo>
                  <a:lnTo>
                    <a:pt x="8469" y="42828"/>
                  </a:lnTo>
                  <a:lnTo>
                    <a:pt x="9610" y="40854"/>
                  </a:lnTo>
                  <a:lnTo>
                    <a:pt x="11278" y="39318"/>
                  </a:lnTo>
                  <a:lnTo>
                    <a:pt x="13691" y="37694"/>
                  </a:lnTo>
                  <a:lnTo>
                    <a:pt x="15271" y="36685"/>
                  </a:lnTo>
                  <a:lnTo>
                    <a:pt x="17465" y="35325"/>
                  </a:lnTo>
                  <a:lnTo>
                    <a:pt x="18430" y="34666"/>
                  </a:lnTo>
                  <a:lnTo>
                    <a:pt x="19352" y="34008"/>
                  </a:lnTo>
                  <a:lnTo>
                    <a:pt x="20229" y="33218"/>
                  </a:lnTo>
                  <a:lnTo>
                    <a:pt x="21151" y="32385"/>
                  </a:lnTo>
                  <a:lnTo>
                    <a:pt x="22116" y="31375"/>
                  </a:lnTo>
                  <a:lnTo>
                    <a:pt x="23125" y="30191"/>
                  </a:lnTo>
                  <a:lnTo>
                    <a:pt x="24705" y="28128"/>
                  </a:lnTo>
                  <a:lnTo>
                    <a:pt x="26943" y="24749"/>
                  </a:lnTo>
                  <a:lnTo>
                    <a:pt x="28172" y="22643"/>
                  </a:lnTo>
                  <a:lnTo>
                    <a:pt x="29620" y="20361"/>
                  </a:lnTo>
                  <a:lnTo>
                    <a:pt x="32428" y="15535"/>
                  </a:lnTo>
                  <a:lnTo>
                    <a:pt x="33306" y="13779"/>
                  </a:lnTo>
                  <a:lnTo>
                    <a:pt x="34973" y="10225"/>
                  </a:lnTo>
                  <a:lnTo>
                    <a:pt x="34973" y="10181"/>
                  </a:lnTo>
                  <a:lnTo>
                    <a:pt x="35895" y="6802"/>
                  </a:lnTo>
                  <a:lnTo>
                    <a:pt x="36684" y="4257"/>
                  </a:lnTo>
                  <a:lnTo>
                    <a:pt x="37606" y="2019"/>
                  </a:lnTo>
                  <a:lnTo>
                    <a:pt x="38220" y="220"/>
                  </a:lnTo>
                  <a:lnTo>
                    <a:pt x="38264" y="177"/>
                  </a:lnTo>
                  <a:lnTo>
                    <a:pt x="38220" y="89"/>
                  </a:lnTo>
                  <a:lnTo>
                    <a:pt x="38176" y="45"/>
                  </a:lnTo>
                  <a:lnTo>
                    <a:pt x="3813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47"/>
            <p:cNvSpPr/>
            <p:nvPr/>
          </p:nvSpPr>
          <p:spPr>
            <a:xfrm>
              <a:off x="5806550" y="1750050"/>
              <a:ext cx="970875" cy="1285725"/>
            </a:xfrm>
            <a:custGeom>
              <a:avLst/>
              <a:gdLst/>
              <a:ahLst/>
              <a:cxnLst/>
              <a:rect l="l" t="t" r="r" b="b"/>
              <a:pathLst>
                <a:path w="38835" h="51429" extrusionOk="0">
                  <a:moveTo>
                    <a:pt x="38572" y="1"/>
                  </a:moveTo>
                  <a:lnTo>
                    <a:pt x="38528" y="45"/>
                  </a:lnTo>
                  <a:lnTo>
                    <a:pt x="38528" y="132"/>
                  </a:lnTo>
                  <a:lnTo>
                    <a:pt x="38221" y="1186"/>
                  </a:lnTo>
                  <a:lnTo>
                    <a:pt x="37255" y="3511"/>
                  </a:lnTo>
                  <a:lnTo>
                    <a:pt x="36158" y="6100"/>
                  </a:lnTo>
                  <a:lnTo>
                    <a:pt x="36114" y="6144"/>
                  </a:lnTo>
                  <a:lnTo>
                    <a:pt x="34710" y="11015"/>
                  </a:lnTo>
                  <a:lnTo>
                    <a:pt x="32955" y="14832"/>
                  </a:lnTo>
                  <a:lnTo>
                    <a:pt x="31112" y="18080"/>
                  </a:lnTo>
                  <a:lnTo>
                    <a:pt x="29049" y="21634"/>
                  </a:lnTo>
                  <a:lnTo>
                    <a:pt x="27996" y="23389"/>
                  </a:lnTo>
                  <a:lnTo>
                    <a:pt x="26943" y="25144"/>
                  </a:lnTo>
                  <a:lnTo>
                    <a:pt x="25802" y="26856"/>
                  </a:lnTo>
                  <a:lnTo>
                    <a:pt x="24661" y="28479"/>
                  </a:lnTo>
                  <a:lnTo>
                    <a:pt x="23477" y="30059"/>
                  </a:lnTo>
                  <a:lnTo>
                    <a:pt x="22862" y="30761"/>
                  </a:lnTo>
                  <a:lnTo>
                    <a:pt x="22204" y="31507"/>
                  </a:lnTo>
                  <a:lnTo>
                    <a:pt x="18869" y="34535"/>
                  </a:lnTo>
                  <a:lnTo>
                    <a:pt x="14920" y="37124"/>
                  </a:lnTo>
                  <a:lnTo>
                    <a:pt x="10883" y="39844"/>
                  </a:lnTo>
                  <a:lnTo>
                    <a:pt x="9084" y="41117"/>
                  </a:lnTo>
                  <a:lnTo>
                    <a:pt x="6714" y="42521"/>
                  </a:lnTo>
                  <a:lnTo>
                    <a:pt x="4169" y="43925"/>
                  </a:lnTo>
                  <a:lnTo>
                    <a:pt x="4125" y="43969"/>
                  </a:lnTo>
                  <a:lnTo>
                    <a:pt x="3774" y="44408"/>
                  </a:lnTo>
                  <a:lnTo>
                    <a:pt x="3774" y="44452"/>
                  </a:lnTo>
                  <a:lnTo>
                    <a:pt x="3248" y="45856"/>
                  </a:lnTo>
                  <a:lnTo>
                    <a:pt x="2370" y="48181"/>
                  </a:lnTo>
                  <a:lnTo>
                    <a:pt x="1317" y="49981"/>
                  </a:lnTo>
                  <a:lnTo>
                    <a:pt x="44" y="51121"/>
                  </a:lnTo>
                  <a:lnTo>
                    <a:pt x="44" y="51209"/>
                  </a:lnTo>
                  <a:lnTo>
                    <a:pt x="1" y="51253"/>
                  </a:lnTo>
                  <a:lnTo>
                    <a:pt x="1" y="51341"/>
                  </a:lnTo>
                  <a:lnTo>
                    <a:pt x="44" y="51385"/>
                  </a:lnTo>
                  <a:lnTo>
                    <a:pt x="132" y="51429"/>
                  </a:lnTo>
                  <a:lnTo>
                    <a:pt x="176" y="51429"/>
                  </a:lnTo>
                  <a:lnTo>
                    <a:pt x="308" y="51385"/>
                  </a:lnTo>
                  <a:lnTo>
                    <a:pt x="1580" y="50244"/>
                  </a:lnTo>
                  <a:lnTo>
                    <a:pt x="1624" y="50200"/>
                  </a:lnTo>
                  <a:lnTo>
                    <a:pt x="2677" y="48357"/>
                  </a:lnTo>
                  <a:lnTo>
                    <a:pt x="2721" y="48313"/>
                  </a:lnTo>
                  <a:lnTo>
                    <a:pt x="3599" y="45987"/>
                  </a:lnTo>
                  <a:lnTo>
                    <a:pt x="4081" y="44583"/>
                  </a:lnTo>
                  <a:lnTo>
                    <a:pt x="4389" y="44188"/>
                  </a:lnTo>
                  <a:lnTo>
                    <a:pt x="6890" y="42828"/>
                  </a:lnTo>
                  <a:lnTo>
                    <a:pt x="9303" y="41424"/>
                  </a:lnTo>
                  <a:lnTo>
                    <a:pt x="11102" y="40151"/>
                  </a:lnTo>
                  <a:lnTo>
                    <a:pt x="15139" y="37431"/>
                  </a:lnTo>
                  <a:lnTo>
                    <a:pt x="19089" y="34842"/>
                  </a:lnTo>
                  <a:lnTo>
                    <a:pt x="19089" y="34798"/>
                  </a:lnTo>
                  <a:lnTo>
                    <a:pt x="22467" y="31770"/>
                  </a:lnTo>
                  <a:lnTo>
                    <a:pt x="23082" y="31024"/>
                  </a:lnTo>
                  <a:lnTo>
                    <a:pt x="23740" y="30278"/>
                  </a:lnTo>
                  <a:lnTo>
                    <a:pt x="24925" y="28699"/>
                  </a:lnTo>
                  <a:lnTo>
                    <a:pt x="26109" y="27075"/>
                  </a:lnTo>
                  <a:lnTo>
                    <a:pt x="27206" y="25364"/>
                  </a:lnTo>
                  <a:lnTo>
                    <a:pt x="28304" y="23608"/>
                  </a:lnTo>
                  <a:lnTo>
                    <a:pt x="29357" y="21809"/>
                  </a:lnTo>
                  <a:lnTo>
                    <a:pt x="31419" y="18211"/>
                  </a:lnTo>
                  <a:lnTo>
                    <a:pt x="33262" y="15008"/>
                  </a:lnTo>
                  <a:lnTo>
                    <a:pt x="35061" y="11146"/>
                  </a:lnTo>
                  <a:lnTo>
                    <a:pt x="36465" y="6232"/>
                  </a:lnTo>
                  <a:lnTo>
                    <a:pt x="37606" y="3643"/>
                  </a:lnTo>
                  <a:lnTo>
                    <a:pt x="38572" y="1273"/>
                  </a:lnTo>
                  <a:lnTo>
                    <a:pt x="38835" y="220"/>
                  </a:lnTo>
                  <a:lnTo>
                    <a:pt x="38835" y="132"/>
                  </a:lnTo>
                  <a:lnTo>
                    <a:pt x="38835" y="89"/>
                  </a:lnTo>
                  <a:lnTo>
                    <a:pt x="3879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47"/>
            <p:cNvSpPr/>
            <p:nvPr/>
          </p:nvSpPr>
          <p:spPr>
            <a:xfrm>
              <a:off x="5750600" y="1745675"/>
              <a:ext cx="1006000" cy="1239650"/>
            </a:xfrm>
            <a:custGeom>
              <a:avLst/>
              <a:gdLst/>
              <a:ahLst/>
              <a:cxnLst/>
              <a:rect l="l" t="t" r="r" b="b"/>
              <a:pathLst>
                <a:path w="40240" h="49586" extrusionOk="0">
                  <a:moveTo>
                    <a:pt x="39976" y="0"/>
                  </a:moveTo>
                  <a:lnTo>
                    <a:pt x="39932" y="44"/>
                  </a:lnTo>
                  <a:lnTo>
                    <a:pt x="39888" y="88"/>
                  </a:lnTo>
                  <a:lnTo>
                    <a:pt x="39186" y="1756"/>
                  </a:lnTo>
                  <a:lnTo>
                    <a:pt x="36992" y="6933"/>
                  </a:lnTo>
                  <a:lnTo>
                    <a:pt x="36509" y="8601"/>
                  </a:lnTo>
                  <a:lnTo>
                    <a:pt x="35588" y="11497"/>
                  </a:lnTo>
                  <a:lnTo>
                    <a:pt x="33613" y="15315"/>
                  </a:lnTo>
                  <a:lnTo>
                    <a:pt x="32736" y="16894"/>
                  </a:lnTo>
                  <a:lnTo>
                    <a:pt x="31902" y="18386"/>
                  </a:lnTo>
                  <a:lnTo>
                    <a:pt x="30147" y="21370"/>
                  </a:lnTo>
                  <a:lnTo>
                    <a:pt x="28304" y="24310"/>
                  </a:lnTo>
                  <a:lnTo>
                    <a:pt x="26329" y="27338"/>
                  </a:lnTo>
                  <a:lnTo>
                    <a:pt x="23389" y="30892"/>
                  </a:lnTo>
                  <a:lnTo>
                    <a:pt x="20273" y="33700"/>
                  </a:lnTo>
                  <a:lnTo>
                    <a:pt x="16588" y="36114"/>
                  </a:lnTo>
                  <a:lnTo>
                    <a:pt x="14393" y="37562"/>
                  </a:lnTo>
                  <a:lnTo>
                    <a:pt x="12638" y="38747"/>
                  </a:lnTo>
                  <a:lnTo>
                    <a:pt x="10664" y="40151"/>
                  </a:lnTo>
                  <a:lnTo>
                    <a:pt x="8645" y="41336"/>
                  </a:lnTo>
                  <a:lnTo>
                    <a:pt x="6144" y="42652"/>
                  </a:lnTo>
                  <a:lnTo>
                    <a:pt x="5047" y="43398"/>
                  </a:lnTo>
                  <a:lnTo>
                    <a:pt x="1800" y="46119"/>
                  </a:lnTo>
                  <a:lnTo>
                    <a:pt x="1185" y="46864"/>
                  </a:lnTo>
                  <a:lnTo>
                    <a:pt x="1142" y="46908"/>
                  </a:lnTo>
                  <a:lnTo>
                    <a:pt x="1" y="49322"/>
                  </a:lnTo>
                  <a:lnTo>
                    <a:pt x="1" y="49410"/>
                  </a:lnTo>
                  <a:lnTo>
                    <a:pt x="1" y="49453"/>
                  </a:lnTo>
                  <a:lnTo>
                    <a:pt x="45" y="49541"/>
                  </a:lnTo>
                  <a:lnTo>
                    <a:pt x="88" y="49585"/>
                  </a:lnTo>
                  <a:lnTo>
                    <a:pt x="176" y="49585"/>
                  </a:lnTo>
                  <a:lnTo>
                    <a:pt x="264" y="49541"/>
                  </a:lnTo>
                  <a:lnTo>
                    <a:pt x="308" y="49497"/>
                  </a:lnTo>
                  <a:lnTo>
                    <a:pt x="1449" y="47040"/>
                  </a:lnTo>
                  <a:lnTo>
                    <a:pt x="2063" y="46382"/>
                  </a:lnTo>
                  <a:lnTo>
                    <a:pt x="5266" y="43661"/>
                  </a:lnTo>
                  <a:lnTo>
                    <a:pt x="6319" y="42959"/>
                  </a:lnTo>
                  <a:lnTo>
                    <a:pt x="8821" y="41643"/>
                  </a:lnTo>
                  <a:lnTo>
                    <a:pt x="10839" y="40458"/>
                  </a:lnTo>
                  <a:lnTo>
                    <a:pt x="12814" y="39010"/>
                  </a:lnTo>
                  <a:lnTo>
                    <a:pt x="14613" y="37825"/>
                  </a:lnTo>
                  <a:lnTo>
                    <a:pt x="16807" y="36421"/>
                  </a:lnTo>
                  <a:lnTo>
                    <a:pt x="20493" y="33964"/>
                  </a:lnTo>
                  <a:lnTo>
                    <a:pt x="23608" y="31155"/>
                  </a:lnTo>
                  <a:lnTo>
                    <a:pt x="23652" y="31111"/>
                  </a:lnTo>
                  <a:lnTo>
                    <a:pt x="26592" y="27557"/>
                  </a:lnTo>
                  <a:lnTo>
                    <a:pt x="26636" y="27513"/>
                  </a:lnTo>
                  <a:lnTo>
                    <a:pt x="28611" y="24486"/>
                  </a:lnTo>
                  <a:lnTo>
                    <a:pt x="30454" y="21546"/>
                  </a:lnTo>
                  <a:lnTo>
                    <a:pt x="32209" y="18562"/>
                  </a:lnTo>
                  <a:lnTo>
                    <a:pt x="33043" y="17070"/>
                  </a:lnTo>
                  <a:lnTo>
                    <a:pt x="33920" y="15490"/>
                  </a:lnTo>
                  <a:lnTo>
                    <a:pt x="35939" y="11629"/>
                  </a:lnTo>
                  <a:lnTo>
                    <a:pt x="36816" y="8732"/>
                  </a:lnTo>
                  <a:lnTo>
                    <a:pt x="37343" y="7065"/>
                  </a:lnTo>
                  <a:lnTo>
                    <a:pt x="39537" y="1931"/>
                  </a:lnTo>
                  <a:lnTo>
                    <a:pt x="40195" y="220"/>
                  </a:lnTo>
                  <a:lnTo>
                    <a:pt x="40239" y="176"/>
                  </a:lnTo>
                  <a:lnTo>
                    <a:pt x="40195" y="88"/>
                  </a:lnTo>
                  <a:lnTo>
                    <a:pt x="40195" y="44"/>
                  </a:lnTo>
                  <a:lnTo>
                    <a:pt x="4010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47"/>
            <p:cNvSpPr/>
            <p:nvPr/>
          </p:nvSpPr>
          <p:spPr>
            <a:xfrm>
              <a:off x="5686975" y="1781875"/>
              <a:ext cx="1024625" cy="1146400"/>
            </a:xfrm>
            <a:custGeom>
              <a:avLst/>
              <a:gdLst/>
              <a:ahLst/>
              <a:cxnLst/>
              <a:rect l="l" t="t" r="r" b="b"/>
              <a:pathLst>
                <a:path w="40985" h="45856" extrusionOk="0">
                  <a:moveTo>
                    <a:pt x="40766" y="0"/>
                  </a:moveTo>
                  <a:lnTo>
                    <a:pt x="40678" y="44"/>
                  </a:lnTo>
                  <a:lnTo>
                    <a:pt x="40634" y="88"/>
                  </a:lnTo>
                  <a:lnTo>
                    <a:pt x="39888" y="2019"/>
                  </a:lnTo>
                  <a:lnTo>
                    <a:pt x="38967" y="4257"/>
                  </a:lnTo>
                  <a:lnTo>
                    <a:pt x="37957" y="6626"/>
                  </a:lnTo>
                  <a:lnTo>
                    <a:pt x="37957" y="6670"/>
                  </a:lnTo>
                  <a:lnTo>
                    <a:pt x="37343" y="8908"/>
                  </a:lnTo>
                  <a:lnTo>
                    <a:pt x="36465" y="10751"/>
                  </a:lnTo>
                  <a:lnTo>
                    <a:pt x="32560" y="17772"/>
                  </a:lnTo>
                  <a:lnTo>
                    <a:pt x="30936" y="20449"/>
                  </a:lnTo>
                  <a:lnTo>
                    <a:pt x="29532" y="22599"/>
                  </a:lnTo>
                  <a:lnTo>
                    <a:pt x="26899" y="26329"/>
                  </a:lnTo>
                  <a:lnTo>
                    <a:pt x="25364" y="28128"/>
                  </a:lnTo>
                  <a:lnTo>
                    <a:pt x="23608" y="29795"/>
                  </a:lnTo>
                  <a:lnTo>
                    <a:pt x="21546" y="31506"/>
                  </a:lnTo>
                  <a:lnTo>
                    <a:pt x="19571" y="32867"/>
                  </a:lnTo>
                  <a:lnTo>
                    <a:pt x="17421" y="34227"/>
                  </a:lnTo>
                  <a:lnTo>
                    <a:pt x="15271" y="35675"/>
                  </a:lnTo>
                  <a:lnTo>
                    <a:pt x="13384" y="36948"/>
                  </a:lnTo>
                  <a:lnTo>
                    <a:pt x="11453" y="38220"/>
                  </a:lnTo>
                  <a:lnTo>
                    <a:pt x="9084" y="39493"/>
                  </a:lnTo>
                  <a:lnTo>
                    <a:pt x="7109" y="40677"/>
                  </a:lnTo>
                  <a:lnTo>
                    <a:pt x="7065" y="40721"/>
                  </a:lnTo>
                  <a:lnTo>
                    <a:pt x="5047" y="42476"/>
                  </a:lnTo>
                  <a:lnTo>
                    <a:pt x="3160" y="43661"/>
                  </a:lnTo>
                  <a:lnTo>
                    <a:pt x="88" y="45548"/>
                  </a:lnTo>
                  <a:lnTo>
                    <a:pt x="44" y="45592"/>
                  </a:lnTo>
                  <a:lnTo>
                    <a:pt x="44" y="45680"/>
                  </a:lnTo>
                  <a:lnTo>
                    <a:pt x="1" y="45724"/>
                  </a:lnTo>
                  <a:lnTo>
                    <a:pt x="44" y="45811"/>
                  </a:lnTo>
                  <a:lnTo>
                    <a:pt x="132" y="45855"/>
                  </a:lnTo>
                  <a:lnTo>
                    <a:pt x="308" y="45855"/>
                  </a:lnTo>
                  <a:lnTo>
                    <a:pt x="3336" y="43968"/>
                  </a:lnTo>
                  <a:lnTo>
                    <a:pt x="5266" y="42740"/>
                  </a:lnTo>
                  <a:lnTo>
                    <a:pt x="7285" y="40985"/>
                  </a:lnTo>
                  <a:lnTo>
                    <a:pt x="9259" y="39800"/>
                  </a:lnTo>
                  <a:lnTo>
                    <a:pt x="11629" y="38527"/>
                  </a:lnTo>
                  <a:lnTo>
                    <a:pt x="13604" y="37255"/>
                  </a:lnTo>
                  <a:lnTo>
                    <a:pt x="15490" y="35938"/>
                  </a:lnTo>
                  <a:lnTo>
                    <a:pt x="17641" y="34534"/>
                  </a:lnTo>
                  <a:lnTo>
                    <a:pt x="19791" y="33174"/>
                  </a:lnTo>
                  <a:lnTo>
                    <a:pt x="21765" y="31770"/>
                  </a:lnTo>
                  <a:lnTo>
                    <a:pt x="23828" y="30058"/>
                  </a:lnTo>
                  <a:lnTo>
                    <a:pt x="25583" y="28391"/>
                  </a:lnTo>
                  <a:lnTo>
                    <a:pt x="27207" y="26548"/>
                  </a:lnTo>
                  <a:lnTo>
                    <a:pt x="29795" y="22774"/>
                  </a:lnTo>
                  <a:lnTo>
                    <a:pt x="31244" y="20624"/>
                  </a:lnTo>
                  <a:lnTo>
                    <a:pt x="32867" y="17947"/>
                  </a:lnTo>
                  <a:lnTo>
                    <a:pt x="36772" y="10927"/>
                  </a:lnTo>
                  <a:lnTo>
                    <a:pt x="37650" y="9084"/>
                  </a:lnTo>
                  <a:lnTo>
                    <a:pt x="37694" y="9040"/>
                  </a:lnTo>
                  <a:lnTo>
                    <a:pt x="38308" y="6758"/>
                  </a:lnTo>
                  <a:lnTo>
                    <a:pt x="39274" y="4388"/>
                  </a:lnTo>
                  <a:lnTo>
                    <a:pt x="40195" y="2150"/>
                  </a:lnTo>
                  <a:lnTo>
                    <a:pt x="40985" y="220"/>
                  </a:lnTo>
                  <a:lnTo>
                    <a:pt x="40985" y="176"/>
                  </a:lnTo>
                  <a:lnTo>
                    <a:pt x="40985" y="88"/>
                  </a:lnTo>
                  <a:lnTo>
                    <a:pt x="40941" y="44"/>
                  </a:lnTo>
                  <a:lnTo>
                    <a:pt x="408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47"/>
            <p:cNvSpPr/>
            <p:nvPr/>
          </p:nvSpPr>
          <p:spPr>
            <a:xfrm>
              <a:off x="5631025" y="1795025"/>
              <a:ext cx="1012575" cy="1082775"/>
            </a:xfrm>
            <a:custGeom>
              <a:avLst/>
              <a:gdLst/>
              <a:ahLst/>
              <a:cxnLst/>
              <a:rect l="l" t="t" r="r" b="b"/>
              <a:pathLst>
                <a:path w="40503" h="43311" extrusionOk="0">
                  <a:moveTo>
                    <a:pt x="40239" y="1"/>
                  </a:moveTo>
                  <a:lnTo>
                    <a:pt x="40195" y="45"/>
                  </a:lnTo>
                  <a:lnTo>
                    <a:pt x="40151" y="133"/>
                  </a:lnTo>
                  <a:lnTo>
                    <a:pt x="38923" y="3424"/>
                  </a:lnTo>
                  <a:lnTo>
                    <a:pt x="37167" y="8031"/>
                  </a:lnTo>
                  <a:lnTo>
                    <a:pt x="36334" y="9523"/>
                  </a:lnTo>
                  <a:lnTo>
                    <a:pt x="35281" y="11410"/>
                  </a:lnTo>
                  <a:lnTo>
                    <a:pt x="34052" y="13648"/>
                  </a:lnTo>
                  <a:lnTo>
                    <a:pt x="31990" y="17246"/>
                  </a:lnTo>
                  <a:lnTo>
                    <a:pt x="30805" y="19133"/>
                  </a:lnTo>
                  <a:lnTo>
                    <a:pt x="29401" y="21063"/>
                  </a:lnTo>
                  <a:lnTo>
                    <a:pt x="27996" y="23214"/>
                  </a:lnTo>
                  <a:lnTo>
                    <a:pt x="26505" y="24969"/>
                  </a:lnTo>
                  <a:lnTo>
                    <a:pt x="25232" y="26154"/>
                  </a:lnTo>
                  <a:lnTo>
                    <a:pt x="23477" y="27821"/>
                  </a:lnTo>
                  <a:lnTo>
                    <a:pt x="21853" y="29137"/>
                  </a:lnTo>
                  <a:lnTo>
                    <a:pt x="20054" y="30410"/>
                  </a:lnTo>
                  <a:lnTo>
                    <a:pt x="12199" y="35456"/>
                  </a:lnTo>
                  <a:lnTo>
                    <a:pt x="10137" y="36597"/>
                  </a:lnTo>
                  <a:lnTo>
                    <a:pt x="7636" y="38221"/>
                  </a:lnTo>
                  <a:lnTo>
                    <a:pt x="5661" y="39669"/>
                  </a:lnTo>
                  <a:lnTo>
                    <a:pt x="3687" y="40897"/>
                  </a:lnTo>
                  <a:lnTo>
                    <a:pt x="88" y="43004"/>
                  </a:lnTo>
                  <a:lnTo>
                    <a:pt x="45" y="43048"/>
                  </a:lnTo>
                  <a:lnTo>
                    <a:pt x="1" y="43091"/>
                  </a:lnTo>
                  <a:lnTo>
                    <a:pt x="1" y="43179"/>
                  </a:lnTo>
                  <a:lnTo>
                    <a:pt x="1" y="43223"/>
                  </a:lnTo>
                  <a:lnTo>
                    <a:pt x="88" y="43311"/>
                  </a:lnTo>
                  <a:lnTo>
                    <a:pt x="264" y="43311"/>
                  </a:lnTo>
                  <a:lnTo>
                    <a:pt x="3862" y="41205"/>
                  </a:lnTo>
                  <a:lnTo>
                    <a:pt x="5881" y="39932"/>
                  </a:lnTo>
                  <a:lnTo>
                    <a:pt x="7855" y="38484"/>
                  </a:lnTo>
                  <a:lnTo>
                    <a:pt x="10313" y="36904"/>
                  </a:lnTo>
                  <a:lnTo>
                    <a:pt x="12375" y="35763"/>
                  </a:lnTo>
                  <a:lnTo>
                    <a:pt x="20230" y="30717"/>
                  </a:lnTo>
                  <a:lnTo>
                    <a:pt x="22073" y="29401"/>
                  </a:lnTo>
                  <a:lnTo>
                    <a:pt x="23696" y="28084"/>
                  </a:lnTo>
                  <a:lnTo>
                    <a:pt x="25451" y="26417"/>
                  </a:lnTo>
                  <a:lnTo>
                    <a:pt x="26724" y="25232"/>
                  </a:lnTo>
                  <a:lnTo>
                    <a:pt x="26768" y="25188"/>
                  </a:lnTo>
                  <a:lnTo>
                    <a:pt x="28260" y="23433"/>
                  </a:lnTo>
                  <a:lnTo>
                    <a:pt x="28304" y="23389"/>
                  </a:lnTo>
                  <a:lnTo>
                    <a:pt x="29708" y="21283"/>
                  </a:lnTo>
                  <a:lnTo>
                    <a:pt x="31068" y="19352"/>
                  </a:lnTo>
                  <a:lnTo>
                    <a:pt x="32297" y="17421"/>
                  </a:lnTo>
                  <a:lnTo>
                    <a:pt x="34359" y="13823"/>
                  </a:lnTo>
                  <a:lnTo>
                    <a:pt x="35588" y="11585"/>
                  </a:lnTo>
                  <a:lnTo>
                    <a:pt x="36641" y="9698"/>
                  </a:lnTo>
                  <a:lnTo>
                    <a:pt x="37475" y="8207"/>
                  </a:lnTo>
                  <a:lnTo>
                    <a:pt x="37519" y="8163"/>
                  </a:lnTo>
                  <a:lnTo>
                    <a:pt x="39230" y="3555"/>
                  </a:lnTo>
                  <a:lnTo>
                    <a:pt x="40459" y="220"/>
                  </a:lnTo>
                  <a:lnTo>
                    <a:pt x="40502" y="176"/>
                  </a:lnTo>
                  <a:lnTo>
                    <a:pt x="40459" y="89"/>
                  </a:lnTo>
                  <a:lnTo>
                    <a:pt x="40415" y="45"/>
                  </a:lnTo>
                  <a:lnTo>
                    <a:pt x="4037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47"/>
            <p:cNvSpPr/>
            <p:nvPr/>
          </p:nvSpPr>
          <p:spPr>
            <a:xfrm>
              <a:off x="5603600" y="1804900"/>
              <a:ext cx="1003800" cy="1047675"/>
            </a:xfrm>
            <a:custGeom>
              <a:avLst/>
              <a:gdLst/>
              <a:ahLst/>
              <a:cxnLst/>
              <a:rect l="l" t="t" r="r" b="b"/>
              <a:pathLst>
                <a:path w="40152" h="41907" extrusionOk="0">
                  <a:moveTo>
                    <a:pt x="39932" y="1"/>
                  </a:moveTo>
                  <a:lnTo>
                    <a:pt x="39844" y="45"/>
                  </a:lnTo>
                  <a:lnTo>
                    <a:pt x="39800" y="89"/>
                  </a:lnTo>
                  <a:lnTo>
                    <a:pt x="38572" y="3511"/>
                  </a:lnTo>
                  <a:lnTo>
                    <a:pt x="37255" y="6978"/>
                  </a:lnTo>
                  <a:lnTo>
                    <a:pt x="35193" y="10620"/>
                  </a:lnTo>
                  <a:lnTo>
                    <a:pt x="33043" y="14525"/>
                  </a:lnTo>
                  <a:lnTo>
                    <a:pt x="32823" y="14876"/>
                  </a:lnTo>
                  <a:lnTo>
                    <a:pt x="30980" y="17860"/>
                  </a:lnTo>
                  <a:lnTo>
                    <a:pt x="30059" y="19264"/>
                  </a:lnTo>
                  <a:lnTo>
                    <a:pt x="29050" y="20668"/>
                  </a:lnTo>
                  <a:lnTo>
                    <a:pt x="28040" y="22029"/>
                  </a:lnTo>
                  <a:lnTo>
                    <a:pt x="26943" y="23301"/>
                  </a:lnTo>
                  <a:lnTo>
                    <a:pt x="26329" y="23959"/>
                  </a:lnTo>
                  <a:lnTo>
                    <a:pt x="25715" y="24574"/>
                  </a:lnTo>
                  <a:lnTo>
                    <a:pt x="25100" y="25144"/>
                  </a:lnTo>
                  <a:lnTo>
                    <a:pt x="24442" y="25715"/>
                  </a:lnTo>
                  <a:lnTo>
                    <a:pt x="22468" y="27426"/>
                  </a:lnTo>
                  <a:lnTo>
                    <a:pt x="20493" y="28874"/>
                  </a:lnTo>
                  <a:lnTo>
                    <a:pt x="13823" y="33262"/>
                  </a:lnTo>
                  <a:lnTo>
                    <a:pt x="12024" y="34271"/>
                  </a:lnTo>
                  <a:lnTo>
                    <a:pt x="10005" y="35456"/>
                  </a:lnTo>
                  <a:lnTo>
                    <a:pt x="6144" y="38001"/>
                  </a:lnTo>
                  <a:lnTo>
                    <a:pt x="3950" y="39361"/>
                  </a:lnTo>
                  <a:lnTo>
                    <a:pt x="88" y="41599"/>
                  </a:lnTo>
                  <a:lnTo>
                    <a:pt x="45" y="41643"/>
                  </a:lnTo>
                  <a:lnTo>
                    <a:pt x="1" y="41687"/>
                  </a:lnTo>
                  <a:lnTo>
                    <a:pt x="1" y="41775"/>
                  </a:lnTo>
                  <a:lnTo>
                    <a:pt x="1" y="41819"/>
                  </a:lnTo>
                  <a:lnTo>
                    <a:pt x="88" y="41907"/>
                  </a:lnTo>
                  <a:lnTo>
                    <a:pt x="264" y="41907"/>
                  </a:lnTo>
                  <a:lnTo>
                    <a:pt x="4125" y="39669"/>
                  </a:lnTo>
                  <a:lnTo>
                    <a:pt x="6319" y="38308"/>
                  </a:lnTo>
                  <a:lnTo>
                    <a:pt x="10181" y="35719"/>
                  </a:lnTo>
                  <a:lnTo>
                    <a:pt x="12199" y="34579"/>
                  </a:lnTo>
                  <a:lnTo>
                    <a:pt x="13999" y="33569"/>
                  </a:lnTo>
                  <a:lnTo>
                    <a:pt x="20668" y="29137"/>
                  </a:lnTo>
                  <a:lnTo>
                    <a:pt x="22687" y="27733"/>
                  </a:lnTo>
                  <a:lnTo>
                    <a:pt x="24662" y="26022"/>
                  </a:lnTo>
                  <a:lnTo>
                    <a:pt x="25320" y="25408"/>
                  </a:lnTo>
                  <a:lnTo>
                    <a:pt x="25978" y="24793"/>
                  </a:lnTo>
                  <a:lnTo>
                    <a:pt x="26592" y="24179"/>
                  </a:lnTo>
                  <a:lnTo>
                    <a:pt x="27163" y="23565"/>
                  </a:lnTo>
                  <a:lnTo>
                    <a:pt x="28304" y="22248"/>
                  </a:lnTo>
                  <a:lnTo>
                    <a:pt x="29313" y="20888"/>
                  </a:lnTo>
                  <a:lnTo>
                    <a:pt x="30322" y="19484"/>
                  </a:lnTo>
                  <a:lnTo>
                    <a:pt x="31287" y="18036"/>
                  </a:lnTo>
                  <a:lnTo>
                    <a:pt x="33130" y="15052"/>
                  </a:lnTo>
                  <a:lnTo>
                    <a:pt x="33350" y="14701"/>
                  </a:lnTo>
                  <a:lnTo>
                    <a:pt x="35500" y="10795"/>
                  </a:lnTo>
                  <a:lnTo>
                    <a:pt x="37562" y="7109"/>
                  </a:lnTo>
                  <a:lnTo>
                    <a:pt x="38923" y="3599"/>
                  </a:lnTo>
                  <a:lnTo>
                    <a:pt x="40151" y="220"/>
                  </a:lnTo>
                  <a:lnTo>
                    <a:pt x="40151" y="176"/>
                  </a:lnTo>
                  <a:lnTo>
                    <a:pt x="40151" y="89"/>
                  </a:lnTo>
                  <a:lnTo>
                    <a:pt x="40107" y="45"/>
                  </a:lnTo>
                  <a:lnTo>
                    <a:pt x="400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47"/>
            <p:cNvSpPr/>
            <p:nvPr/>
          </p:nvSpPr>
          <p:spPr>
            <a:xfrm>
              <a:off x="5576175" y="1804900"/>
              <a:ext cx="998300" cy="1023550"/>
            </a:xfrm>
            <a:custGeom>
              <a:avLst/>
              <a:gdLst/>
              <a:ahLst/>
              <a:cxnLst/>
              <a:rect l="l" t="t" r="r" b="b"/>
              <a:pathLst>
                <a:path w="39932" h="40942" extrusionOk="0">
                  <a:moveTo>
                    <a:pt x="39713" y="1"/>
                  </a:moveTo>
                  <a:lnTo>
                    <a:pt x="39625" y="45"/>
                  </a:lnTo>
                  <a:lnTo>
                    <a:pt x="39625" y="89"/>
                  </a:lnTo>
                  <a:lnTo>
                    <a:pt x="38703" y="2634"/>
                  </a:lnTo>
                  <a:lnTo>
                    <a:pt x="37606" y="5705"/>
                  </a:lnTo>
                  <a:lnTo>
                    <a:pt x="35939" y="8865"/>
                  </a:lnTo>
                  <a:lnTo>
                    <a:pt x="34579" y="11234"/>
                  </a:lnTo>
                  <a:lnTo>
                    <a:pt x="32955" y="14130"/>
                  </a:lnTo>
                  <a:lnTo>
                    <a:pt x="31639" y="16324"/>
                  </a:lnTo>
                  <a:lnTo>
                    <a:pt x="28435" y="20888"/>
                  </a:lnTo>
                  <a:lnTo>
                    <a:pt x="27338" y="22160"/>
                  </a:lnTo>
                  <a:lnTo>
                    <a:pt x="25583" y="23828"/>
                  </a:lnTo>
                  <a:lnTo>
                    <a:pt x="23565" y="25715"/>
                  </a:lnTo>
                  <a:lnTo>
                    <a:pt x="21678" y="27207"/>
                  </a:lnTo>
                  <a:lnTo>
                    <a:pt x="20317" y="28172"/>
                  </a:lnTo>
                  <a:lnTo>
                    <a:pt x="18957" y="29050"/>
                  </a:lnTo>
                  <a:lnTo>
                    <a:pt x="16236" y="30805"/>
                  </a:lnTo>
                  <a:lnTo>
                    <a:pt x="13472" y="32516"/>
                  </a:lnTo>
                  <a:lnTo>
                    <a:pt x="10708" y="34184"/>
                  </a:lnTo>
                  <a:lnTo>
                    <a:pt x="7504" y="36158"/>
                  </a:lnTo>
                  <a:lnTo>
                    <a:pt x="4301" y="38133"/>
                  </a:lnTo>
                  <a:lnTo>
                    <a:pt x="2414" y="39230"/>
                  </a:lnTo>
                  <a:lnTo>
                    <a:pt x="88" y="40590"/>
                  </a:lnTo>
                  <a:lnTo>
                    <a:pt x="45" y="40634"/>
                  </a:lnTo>
                  <a:lnTo>
                    <a:pt x="1" y="40722"/>
                  </a:lnTo>
                  <a:lnTo>
                    <a:pt x="1" y="40766"/>
                  </a:lnTo>
                  <a:lnTo>
                    <a:pt x="1" y="40853"/>
                  </a:lnTo>
                  <a:lnTo>
                    <a:pt x="88" y="40897"/>
                  </a:lnTo>
                  <a:lnTo>
                    <a:pt x="176" y="40941"/>
                  </a:lnTo>
                  <a:lnTo>
                    <a:pt x="264" y="40897"/>
                  </a:lnTo>
                  <a:lnTo>
                    <a:pt x="2590" y="39537"/>
                  </a:lnTo>
                  <a:lnTo>
                    <a:pt x="4476" y="38440"/>
                  </a:lnTo>
                  <a:lnTo>
                    <a:pt x="7680" y="36422"/>
                  </a:lnTo>
                  <a:lnTo>
                    <a:pt x="10883" y="34491"/>
                  </a:lnTo>
                  <a:lnTo>
                    <a:pt x="13648" y="32823"/>
                  </a:lnTo>
                  <a:lnTo>
                    <a:pt x="16412" y="31112"/>
                  </a:lnTo>
                  <a:lnTo>
                    <a:pt x="19176" y="29357"/>
                  </a:lnTo>
                  <a:lnTo>
                    <a:pt x="20537" y="28435"/>
                  </a:lnTo>
                  <a:lnTo>
                    <a:pt x="21853" y="27514"/>
                  </a:lnTo>
                  <a:lnTo>
                    <a:pt x="23784" y="25978"/>
                  </a:lnTo>
                  <a:lnTo>
                    <a:pt x="25846" y="24047"/>
                  </a:lnTo>
                  <a:lnTo>
                    <a:pt x="27602" y="22424"/>
                  </a:lnTo>
                  <a:lnTo>
                    <a:pt x="27602" y="22380"/>
                  </a:lnTo>
                  <a:lnTo>
                    <a:pt x="28699" y="21107"/>
                  </a:lnTo>
                  <a:lnTo>
                    <a:pt x="31946" y="16500"/>
                  </a:lnTo>
                  <a:lnTo>
                    <a:pt x="33262" y="14306"/>
                  </a:lnTo>
                  <a:lnTo>
                    <a:pt x="34886" y="11410"/>
                  </a:lnTo>
                  <a:lnTo>
                    <a:pt x="36246" y="9040"/>
                  </a:lnTo>
                  <a:lnTo>
                    <a:pt x="37957" y="5881"/>
                  </a:lnTo>
                  <a:lnTo>
                    <a:pt x="37957" y="5837"/>
                  </a:lnTo>
                  <a:lnTo>
                    <a:pt x="39054" y="2765"/>
                  </a:lnTo>
                  <a:lnTo>
                    <a:pt x="39932" y="220"/>
                  </a:lnTo>
                  <a:lnTo>
                    <a:pt x="39932" y="132"/>
                  </a:lnTo>
                  <a:lnTo>
                    <a:pt x="39932" y="89"/>
                  </a:lnTo>
                  <a:lnTo>
                    <a:pt x="39888" y="45"/>
                  </a:lnTo>
                  <a:lnTo>
                    <a:pt x="3984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47"/>
            <p:cNvSpPr/>
            <p:nvPr/>
          </p:nvSpPr>
          <p:spPr>
            <a:xfrm>
              <a:off x="5548750" y="1803800"/>
              <a:ext cx="995025" cy="1000500"/>
            </a:xfrm>
            <a:custGeom>
              <a:avLst/>
              <a:gdLst/>
              <a:ahLst/>
              <a:cxnLst/>
              <a:rect l="l" t="t" r="r" b="b"/>
              <a:pathLst>
                <a:path w="39801" h="40020" extrusionOk="0">
                  <a:moveTo>
                    <a:pt x="39581" y="1"/>
                  </a:moveTo>
                  <a:lnTo>
                    <a:pt x="39537" y="45"/>
                  </a:lnTo>
                  <a:lnTo>
                    <a:pt x="39493" y="89"/>
                  </a:lnTo>
                  <a:lnTo>
                    <a:pt x="39449" y="133"/>
                  </a:lnTo>
                  <a:lnTo>
                    <a:pt x="38572" y="2678"/>
                  </a:lnTo>
                  <a:lnTo>
                    <a:pt x="37782" y="4959"/>
                  </a:lnTo>
                  <a:lnTo>
                    <a:pt x="36773" y="6890"/>
                  </a:lnTo>
                  <a:lnTo>
                    <a:pt x="34579" y="10839"/>
                  </a:lnTo>
                  <a:lnTo>
                    <a:pt x="33350" y="12946"/>
                  </a:lnTo>
                  <a:lnTo>
                    <a:pt x="31902" y="15403"/>
                  </a:lnTo>
                  <a:lnTo>
                    <a:pt x="30322" y="17685"/>
                  </a:lnTo>
                  <a:lnTo>
                    <a:pt x="27953" y="20844"/>
                  </a:lnTo>
                  <a:lnTo>
                    <a:pt x="26110" y="22599"/>
                  </a:lnTo>
                  <a:lnTo>
                    <a:pt x="23872" y="24706"/>
                  </a:lnTo>
                  <a:lnTo>
                    <a:pt x="21765" y="26417"/>
                  </a:lnTo>
                  <a:lnTo>
                    <a:pt x="19966" y="27646"/>
                  </a:lnTo>
                  <a:lnTo>
                    <a:pt x="17641" y="29137"/>
                  </a:lnTo>
                  <a:lnTo>
                    <a:pt x="13384" y="31770"/>
                  </a:lnTo>
                  <a:lnTo>
                    <a:pt x="11805" y="32648"/>
                  </a:lnTo>
                  <a:lnTo>
                    <a:pt x="7724" y="35149"/>
                  </a:lnTo>
                  <a:lnTo>
                    <a:pt x="3643" y="37563"/>
                  </a:lnTo>
                  <a:lnTo>
                    <a:pt x="88" y="39669"/>
                  </a:lnTo>
                  <a:lnTo>
                    <a:pt x="45" y="39757"/>
                  </a:lnTo>
                  <a:lnTo>
                    <a:pt x="1" y="39800"/>
                  </a:lnTo>
                  <a:lnTo>
                    <a:pt x="1" y="39844"/>
                  </a:lnTo>
                  <a:lnTo>
                    <a:pt x="1" y="39932"/>
                  </a:lnTo>
                  <a:lnTo>
                    <a:pt x="88" y="39976"/>
                  </a:lnTo>
                  <a:lnTo>
                    <a:pt x="176" y="40020"/>
                  </a:lnTo>
                  <a:lnTo>
                    <a:pt x="264" y="39976"/>
                  </a:lnTo>
                  <a:lnTo>
                    <a:pt x="3818" y="37870"/>
                  </a:lnTo>
                  <a:lnTo>
                    <a:pt x="7899" y="35456"/>
                  </a:lnTo>
                  <a:lnTo>
                    <a:pt x="11980" y="32955"/>
                  </a:lnTo>
                  <a:lnTo>
                    <a:pt x="13560" y="32077"/>
                  </a:lnTo>
                  <a:lnTo>
                    <a:pt x="17816" y="29445"/>
                  </a:lnTo>
                  <a:lnTo>
                    <a:pt x="20142" y="27953"/>
                  </a:lnTo>
                  <a:lnTo>
                    <a:pt x="21985" y="26680"/>
                  </a:lnTo>
                  <a:lnTo>
                    <a:pt x="24091" y="24969"/>
                  </a:lnTo>
                  <a:lnTo>
                    <a:pt x="26329" y="22819"/>
                  </a:lnTo>
                  <a:lnTo>
                    <a:pt x="28216" y="21064"/>
                  </a:lnTo>
                  <a:lnTo>
                    <a:pt x="30585" y="17904"/>
                  </a:lnTo>
                  <a:lnTo>
                    <a:pt x="32209" y="15578"/>
                  </a:lnTo>
                  <a:lnTo>
                    <a:pt x="33657" y="13121"/>
                  </a:lnTo>
                  <a:lnTo>
                    <a:pt x="34886" y="11015"/>
                  </a:lnTo>
                  <a:lnTo>
                    <a:pt x="37080" y="7066"/>
                  </a:lnTo>
                  <a:lnTo>
                    <a:pt x="38089" y="5135"/>
                  </a:lnTo>
                  <a:lnTo>
                    <a:pt x="38089" y="5091"/>
                  </a:lnTo>
                  <a:lnTo>
                    <a:pt x="38879" y="2809"/>
                  </a:lnTo>
                  <a:lnTo>
                    <a:pt x="39800" y="264"/>
                  </a:lnTo>
                  <a:lnTo>
                    <a:pt x="39800" y="176"/>
                  </a:lnTo>
                  <a:lnTo>
                    <a:pt x="39756" y="133"/>
                  </a:lnTo>
                  <a:lnTo>
                    <a:pt x="39713" y="45"/>
                  </a:lnTo>
                  <a:lnTo>
                    <a:pt x="39669" y="45"/>
                  </a:lnTo>
                  <a:lnTo>
                    <a:pt x="3958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47"/>
            <p:cNvSpPr/>
            <p:nvPr/>
          </p:nvSpPr>
          <p:spPr>
            <a:xfrm>
              <a:off x="5493900" y="1863050"/>
              <a:ext cx="967600" cy="891900"/>
            </a:xfrm>
            <a:custGeom>
              <a:avLst/>
              <a:gdLst/>
              <a:ahLst/>
              <a:cxnLst/>
              <a:rect l="l" t="t" r="r" b="b"/>
              <a:pathLst>
                <a:path w="38704" h="35676" extrusionOk="0">
                  <a:moveTo>
                    <a:pt x="38484" y="0"/>
                  </a:moveTo>
                  <a:lnTo>
                    <a:pt x="38396" y="44"/>
                  </a:lnTo>
                  <a:lnTo>
                    <a:pt x="38352" y="88"/>
                  </a:lnTo>
                  <a:lnTo>
                    <a:pt x="37562" y="2107"/>
                  </a:lnTo>
                  <a:lnTo>
                    <a:pt x="36334" y="4345"/>
                  </a:lnTo>
                  <a:lnTo>
                    <a:pt x="34930" y="6934"/>
                  </a:lnTo>
                  <a:lnTo>
                    <a:pt x="33789" y="8820"/>
                  </a:lnTo>
                  <a:lnTo>
                    <a:pt x="32648" y="10707"/>
                  </a:lnTo>
                  <a:lnTo>
                    <a:pt x="31244" y="12770"/>
                  </a:lnTo>
                  <a:lnTo>
                    <a:pt x="29708" y="14700"/>
                  </a:lnTo>
                  <a:lnTo>
                    <a:pt x="28172" y="16499"/>
                  </a:lnTo>
                  <a:lnTo>
                    <a:pt x="27207" y="17553"/>
                  </a:lnTo>
                  <a:lnTo>
                    <a:pt x="26241" y="18562"/>
                  </a:lnTo>
                  <a:lnTo>
                    <a:pt x="25188" y="19527"/>
                  </a:lnTo>
                  <a:lnTo>
                    <a:pt x="24135" y="20449"/>
                  </a:lnTo>
                  <a:lnTo>
                    <a:pt x="23082" y="21370"/>
                  </a:lnTo>
                  <a:lnTo>
                    <a:pt x="21941" y="22248"/>
                  </a:lnTo>
                  <a:lnTo>
                    <a:pt x="20800" y="23038"/>
                  </a:lnTo>
                  <a:lnTo>
                    <a:pt x="19659" y="23871"/>
                  </a:lnTo>
                  <a:lnTo>
                    <a:pt x="18474" y="24661"/>
                  </a:lnTo>
                  <a:lnTo>
                    <a:pt x="17290" y="25407"/>
                  </a:lnTo>
                  <a:lnTo>
                    <a:pt x="14876" y="26855"/>
                  </a:lnTo>
                  <a:lnTo>
                    <a:pt x="12463" y="28259"/>
                  </a:lnTo>
                  <a:lnTo>
                    <a:pt x="10005" y="29620"/>
                  </a:lnTo>
                  <a:lnTo>
                    <a:pt x="7680" y="30936"/>
                  </a:lnTo>
                  <a:lnTo>
                    <a:pt x="5354" y="32296"/>
                  </a:lnTo>
                  <a:lnTo>
                    <a:pt x="3028" y="33613"/>
                  </a:lnTo>
                  <a:lnTo>
                    <a:pt x="88" y="35324"/>
                  </a:lnTo>
                  <a:lnTo>
                    <a:pt x="44" y="35368"/>
                  </a:lnTo>
                  <a:lnTo>
                    <a:pt x="1" y="35456"/>
                  </a:lnTo>
                  <a:lnTo>
                    <a:pt x="1" y="35500"/>
                  </a:lnTo>
                  <a:lnTo>
                    <a:pt x="44" y="35587"/>
                  </a:lnTo>
                  <a:lnTo>
                    <a:pt x="88" y="35631"/>
                  </a:lnTo>
                  <a:lnTo>
                    <a:pt x="176" y="35675"/>
                  </a:lnTo>
                  <a:lnTo>
                    <a:pt x="264" y="35631"/>
                  </a:lnTo>
                  <a:lnTo>
                    <a:pt x="3204" y="33920"/>
                  </a:lnTo>
                  <a:lnTo>
                    <a:pt x="5530" y="32604"/>
                  </a:lnTo>
                  <a:lnTo>
                    <a:pt x="7855" y="31243"/>
                  </a:lnTo>
                  <a:lnTo>
                    <a:pt x="10181" y="29927"/>
                  </a:lnTo>
                  <a:lnTo>
                    <a:pt x="12638" y="28567"/>
                  </a:lnTo>
                  <a:lnTo>
                    <a:pt x="15096" y="27162"/>
                  </a:lnTo>
                  <a:lnTo>
                    <a:pt x="17509" y="25670"/>
                  </a:lnTo>
                  <a:lnTo>
                    <a:pt x="18694" y="24925"/>
                  </a:lnTo>
                  <a:lnTo>
                    <a:pt x="19878" y="24135"/>
                  </a:lnTo>
                  <a:lnTo>
                    <a:pt x="21019" y="23345"/>
                  </a:lnTo>
                  <a:lnTo>
                    <a:pt x="22160" y="22511"/>
                  </a:lnTo>
                  <a:lnTo>
                    <a:pt x="23301" y="21633"/>
                  </a:lnTo>
                  <a:lnTo>
                    <a:pt x="24398" y="20712"/>
                  </a:lnTo>
                  <a:lnTo>
                    <a:pt x="25451" y="19791"/>
                  </a:lnTo>
                  <a:lnTo>
                    <a:pt x="26461" y="18825"/>
                  </a:lnTo>
                  <a:lnTo>
                    <a:pt x="27470" y="17772"/>
                  </a:lnTo>
                  <a:lnTo>
                    <a:pt x="28435" y="16719"/>
                  </a:lnTo>
                  <a:lnTo>
                    <a:pt x="30015" y="14920"/>
                  </a:lnTo>
                  <a:lnTo>
                    <a:pt x="31551" y="12945"/>
                  </a:lnTo>
                  <a:lnTo>
                    <a:pt x="32955" y="10883"/>
                  </a:lnTo>
                  <a:lnTo>
                    <a:pt x="34096" y="8996"/>
                  </a:lnTo>
                  <a:lnTo>
                    <a:pt x="35237" y="7109"/>
                  </a:lnTo>
                  <a:lnTo>
                    <a:pt x="36641" y="4520"/>
                  </a:lnTo>
                  <a:lnTo>
                    <a:pt x="37870" y="2238"/>
                  </a:lnTo>
                  <a:lnTo>
                    <a:pt x="38703" y="220"/>
                  </a:lnTo>
                  <a:lnTo>
                    <a:pt x="38703" y="132"/>
                  </a:lnTo>
                  <a:lnTo>
                    <a:pt x="38703" y="88"/>
                  </a:lnTo>
                  <a:lnTo>
                    <a:pt x="38659" y="44"/>
                  </a:lnTo>
                  <a:lnTo>
                    <a:pt x="386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47"/>
            <p:cNvSpPr/>
            <p:nvPr/>
          </p:nvSpPr>
          <p:spPr>
            <a:xfrm>
              <a:off x="5469775" y="1897050"/>
              <a:ext cx="943450" cy="837050"/>
            </a:xfrm>
            <a:custGeom>
              <a:avLst/>
              <a:gdLst/>
              <a:ahLst/>
              <a:cxnLst/>
              <a:rect l="l" t="t" r="r" b="b"/>
              <a:pathLst>
                <a:path w="37738" h="33482" extrusionOk="0">
                  <a:moveTo>
                    <a:pt x="37518" y="1"/>
                  </a:moveTo>
                  <a:lnTo>
                    <a:pt x="37430" y="45"/>
                  </a:lnTo>
                  <a:lnTo>
                    <a:pt x="37386" y="89"/>
                  </a:lnTo>
                  <a:lnTo>
                    <a:pt x="36114" y="2502"/>
                  </a:lnTo>
                  <a:lnTo>
                    <a:pt x="34841" y="4915"/>
                  </a:lnTo>
                  <a:lnTo>
                    <a:pt x="33569" y="7066"/>
                  </a:lnTo>
                  <a:lnTo>
                    <a:pt x="32472" y="8908"/>
                  </a:lnTo>
                  <a:lnTo>
                    <a:pt x="31155" y="10751"/>
                  </a:lnTo>
                  <a:lnTo>
                    <a:pt x="29751" y="12551"/>
                  </a:lnTo>
                  <a:lnTo>
                    <a:pt x="27601" y="14964"/>
                  </a:lnTo>
                  <a:lnTo>
                    <a:pt x="26504" y="16105"/>
                  </a:lnTo>
                  <a:lnTo>
                    <a:pt x="25363" y="17202"/>
                  </a:lnTo>
                  <a:lnTo>
                    <a:pt x="24178" y="18255"/>
                  </a:lnTo>
                  <a:lnTo>
                    <a:pt x="22950" y="19264"/>
                  </a:lnTo>
                  <a:lnTo>
                    <a:pt x="21721" y="20230"/>
                  </a:lnTo>
                  <a:lnTo>
                    <a:pt x="20449" y="21195"/>
                  </a:lnTo>
                  <a:lnTo>
                    <a:pt x="19176" y="22073"/>
                  </a:lnTo>
                  <a:lnTo>
                    <a:pt x="17860" y="22994"/>
                  </a:lnTo>
                  <a:lnTo>
                    <a:pt x="16499" y="23828"/>
                  </a:lnTo>
                  <a:lnTo>
                    <a:pt x="15139" y="24662"/>
                  </a:lnTo>
                  <a:lnTo>
                    <a:pt x="12418" y="26285"/>
                  </a:lnTo>
                  <a:lnTo>
                    <a:pt x="9654" y="27821"/>
                  </a:lnTo>
                  <a:lnTo>
                    <a:pt x="6889" y="29313"/>
                  </a:lnTo>
                  <a:lnTo>
                    <a:pt x="5222" y="30278"/>
                  </a:lnTo>
                  <a:lnTo>
                    <a:pt x="2852" y="31463"/>
                  </a:lnTo>
                  <a:lnTo>
                    <a:pt x="88" y="33130"/>
                  </a:lnTo>
                  <a:lnTo>
                    <a:pt x="44" y="33174"/>
                  </a:lnTo>
                  <a:lnTo>
                    <a:pt x="0" y="33262"/>
                  </a:lnTo>
                  <a:lnTo>
                    <a:pt x="0" y="33306"/>
                  </a:lnTo>
                  <a:lnTo>
                    <a:pt x="44" y="33394"/>
                  </a:lnTo>
                  <a:lnTo>
                    <a:pt x="88" y="33438"/>
                  </a:lnTo>
                  <a:lnTo>
                    <a:pt x="176" y="33481"/>
                  </a:lnTo>
                  <a:lnTo>
                    <a:pt x="264" y="33438"/>
                  </a:lnTo>
                  <a:lnTo>
                    <a:pt x="3028" y="31770"/>
                  </a:lnTo>
                  <a:lnTo>
                    <a:pt x="5354" y="30585"/>
                  </a:lnTo>
                  <a:lnTo>
                    <a:pt x="7065" y="29620"/>
                  </a:lnTo>
                  <a:lnTo>
                    <a:pt x="9829" y="28128"/>
                  </a:lnTo>
                  <a:lnTo>
                    <a:pt x="12594" y="26548"/>
                  </a:lnTo>
                  <a:lnTo>
                    <a:pt x="15358" y="24969"/>
                  </a:lnTo>
                  <a:lnTo>
                    <a:pt x="16719" y="24135"/>
                  </a:lnTo>
                  <a:lnTo>
                    <a:pt x="18035" y="23257"/>
                  </a:lnTo>
                  <a:lnTo>
                    <a:pt x="19352" y="22380"/>
                  </a:lnTo>
                  <a:lnTo>
                    <a:pt x="20668" y="21458"/>
                  </a:lnTo>
                  <a:lnTo>
                    <a:pt x="21941" y="20493"/>
                  </a:lnTo>
                  <a:lnTo>
                    <a:pt x="23213" y="19528"/>
                  </a:lnTo>
                  <a:lnTo>
                    <a:pt x="24398" y="18518"/>
                  </a:lnTo>
                  <a:lnTo>
                    <a:pt x="25583" y="17465"/>
                  </a:lnTo>
                  <a:lnTo>
                    <a:pt x="26767" y="16324"/>
                  </a:lnTo>
                  <a:lnTo>
                    <a:pt x="27864" y="15183"/>
                  </a:lnTo>
                  <a:lnTo>
                    <a:pt x="30015" y="12814"/>
                  </a:lnTo>
                  <a:lnTo>
                    <a:pt x="31463" y="10971"/>
                  </a:lnTo>
                  <a:lnTo>
                    <a:pt x="32779" y="9084"/>
                  </a:lnTo>
                  <a:lnTo>
                    <a:pt x="33876" y="7241"/>
                  </a:lnTo>
                  <a:lnTo>
                    <a:pt x="35149" y="5091"/>
                  </a:lnTo>
                  <a:lnTo>
                    <a:pt x="36465" y="2677"/>
                  </a:lnTo>
                  <a:lnTo>
                    <a:pt x="37694" y="264"/>
                  </a:lnTo>
                  <a:lnTo>
                    <a:pt x="37738" y="220"/>
                  </a:lnTo>
                  <a:lnTo>
                    <a:pt x="37738" y="132"/>
                  </a:lnTo>
                  <a:lnTo>
                    <a:pt x="37694" y="89"/>
                  </a:lnTo>
                  <a:lnTo>
                    <a:pt x="37650" y="45"/>
                  </a:lnTo>
                  <a:lnTo>
                    <a:pt x="3756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47"/>
            <p:cNvSpPr/>
            <p:nvPr/>
          </p:nvSpPr>
          <p:spPr>
            <a:xfrm>
              <a:off x="5446725" y="1902550"/>
              <a:ext cx="929200" cy="809600"/>
            </a:xfrm>
            <a:custGeom>
              <a:avLst/>
              <a:gdLst/>
              <a:ahLst/>
              <a:cxnLst/>
              <a:rect l="l" t="t" r="r" b="b"/>
              <a:pathLst>
                <a:path w="37168" h="32384" extrusionOk="0">
                  <a:moveTo>
                    <a:pt x="36860" y="0"/>
                  </a:moveTo>
                  <a:lnTo>
                    <a:pt x="36817" y="88"/>
                  </a:lnTo>
                  <a:lnTo>
                    <a:pt x="36202" y="1229"/>
                  </a:lnTo>
                  <a:lnTo>
                    <a:pt x="35237" y="3028"/>
                  </a:lnTo>
                  <a:lnTo>
                    <a:pt x="34271" y="4783"/>
                  </a:lnTo>
                  <a:lnTo>
                    <a:pt x="33306" y="6451"/>
                  </a:lnTo>
                  <a:lnTo>
                    <a:pt x="32297" y="8118"/>
                  </a:lnTo>
                  <a:lnTo>
                    <a:pt x="31156" y="9742"/>
                  </a:lnTo>
                  <a:lnTo>
                    <a:pt x="30585" y="10531"/>
                  </a:lnTo>
                  <a:lnTo>
                    <a:pt x="29971" y="11321"/>
                  </a:lnTo>
                  <a:lnTo>
                    <a:pt x="29313" y="12111"/>
                  </a:lnTo>
                  <a:lnTo>
                    <a:pt x="28655" y="12901"/>
                  </a:lnTo>
                  <a:lnTo>
                    <a:pt x="27909" y="13691"/>
                  </a:lnTo>
                  <a:lnTo>
                    <a:pt x="27163" y="14437"/>
                  </a:lnTo>
                  <a:lnTo>
                    <a:pt x="25232" y="16280"/>
                  </a:lnTo>
                  <a:lnTo>
                    <a:pt x="23257" y="17947"/>
                  </a:lnTo>
                  <a:lnTo>
                    <a:pt x="21283" y="19395"/>
                  </a:lnTo>
                  <a:lnTo>
                    <a:pt x="19089" y="21194"/>
                  </a:lnTo>
                  <a:lnTo>
                    <a:pt x="16588" y="22906"/>
                  </a:lnTo>
                  <a:lnTo>
                    <a:pt x="12112" y="25495"/>
                  </a:lnTo>
                  <a:lnTo>
                    <a:pt x="9303" y="27030"/>
                  </a:lnTo>
                  <a:lnTo>
                    <a:pt x="7241" y="28171"/>
                  </a:lnTo>
                  <a:lnTo>
                    <a:pt x="3292" y="30146"/>
                  </a:lnTo>
                  <a:lnTo>
                    <a:pt x="89" y="32033"/>
                  </a:lnTo>
                  <a:lnTo>
                    <a:pt x="45" y="32077"/>
                  </a:lnTo>
                  <a:lnTo>
                    <a:pt x="1" y="32164"/>
                  </a:lnTo>
                  <a:lnTo>
                    <a:pt x="1" y="32208"/>
                  </a:lnTo>
                  <a:lnTo>
                    <a:pt x="1" y="32296"/>
                  </a:lnTo>
                  <a:lnTo>
                    <a:pt x="89" y="32340"/>
                  </a:lnTo>
                  <a:lnTo>
                    <a:pt x="176" y="32384"/>
                  </a:lnTo>
                  <a:lnTo>
                    <a:pt x="264" y="32340"/>
                  </a:lnTo>
                  <a:lnTo>
                    <a:pt x="3467" y="30453"/>
                  </a:lnTo>
                  <a:lnTo>
                    <a:pt x="7417" y="28479"/>
                  </a:lnTo>
                  <a:lnTo>
                    <a:pt x="9479" y="27338"/>
                  </a:lnTo>
                  <a:lnTo>
                    <a:pt x="12287" y="25802"/>
                  </a:lnTo>
                  <a:lnTo>
                    <a:pt x="16763" y="23169"/>
                  </a:lnTo>
                  <a:lnTo>
                    <a:pt x="19308" y="21458"/>
                  </a:lnTo>
                  <a:lnTo>
                    <a:pt x="21502" y="19659"/>
                  </a:lnTo>
                  <a:lnTo>
                    <a:pt x="23477" y="18211"/>
                  </a:lnTo>
                  <a:lnTo>
                    <a:pt x="25451" y="16543"/>
                  </a:lnTo>
                  <a:lnTo>
                    <a:pt x="27382" y="14700"/>
                  </a:lnTo>
                  <a:lnTo>
                    <a:pt x="28172" y="13910"/>
                  </a:lnTo>
                  <a:lnTo>
                    <a:pt x="28918" y="13120"/>
                  </a:lnTo>
                  <a:lnTo>
                    <a:pt x="29576" y="12331"/>
                  </a:lnTo>
                  <a:lnTo>
                    <a:pt x="30234" y="11541"/>
                  </a:lnTo>
                  <a:lnTo>
                    <a:pt x="30849" y="10751"/>
                  </a:lnTo>
                  <a:lnTo>
                    <a:pt x="31463" y="9917"/>
                  </a:lnTo>
                  <a:lnTo>
                    <a:pt x="32560" y="8294"/>
                  </a:lnTo>
                  <a:lnTo>
                    <a:pt x="33613" y="6626"/>
                  </a:lnTo>
                  <a:lnTo>
                    <a:pt x="34579" y="4959"/>
                  </a:lnTo>
                  <a:lnTo>
                    <a:pt x="35544" y="3203"/>
                  </a:lnTo>
                  <a:lnTo>
                    <a:pt x="36509" y="1404"/>
                  </a:lnTo>
                  <a:lnTo>
                    <a:pt x="37124" y="220"/>
                  </a:lnTo>
                  <a:lnTo>
                    <a:pt x="37168" y="176"/>
                  </a:lnTo>
                  <a:lnTo>
                    <a:pt x="37168" y="88"/>
                  </a:lnTo>
                  <a:lnTo>
                    <a:pt x="37124" y="44"/>
                  </a:lnTo>
                  <a:lnTo>
                    <a:pt x="370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47"/>
            <p:cNvSpPr/>
            <p:nvPr/>
          </p:nvSpPr>
          <p:spPr>
            <a:xfrm>
              <a:off x="5422600" y="1929975"/>
              <a:ext cx="900675" cy="760250"/>
            </a:xfrm>
            <a:custGeom>
              <a:avLst/>
              <a:gdLst/>
              <a:ahLst/>
              <a:cxnLst/>
              <a:rect l="l" t="t" r="r" b="b"/>
              <a:pathLst>
                <a:path w="36027" h="30410" extrusionOk="0">
                  <a:moveTo>
                    <a:pt x="35807" y="0"/>
                  </a:moveTo>
                  <a:lnTo>
                    <a:pt x="35763" y="44"/>
                  </a:lnTo>
                  <a:lnTo>
                    <a:pt x="35719" y="88"/>
                  </a:lnTo>
                  <a:lnTo>
                    <a:pt x="34315" y="2677"/>
                  </a:lnTo>
                  <a:lnTo>
                    <a:pt x="33350" y="4476"/>
                  </a:lnTo>
                  <a:lnTo>
                    <a:pt x="32340" y="6187"/>
                  </a:lnTo>
                  <a:lnTo>
                    <a:pt x="31814" y="7021"/>
                  </a:lnTo>
                  <a:lnTo>
                    <a:pt x="31243" y="7855"/>
                  </a:lnTo>
                  <a:lnTo>
                    <a:pt x="30673" y="8645"/>
                  </a:lnTo>
                  <a:lnTo>
                    <a:pt x="30059" y="9391"/>
                  </a:lnTo>
                  <a:lnTo>
                    <a:pt x="29400" y="10180"/>
                  </a:lnTo>
                  <a:lnTo>
                    <a:pt x="28786" y="10926"/>
                  </a:lnTo>
                  <a:lnTo>
                    <a:pt x="28084" y="11672"/>
                  </a:lnTo>
                  <a:lnTo>
                    <a:pt x="27382" y="12374"/>
                  </a:lnTo>
                  <a:lnTo>
                    <a:pt x="25890" y="13779"/>
                  </a:lnTo>
                  <a:lnTo>
                    <a:pt x="24310" y="15183"/>
                  </a:lnTo>
                  <a:lnTo>
                    <a:pt x="22643" y="16411"/>
                  </a:lnTo>
                  <a:lnTo>
                    <a:pt x="20975" y="17772"/>
                  </a:lnTo>
                  <a:lnTo>
                    <a:pt x="20361" y="18342"/>
                  </a:lnTo>
                  <a:lnTo>
                    <a:pt x="19703" y="18913"/>
                  </a:lnTo>
                  <a:lnTo>
                    <a:pt x="19045" y="19439"/>
                  </a:lnTo>
                  <a:lnTo>
                    <a:pt x="18342" y="19966"/>
                  </a:lnTo>
                  <a:lnTo>
                    <a:pt x="16851" y="20975"/>
                  </a:lnTo>
                  <a:lnTo>
                    <a:pt x="15271" y="21940"/>
                  </a:lnTo>
                  <a:lnTo>
                    <a:pt x="13647" y="22906"/>
                  </a:lnTo>
                  <a:lnTo>
                    <a:pt x="12024" y="23783"/>
                  </a:lnTo>
                  <a:lnTo>
                    <a:pt x="8820" y="25495"/>
                  </a:lnTo>
                  <a:lnTo>
                    <a:pt x="7241" y="26328"/>
                  </a:lnTo>
                  <a:lnTo>
                    <a:pt x="3379" y="28171"/>
                  </a:lnTo>
                  <a:lnTo>
                    <a:pt x="88" y="30058"/>
                  </a:lnTo>
                  <a:lnTo>
                    <a:pt x="44" y="30102"/>
                  </a:lnTo>
                  <a:lnTo>
                    <a:pt x="0" y="30190"/>
                  </a:lnTo>
                  <a:lnTo>
                    <a:pt x="0" y="30234"/>
                  </a:lnTo>
                  <a:lnTo>
                    <a:pt x="44" y="30321"/>
                  </a:lnTo>
                  <a:lnTo>
                    <a:pt x="88" y="30365"/>
                  </a:lnTo>
                  <a:lnTo>
                    <a:pt x="176" y="30409"/>
                  </a:lnTo>
                  <a:lnTo>
                    <a:pt x="264" y="30365"/>
                  </a:lnTo>
                  <a:lnTo>
                    <a:pt x="3555" y="28479"/>
                  </a:lnTo>
                  <a:lnTo>
                    <a:pt x="7372" y="26636"/>
                  </a:lnTo>
                  <a:lnTo>
                    <a:pt x="8952" y="25802"/>
                  </a:lnTo>
                  <a:lnTo>
                    <a:pt x="12199" y="24090"/>
                  </a:lnTo>
                  <a:lnTo>
                    <a:pt x="13867" y="23213"/>
                  </a:lnTo>
                  <a:lnTo>
                    <a:pt x="15490" y="22248"/>
                  </a:lnTo>
                  <a:lnTo>
                    <a:pt x="17026" y="21282"/>
                  </a:lnTo>
                  <a:lnTo>
                    <a:pt x="18562" y="20229"/>
                  </a:lnTo>
                  <a:lnTo>
                    <a:pt x="19264" y="19702"/>
                  </a:lnTo>
                  <a:lnTo>
                    <a:pt x="19922" y="19176"/>
                  </a:lnTo>
                  <a:lnTo>
                    <a:pt x="20580" y="18605"/>
                  </a:lnTo>
                  <a:lnTo>
                    <a:pt x="21239" y="18035"/>
                  </a:lnTo>
                  <a:lnTo>
                    <a:pt x="22862" y="16675"/>
                  </a:lnTo>
                  <a:lnTo>
                    <a:pt x="24530" y="15446"/>
                  </a:lnTo>
                  <a:lnTo>
                    <a:pt x="26153" y="14042"/>
                  </a:lnTo>
                  <a:lnTo>
                    <a:pt x="27645" y="12638"/>
                  </a:lnTo>
                  <a:lnTo>
                    <a:pt x="28347" y="11892"/>
                  </a:lnTo>
                  <a:lnTo>
                    <a:pt x="29049" y="11146"/>
                  </a:lnTo>
                  <a:lnTo>
                    <a:pt x="29708" y="10400"/>
                  </a:lnTo>
                  <a:lnTo>
                    <a:pt x="30322" y="9610"/>
                  </a:lnTo>
                  <a:lnTo>
                    <a:pt x="30936" y="8864"/>
                  </a:lnTo>
                  <a:lnTo>
                    <a:pt x="31507" y="8030"/>
                  </a:lnTo>
                  <a:lnTo>
                    <a:pt x="32077" y="7240"/>
                  </a:lnTo>
                  <a:lnTo>
                    <a:pt x="32647" y="6407"/>
                  </a:lnTo>
                  <a:lnTo>
                    <a:pt x="33174" y="5529"/>
                  </a:lnTo>
                  <a:lnTo>
                    <a:pt x="33657" y="4652"/>
                  </a:lnTo>
                  <a:lnTo>
                    <a:pt x="34666" y="2809"/>
                  </a:lnTo>
                  <a:lnTo>
                    <a:pt x="36026" y="263"/>
                  </a:lnTo>
                  <a:lnTo>
                    <a:pt x="36026" y="176"/>
                  </a:lnTo>
                  <a:lnTo>
                    <a:pt x="36026" y="132"/>
                  </a:lnTo>
                  <a:lnTo>
                    <a:pt x="35982" y="44"/>
                  </a:lnTo>
                  <a:lnTo>
                    <a:pt x="3593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47"/>
            <p:cNvSpPr/>
            <p:nvPr/>
          </p:nvSpPr>
          <p:spPr>
            <a:xfrm>
              <a:off x="5375425" y="2000175"/>
              <a:ext cx="840325" cy="647250"/>
            </a:xfrm>
            <a:custGeom>
              <a:avLst/>
              <a:gdLst/>
              <a:ahLst/>
              <a:cxnLst/>
              <a:rect l="l" t="t" r="r" b="b"/>
              <a:pathLst>
                <a:path w="33613" h="25890" extrusionOk="0">
                  <a:moveTo>
                    <a:pt x="33350" y="1"/>
                  </a:moveTo>
                  <a:lnTo>
                    <a:pt x="33306" y="88"/>
                  </a:lnTo>
                  <a:lnTo>
                    <a:pt x="31638" y="2897"/>
                  </a:lnTo>
                  <a:lnTo>
                    <a:pt x="30322" y="4783"/>
                  </a:lnTo>
                  <a:lnTo>
                    <a:pt x="28874" y="6495"/>
                  </a:lnTo>
                  <a:lnTo>
                    <a:pt x="26943" y="8426"/>
                  </a:lnTo>
                  <a:lnTo>
                    <a:pt x="25056" y="10049"/>
                  </a:lnTo>
                  <a:lnTo>
                    <a:pt x="22994" y="11673"/>
                  </a:lnTo>
                  <a:lnTo>
                    <a:pt x="20361" y="14042"/>
                  </a:lnTo>
                  <a:lnTo>
                    <a:pt x="18123" y="15929"/>
                  </a:lnTo>
                  <a:lnTo>
                    <a:pt x="16105" y="17289"/>
                  </a:lnTo>
                  <a:lnTo>
                    <a:pt x="14174" y="18430"/>
                  </a:lnTo>
                  <a:lnTo>
                    <a:pt x="12112" y="19571"/>
                  </a:lnTo>
                  <a:lnTo>
                    <a:pt x="7811" y="21677"/>
                  </a:lnTo>
                  <a:lnTo>
                    <a:pt x="5661" y="22555"/>
                  </a:lnTo>
                  <a:lnTo>
                    <a:pt x="3511" y="23608"/>
                  </a:lnTo>
                  <a:lnTo>
                    <a:pt x="88" y="25539"/>
                  </a:lnTo>
                  <a:lnTo>
                    <a:pt x="1" y="25583"/>
                  </a:lnTo>
                  <a:lnTo>
                    <a:pt x="1" y="25671"/>
                  </a:lnTo>
                  <a:lnTo>
                    <a:pt x="1" y="25714"/>
                  </a:lnTo>
                  <a:lnTo>
                    <a:pt x="1" y="25802"/>
                  </a:lnTo>
                  <a:lnTo>
                    <a:pt x="88" y="25846"/>
                  </a:lnTo>
                  <a:lnTo>
                    <a:pt x="176" y="25890"/>
                  </a:lnTo>
                  <a:lnTo>
                    <a:pt x="264" y="25846"/>
                  </a:lnTo>
                  <a:lnTo>
                    <a:pt x="3686" y="23915"/>
                  </a:lnTo>
                  <a:lnTo>
                    <a:pt x="5793" y="22862"/>
                  </a:lnTo>
                  <a:lnTo>
                    <a:pt x="7943" y="22028"/>
                  </a:lnTo>
                  <a:lnTo>
                    <a:pt x="12287" y="19878"/>
                  </a:lnTo>
                  <a:lnTo>
                    <a:pt x="14349" y="18737"/>
                  </a:lnTo>
                  <a:lnTo>
                    <a:pt x="16280" y="17553"/>
                  </a:lnTo>
                  <a:lnTo>
                    <a:pt x="18299" y="16236"/>
                  </a:lnTo>
                  <a:lnTo>
                    <a:pt x="18343" y="16236"/>
                  </a:lnTo>
                  <a:lnTo>
                    <a:pt x="20580" y="14306"/>
                  </a:lnTo>
                  <a:lnTo>
                    <a:pt x="23213" y="11936"/>
                  </a:lnTo>
                  <a:lnTo>
                    <a:pt x="25276" y="10312"/>
                  </a:lnTo>
                  <a:lnTo>
                    <a:pt x="27206" y="8689"/>
                  </a:lnTo>
                  <a:lnTo>
                    <a:pt x="29137" y="6714"/>
                  </a:lnTo>
                  <a:lnTo>
                    <a:pt x="30585" y="5003"/>
                  </a:lnTo>
                  <a:lnTo>
                    <a:pt x="31946" y="3072"/>
                  </a:lnTo>
                  <a:lnTo>
                    <a:pt x="33569" y="264"/>
                  </a:lnTo>
                  <a:lnTo>
                    <a:pt x="33613" y="176"/>
                  </a:lnTo>
                  <a:lnTo>
                    <a:pt x="33613" y="132"/>
                  </a:lnTo>
                  <a:lnTo>
                    <a:pt x="33569" y="44"/>
                  </a:lnTo>
                  <a:lnTo>
                    <a:pt x="3352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47"/>
            <p:cNvSpPr/>
            <p:nvPr/>
          </p:nvSpPr>
          <p:spPr>
            <a:xfrm>
              <a:off x="5351300" y="2536625"/>
              <a:ext cx="160175" cy="88875"/>
            </a:xfrm>
            <a:custGeom>
              <a:avLst/>
              <a:gdLst/>
              <a:ahLst/>
              <a:cxnLst/>
              <a:rect l="l" t="t" r="r" b="b"/>
              <a:pathLst>
                <a:path w="6407" h="3555" extrusionOk="0">
                  <a:moveTo>
                    <a:pt x="6231" y="0"/>
                  </a:moveTo>
                  <a:lnTo>
                    <a:pt x="6143" y="44"/>
                  </a:lnTo>
                  <a:lnTo>
                    <a:pt x="3554" y="1273"/>
                  </a:lnTo>
                  <a:lnTo>
                    <a:pt x="88" y="3247"/>
                  </a:lnTo>
                  <a:lnTo>
                    <a:pt x="44" y="3291"/>
                  </a:lnTo>
                  <a:lnTo>
                    <a:pt x="0" y="3335"/>
                  </a:lnTo>
                  <a:lnTo>
                    <a:pt x="0" y="3423"/>
                  </a:lnTo>
                  <a:lnTo>
                    <a:pt x="44" y="3467"/>
                  </a:lnTo>
                  <a:lnTo>
                    <a:pt x="88" y="3554"/>
                  </a:lnTo>
                  <a:lnTo>
                    <a:pt x="263" y="3554"/>
                  </a:lnTo>
                  <a:lnTo>
                    <a:pt x="3730" y="1580"/>
                  </a:lnTo>
                  <a:lnTo>
                    <a:pt x="6319" y="351"/>
                  </a:lnTo>
                  <a:lnTo>
                    <a:pt x="6363" y="307"/>
                  </a:lnTo>
                  <a:lnTo>
                    <a:pt x="6407" y="263"/>
                  </a:lnTo>
                  <a:lnTo>
                    <a:pt x="6407" y="176"/>
                  </a:lnTo>
                  <a:lnTo>
                    <a:pt x="6363" y="132"/>
                  </a:lnTo>
                  <a:lnTo>
                    <a:pt x="6363" y="44"/>
                  </a:lnTo>
                  <a:lnTo>
                    <a:pt x="6275" y="44"/>
                  </a:lnTo>
                  <a:lnTo>
                    <a:pt x="623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47"/>
            <p:cNvSpPr/>
            <p:nvPr/>
          </p:nvSpPr>
          <p:spPr>
            <a:xfrm>
              <a:off x="5904175" y="2181175"/>
              <a:ext cx="137150" cy="118500"/>
            </a:xfrm>
            <a:custGeom>
              <a:avLst/>
              <a:gdLst/>
              <a:ahLst/>
              <a:cxnLst/>
              <a:rect l="l" t="t" r="r" b="b"/>
              <a:pathLst>
                <a:path w="5486" h="4740" extrusionOk="0">
                  <a:moveTo>
                    <a:pt x="5267" y="1"/>
                  </a:moveTo>
                  <a:lnTo>
                    <a:pt x="5223" y="45"/>
                  </a:lnTo>
                  <a:lnTo>
                    <a:pt x="3555" y="1493"/>
                  </a:lnTo>
                  <a:lnTo>
                    <a:pt x="89" y="4433"/>
                  </a:lnTo>
                  <a:lnTo>
                    <a:pt x="45" y="4477"/>
                  </a:lnTo>
                  <a:lnTo>
                    <a:pt x="1" y="4564"/>
                  </a:lnTo>
                  <a:lnTo>
                    <a:pt x="1" y="4608"/>
                  </a:lnTo>
                  <a:lnTo>
                    <a:pt x="45" y="4696"/>
                  </a:lnTo>
                  <a:lnTo>
                    <a:pt x="89" y="4740"/>
                  </a:lnTo>
                  <a:lnTo>
                    <a:pt x="176" y="4740"/>
                  </a:lnTo>
                  <a:lnTo>
                    <a:pt x="308" y="4696"/>
                  </a:lnTo>
                  <a:lnTo>
                    <a:pt x="3775" y="1756"/>
                  </a:lnTo>
                  <a:lnTo>
                    <a:pt x="5442" y="308"/>
                  </a:lnTo>
                  <a:lnTo>
                    <a:pt x="5486" y="264"/>
                  </a:lnTo>
                  <a:lnTo>
                    <a:pt x="5486" y="220"/>
                  </a:lnTo>
                  <a:lnTo>
                    <a:pt x="5486" y="132"/>
                  </a:lnTo>
                  <a:lnTo>
                    <a:pt x="5442" y="89"/>
                  </a:lnTo>
                  <a:lnTo>
                    <a:pt x="5398" y="45"/>
                  </a:lnTo>
                  <a:lnTo>
                    <a:pt x="535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47"/>
            <p:cNvSpPr/>
            <p:nvPr/>
          </p:nvSpPr>
          <p:spPr>
            <a:xfrm>
              <a:off x="5889925" y="2072575"/>
              <a:ext cx="210650" cy="199675"/>
            </a:xfrm>
            <a:custGeom>
              <a:avLst/>
              <a:gdLst/>
              <a:ahLst/>
              <a:cxnLst/>
              <a:rect l="l" t="t" r="r" b="b"/>
              <a:pathLst>
                <a:path w="8426" h="7987" extrusionOk="0">
                  <a:moveTo>
                    <a:pt x="8162" y="1"/>
                  </a:moveTo>
                  <a:lnTo>
                    <a:pt x="8118" y="45"/>
                  </a:lnTo>
                  <a:lnTo>
                    <a:pt x="6670" y="1800"/>
                  </a:lnTo>
                  <a:lnTo>
                    <a:pt x="4871" y="3599"/>
                  </a:lnTo>
                  <a:lnTo>
                    <a:pt x="3379" y="4784"/>
                  </a:lnTo>
                  <a:lnTo>
                    <a:pt x="1712" y="6232"/>
                  </a:lnTo>
                  <a:lnTo>
                    <a:pt x="44" y="7680"/>
                  </a:lnTo>
                  <a:lnTo>
                    <a:pt x="0" y="7724"/>
                  </a:lnTo>
                  <a:lnTo>
                    <a:pt x="0" y="7811"/>
                  </a:lnTo>
                  <a:lnTo>
                    <a:pt x="0" y="7855"/>
                  </a:lnTo>
                  <a:lnTo>
                    <a:pt x="44" y="7943"/>
                  </a:lnTo>
                  <a:lnTo>
                    <a:pt x="88" y="7987"/>
                  </a:lnTo>
                  <a:lnTo>
                    <a:pt x="176" y="7987"/>
                  </a:lnTo>
                  <a:lnTo>
                    <a:pt x="308" y="7943"/>
                  </a:lnTo>
                  <a:lnTo>
                    <a:pt x="1931" y="6495"/>
                  </a:lnTo>
                  <a:lnTo>
                    <a:pt x="3599" y="5047"/>
                  </a:lnTo>
                  <a:lnTo>
                    <a:pt x="5091" y="3862"/>
                  </a:lnTo>
                  <a:lnTo>
                    <a:pt x="6934" y="2019"/>
                  </a:lnTo>
                  <a:lnTo>
                    <a:pt x="8382" y="264"/>
                  </a:lnTo>
                  <a:lnTo>
                    <a:pt x="8426" y="220"/>
                  </a:lnTo>
                  <a:lnTo>
                    <a:pt x="8426" y="132"/>
                  </a:lnTo>
                  <a:lnTo>
                    <a:pt x="8426" y="88"/>
                  </a:lnTo>
                  <a:lnTo>
                    <a:pt x="838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47"/>
            <p:cNvSpPr/>
            <p:nvPr/>
          </p:nvSpPr>
          <p:spPr>
            <a:xfrm>
              <a:off x="5303025" y="2516875"/>
              <a:ext cx="109725" cy="65825"/>
            </a:xfrm>
            <a:custGeom>
              <a:avLst/>
              <a:gdLst/>
              <a:ahLst/>
              <a:cxnLst/>
              <a:rect l="l" t="t" r="r" b="b"/>
              <a:pathLst>
                <a:path w="4389" h="2633" extrusionOk="0">
                  <a:moveTo>
                    <a:pt x="4213" y="0"/>
                  </a:moveTo>
                  <a:lnTo>
                    <a:pt x="4169" y="44"/>
                  </a:lnTo>
                  <a:lnTo>
                    <a:pt x="88" y="2282"/>
                  </a:lnTo>
                  <a:lnTo>
                    <a:pt x="44" y="2326"/>
                  </a:lnTo>
                  <a:lnTo>
                    <a:pt x="0" y="2414"/>
                  </a:lnTo>
                  <a:lnTo>
                    <a:pt x="0" y="2457"/>
                  </a:lnTo>
                  <a:lnTo>
                    <a:pt x="0" y="2545"/>
                  </a:lnTo>
                  <a:lnTo>
                    <a:pt x="88" y="2589"/>
                  </a:lnTo>
                  <a:lnTo>
                    <a:pt x="176" y="2633"/>
                  </a:lnTo>
                  <a:lnTo>
                    <a:pt x="264" y="2589"/>
                  </a:lnTo>
                  <a:lnTo>
                    <a:pt x="4301" y="351"/>
                  </a:lnTo>
                  <a:lnTo>
                    <a:pt x="4388" y="307"/>
                  </a:lnTo>
                  <a:lnTo>
                    <a:pt x="4388" y="263"/>
                  </a:lnTo>
                  <a:lnTo>
                    <a:pt x="4388" y="176"/>
                  </a:lnTo>
                  <a:lnTo>
                    <a:pt x="4388" y="132"/>
                  </a:lnTo>
                  <a:lnTo>
                    <a:pt x="4345" y="44"/>
                  </a:lnTo>
                  <a:lnTo>
                    <a:pt x="4301" y="44"/>
                  </a:lnTo>
                  <a:lnTo>
                    <a:pt x="421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47"/>
            <p:cNvSpPr/>
            <p:nvPr/>
          </p:nvSpPr>
          <p:spPr>
            <a:xfrm>
              <a:off x="6039125" y="1741275"/>
              <a:ext cx="930275" cy="1504025"/>
            </a:xfrm>
            <a:custGeom>
              <a:avLst/>
              <a:gdLst/>
              <a:ahLst/>
              <a:cxnLst/>
              <a:rect l="l" t="t" r="r" b="b"/>
              <a:pathLst>
                <a:path w="37211" h="60161" extrusionOk="0">
                  <a:moveTo>
                    <a:pt x="35149" y="1"/>
                  </a:moveTo>
                  <a:lnTo>
                    <a:pt x="35105" y="45"/>
                  </a:lnTo>
                  <a:lnTo>
                    <a:pt x="35017" y="89"/>
                  </a:lnTo>
                  <a:lnTo>
                    <a:pt x="34973" y="132"/>
                  </a:lnTo>
                  <a:lnTo>
                    <a:pt x="34973" y="176"/>
                  </a:lnTo>
                  <a:lnTo>
                    <a:pt x="34973" y="264"/>
                  </a:lnTo>
                  <a:lnTo>
                    <a:pt x="35017" y="308"/>
                  </a:lnTo>
                  <a:lnTo>
                    <a:pt x="36333" y="1756"/>
                  </a:lnTo>
                  <a:lnTo>
                    <a:pt x="36509" y="2195"/>
                  </a:lnTo>
                  <a:lnTo>
                    <a:pt x="36772" y="4433"/>
                  </a:lnTo>
                  <a:lnTo>
                    <a:pt x="36860" y="7329"/>
                  </a:lnTo>
                  <a:lnTo>
                    <a:pt x="36728" y="8557"/>
                  </a:lnTo>
                  <a:lnTo>
                    <a:pt x="35938" y="10400"/>
                  </a:lnTo>
                  <a:lnTo>
                    <a:pt x="34973" y="12770"/>
                  </a:lnTo>
                  <a:lnTo>
                    <a:pt x="33657" y="16588"/>
                  </a:lnTo>
                  <a:lnTo>
                    <a:pt x="32252" y="19133"/>
                  </a:lnTo>
                  <a:lnTo>
                    <a:pt x="30936" y="21590"/>
                  </a:lnTo>
                  <a:lnTo>
                    <a:pt x="29883" y="24091"/>
                  </a:lnTo>
                  <a:lnTo>
                    <a:pt x="27250" y="28742"/>
                  </a:lnTo>
                  <a:lnTo>
                    <a:pt x="27250" y="28830"/>
                  </a:lnTo>
                  <a:lnTo>
                    <a:pt x="27206" y="30585"/>
                  </a:lnTo>
                  <a:lnTo>
                    <a:pt x="27338" y="32253"/>
                  </a:lnTo>
                  <a:lnTo>
                    <a:pt x="28435" y="40239"/>
                  </a:lnTo>
                  <a:lnTo>
                    <a:pt x="28215" y="40590"/>
                  </a:lnTo>
                  <a:lnTo>
                    <a:pt x="27426" y="41204"/>
                  </a:lnTo>
                  <a:lnTo>
                    <a:pt x="25144" y="42565"/>
                  </a:lnTo>
                  <a:lnTo>
                    <a:pt x="22730" y="44232"/>
                  </a:lnTo>
                  <a:lnTo>
                    <a:pt x="20054" y="45856"/>
                  </a:lnTo>
                  <a:lnTo>
                    <a:pt x="20054" y="45900"/>
                  </a:lnTo>
                  <a:lnTo>
                    <a:pt x="16499" y="48708"/>
                  </a:lnTo>
                  <a:lnTo>
                    <a:pt x="14569" y="49761"/>
                  </a:lnTo>
                  <a:lnTo>
                    <a:pt x="14569" y="49805"/>
                  </a:lnTo>
                  <a:lnTo>
                    <a:pt x="12418" y="51867"/>
                  </a:lnTo>
                  <a:lnTo>
                    <a:pt x="11409" y="52569"/>
                  </a:lnTo>
                  <a:lnTo>
                    <a:pt x="8118" y="54281"/>
                  </a:lnTo>
                  <a:lnTo>
                    <a:pt x="6626" y="54939"/>
                  </a:lnTo>
                  <a:lnTo>
                    <a:pt x="6626" y="54983"/>
                  </a:lnTo>
                  <a:lnTo>
                    <a:pt x="5134" y="56036"/>
                  </a:lnTo>
                  <a:lnTo>
                    <a:pt x="3160" y="57484"/>
                  </a:lnTo>
                  <a:lnTo>
                    <a:pt x="88" y="59854"/>
                  </a:lnTo>
                  <a:lnTo>
                    <a:pt x="0" y="59897"/>
                  </a:lnTo>
                  <a:lnTo>
                    <a:pt x="0" y="59941"/>
                  </a:lnTo>
                  <a:lnTo>
                    <a:pt x="0" y="60029"/>
                  </a:lnTo>
                  <a:lnTo>
                    <a:pt x="44" y="60073"/>
                  </a:lnTo>
                  <a:lnTo>
                    <a:pt x="88" y="60117"/>
                  </a:lnTo>
                  <a:lnTo>
                    <a:pt x="176" y="60161"/>
                  </a:lnTo>
                  <a:lnTo>
                    <a:pt x="264" y="60117"/>
                  </a:lnTo>
                  <a:lnTo>
                    <a:pt x="3335" y="57791"/>
                  </a:lnTo>
                  <a:lnTo>
                    <a:pt x="5354" y="56299"/>
                  </a:lnTo>
                  <a:lnTo>
                    <a:pt x="6802" y="55246"/>
                  </a:lnTo>
                  <a:lnTo>
                    <a:pt x="8250" y="54588"/>
                  </a:lnTo>
                  <a:lnTo>
                    <a:pt x="11585" y="52877"/>
                  </a:lnTo>
                  <a:lnTo>
                    <a:pt x="11585" y="52833"/>
                  </a:lnTo>
                  <a:lnTo>
                    <a:pt x="12638" y="52174"/>
                  </a:lnTo>
                  <a:lnTo>
                    <a:pt x="12638" y="52131"/>
                  </a:lnTo>
                  <a:lnTo>
                    <a:pt x="14788" y="50068"/>
                  </a:lnTo>
                  <a:lnTo>
                    <a:pt x="16675" y="48971"/>
                  </a:lnTo>
                  <a:lnTo>
                    <a:pt x="16719" y="48971"/>
                  </a:lnTo>
                  <a:lnTo>
                    <a:pt x="20229" y="46163"/>
                  </a:lnTo>
                  <a:lnTo>
                    <a:pt x="22906" y="44539"/>
                  </a:lnTo>
                  <a:lnTo>
                    <a:pt x="25319" y="42872"/>
                  </a:lnTo>
                  <a:lnTo>
                    <a:pt x="27645" y="41512"/>
                  </a:lnTo>
                  <a:lnTo>
                    <a:pt x="27645" y="41468"/>
                  </a:lnTo>
                  <a:lnTo>
                    <a:pt x="28435" y="40853"/>
                  </a:lnTo>
                  <a:lnTo>
                    <a:pt x="28479" y="40809"/>
                  </a:lnTo>
                  <a:lnTo>
                    <a:pt x="28786" y="40415"/>
                  </a:lnTo>
                  <a:lnTo>
                    <a:pt x="28786" y="40283"/>
                  </a:lnTo>
                  <a:lnTo>
                    <a:pt x="27689" y="32209"/>
                  </a:lnTo>
                  <a:lnTo>
                    <a:pt x="27557" y="30585"/>
                  </a:lnTo>
                  <a:lnTo>
                    <a:pt x="27601" y="28874"/>
                  </a:lnTo>
                  <a:lnTo>
                    <a:pt x="30190" y="24223"/>
                  </a:lnTo>
                  <a:lnTo>
                    <a:pt x="31243" y="21722"/>
                  </a:lnTo>
                  <a:lnTo>
                    <a:pt x="32560" y="19308"/>
                  </a:lnTo>
                  <a:lnTo>
                    <a:pt x="33964" y="16763"/>
                  </a:lnTo>
                  <a:lnTo>
                    <a:pt x="33964" y="16719"/>
                  </a:lnTo>
                  <a:lnTo>
                    <a:pt x="35280" y="12902"/>
                  </a:lnTo>
                  <a:lnTo>
                    <a:pt x="36246" y="10532"/>
                  </a:lnTo>
                  <a:lnTo>
                    <a:pt x="37079" y="8645"/>
                  </a:lnTo>
                  <a:lnTo>
                    <a:pt x="37079" y="8601"/>
                  </a:lnTo>
                  <a:lnTo>
                    <a:pt x="37211" y="7373"/>
                  </a:lnTo>
                  <a:lnTo>
                    <a:pt x="37123" y="4389"/>
                  </a:lnTo>
                  <a:lnTo>
                    <a:pt x="36860" y="2107"/>
                  </a:lnTo>
                  <a:lnTo>
                    <a:pt x="36860" y="2063"/>
                  </a:lnTo>
                  <a:lnTo>
                    <a:pt x="36640" y="1580"/>
                  </a:lnTo>
                  <a:lnTo>
                    <a:pt x="36597" y="1537"/>
                  </a:lnTo>
                  <a:lnTo>
                    <a:pt x="35280" y="89"/>
                  </a:lnTo>
                  <a:lnTo>
                    <a:pt x="35236" y="45"/>
                  </a:lnTo>
                  <a:lnTo>
                    <a:pt x="3514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47"/>
            <p:cNvSpPr/>
            <p:nvPr/>
          </p:nvSpPr>
          <p:spPr>
            <a:xfrm>
              <a:off x="6067650" y="1763225"/>
              <a:ext cx="930275" cy="1507300"/>
            </a:xfrm>
            <a:custGeom>
              <a:avLst/>
              <a:gdLst/>
              <a:ahLst/>
              <a:cxnLst/>
              <a:rect l="l" t="t" r="r" b="b"/>
              <a:pathLst>
                <a:path w="37211" h="60292" extrusionOk="0">
                  <a:moveTo>
                    <a:pt x="35982" y="0"/>
                  </a:moveTo>
                  <a:lnTo>
                    <a:pt x="35938" y="44"/>
                  </a:lnTo>
                  <a:lnTo>
                    <a:pt x="35851" y="88"/>
                  </a:lnTo>
                  <a:lnTo>
                    <a:pt x="35807" y="132"/>
                  </a:lnTo>
                  <a:lnTo>
                    <a:pt x="35807" y="176"/>
                  </a:lnTo>
                  <a:lnTo>
                    <a:pt x="35851" y="264"/>
                  </a:lnTo>
                  <a:lnTo>
                    <a:pt x="35894" y="308"/>
                  </a:lnTo>
                  <a:lnTo>
                    <a:pt x="36772" y="1141"/>
                  </a:lnTo>
                  <a:lnTo>
                    <a:pt x="36772" y="2370"/>
                  </a:lnTo>
                  <a:lnTo>
                    <a:pt x="36860" y="5310"/>
                  </a:lnTo>
                  <a:lnTo>
                    <a:pt x="36860" y="7241"/>
                  </a:lnTo>
                  <a:lnTo>
                    <a:pt x="36860" y="7943"/>
                  </a:lnTo>
                  <a:lnTo>
                    <a:pt x="36772" y="8557"/>
                  </a:lnTo>
                  <a:lnTo>
                    <a:pt x="36597" y="9127"/>
                  </a:lnTo>
                  <a:lnTo>
                    <a:pt x="36377" y="9786"/>
                  </a:lnTo>
                  <a:lnTo>
                    <a:pt x="35587" y="11629"/>
                  </a:lnTo>
                  <a:lnTo>
                    <a:pt x="34578" y="13823"/>
                  </a:lnTo>
                  <a:lnTo>
                    <a:pt x="33481" y="16631"/>
                  </a:lnTo>
                  <a:lnTo>
                    <a:pt x="32033" y="19001"/>
                  </a:lnTo>
                  <a:lnTo>
                    <a:pt x="30717" y="21414"/>
                  </a:lnTo>
                  <a:lnTo>
                    <a:pt x="29927" y="23652"/>
                  </a:lnTo>
                  <a:lnTo>
                    <a:pt x="29927" y="23740"/>
                  </a:lnTo>
                  <a:lnTo>
                    <a:pt x="30190" y="24924"/>
                  </a:lnTo>
                  <a:lnTo>
                    <a:pt x="30409" y="29532"/>
                  </a:lnTo>
                  <a:lnTo>
                    <a:pt x="30453" y="32472"/>
                  </a:lnTo>
                  <a:lnTo>
                    <a:pt x="30453" y="35587"/>
                  </a:lnTo>
                  <a:lnTo>
                    <a:pt x="30409" y="40195"/>
                  </a:lnTo>
                  <a:lnTo>
                    <a:pt x="30234" y="40370"/>
                  </a:lnTo>
                  <a:lnTo>
                    <a:pt x="29225" y="40941"/>
                  </a:lnTo>
                  <a:lnTo>
                    <a:pt x="29181" y="40985"/>
                  </a:lnTo>
                  <a:lnTo>
                    <a:pt x="28171" y="41950"/>
                  </a:lnTo>
                  <a:lnTo>
                    <a:pt x="26153" y="43047"/>
                  </a:lnTo>
                  <a:lnTo>
                    <a:pt x="23257" y="44627"/>
                  </a:lnTo>
                  <a:lnTo>
                    <a:pt x="20843" y="46206"/>
                  </a:lnTo>
                  <a:lnTo>
                    <a:pt x="18825" y="47391"/>
                  </a:lnTo>
                  <a:lnTo>
                    <a:pt x="18825" y="47435"/>
                  </a:lnTo>
                  <a:lnTo>
                    <a:pt x="16017" y="49585"/>
                  </a:lnTo>
                  <a:lnTo>
                    <a:pt x="13910" y="50594"/>
                  </a:lnTo>
                  <a:lnTo>
                    <a:pt x="13866" y="50638"/>
                  </a:lnTo>
                  <a:lnTo>
                    <a:pt x="12023" y="52262"/>
                  </a:lnTo>
                  <a:lnTo>
                    <a:pt x="11014" y="52920"/>
                  </a:lnTo>
                  <a:lnTo>
                    <a:pt x="7328" y="54895"/>
                  </a:lnTo>
                  <a:lnTo>
                    <a:pt x="5880" y="55641"/>
                  </a:lnTo>
                  <a:lnTo>
                    <a:pt x="4213" y="56869"/>
                  </a:lnTo>
                  <a:lnTo>
                    <a:pt x="2150" y="58361"/>
                  </a:lnTo>
                  <a:lnTo>
                    <a:pt x="88" y="59985"/>
                  </a:lnTo>
                  <a:lnTo>
                    <a:pt x="44" y="60029"/>
                  </a:lnTo>
                  <a:lnTo>
                    <a:pt x="0" y="60116"/>
                  </a:lnTo>
                  <a:lnTo>
                    <a:pt x="0" y="60160"/>
                  </a:lnTo>
                  <a:lnTo>
                    <a:pt x="44" y="60248"/>
                  </a:lnTo>
                  <a:lnTo>
                    <a:pt x="132" y="60292"/>
                  </a:lnTo>
                  <a:lnTo>
                    <a:pt x="176" y="60292"/>
                  </a:lnTo>
                  <a:lnTo>
                    <a:pt x="307" y="60248"/>
                  </a:lnTo>
                  <a:lnTo>
                    <a:pt x="2370" y="58668"/>
                  </a:lnTo>
                  <a:lnTo>
                    <a:pt x="4388" y="57176"/>
                  </a:lnTo>
                  <a:lnTo>
                    <a:pt x="6056" y="55904"/>
                  </a:lnTo>
                  <a:lnTo>
                    <a:pt x="7504" y="55202"/>
                  </a:lnTo>
                  <a:lnTo>
                    <a:pt x="11190" y="53227"/>
                  </a:lnTo>
                  <a:lnTo>
                    <a:pt x="12243" y="52525"/>
                  </a:lnTo>
                  <a:lnTo>
                    <a:pt x="14086" y="50902"/>
                  </a:lnTo>
                  <a:lnTo>
                    <a:pt x="16192" y="49892"/>
                  </a:lnTo>
                  <a:lnTo>
                    <a:pt x="16192" y="49848"/>
                  </a:lnTo>
                  <a:lnTo>
                    <a:pt x="19044" y="47698"/>
                  </a:lnTo>
                  <a:lnTo>
                    <a:pt x="21019" y="46514"/>
                  </a:lnTo>
                  <a:lnTo>
                    <a:pt x="23432" y="44934"/>
                  </a:lnTo>
                  <a:lnTo>
                    <a:pt x="26328" y="43354"/>
                  </a:lnTo>
                  <a:lnTo>
                    <a:pt x="28347" y="42213"/>
                  </a:lnTo>
                  <a:lnTo>
                    <a:pt x="28391" y="42213"/>
                  </a:lnTo>
                  <a:lnTo>
                    <a:pt x="29400" y="41248"/>
                  </a:lnTo>
                  <a:lnTo>
                    <a:pt x="30453" y="40677"/>
                  </a:lnTo>
                  <a:lnTo>
                    <a:pt x="30497" y="40634"/>
                  </a:lnTo>
                  <a:lnTo>
                    <a:pt x="30717" y="40370"/>
                  </a:lnTo>
                  <a:lnTo>
                    <a:pt x="30760" y="40239"/>
                  </a:lnTo>
                  <a:lnTo>
                    <a:pt x="30804" y="35587"/>
                  </a:lnTo>
                  <a:lnTo>
                    <a:pt x="30804" y="32472"/>
                  </a:lnTo>
                  <a:lnTo>
                    <a:pt x="30760" y="29488"/>
                  </a:lnTo>
                  <a:lnTo>
                    <a:pt x="30541" y="24881"/>
                  </a:lnTo>
                  <a:lnTo>
                    <a:pt x="30541" y="24837"/>
                  </a:lnTo>
                  <a:lnTo>
                    <a:pt x="30278" y="23740"/>
                  </a:lnTo>
                  <a:lnTo>
                    <a:pt x="31024" y="21546"/>
                  </a:lnTo>
                  <a:lnTo>
                    <a:pt x="32340" y="19176"/>
                  </a:lnTo>
                  <a:lnTo>
                    <a:pt x="33788" y="16807"/>
                  </a:lnTo>
                  <a:lnTo>
                    <a:pt x="33788" y="16763"/>
                  </a:lnTo>
                  <a:lnTo>
                    <a:pt x="34929" y="13954"/>
                  </a:lnTo>
                  <a:lnTo>
                    <a:pt x="35894" y="11760"/>
                  </a:lnTo>
                  <a:lnTo>
                    <a:pt x="36684" y="9917"/>
                  </a:lnTo>
                  <a:lnTo>
                    <a:pt x="36948" y="9215"/>
                  </a:lnTo>
                  <a:lnTo>
                    <a:pt x="37123" y="8601"/>
                  </a:lnTo>
                  <a:lnTo>
                    <a:pt x="37211" y="7987"/>
                  </a:lnTo>
                  <a:lnTo>
                    <a:pt x="37211" y="7285"/>
                  </a:lnTo>
                  <a:lnTo>
                    <a:pt x="37211" y="5310"/>
                  </a:lnTo>
                  <a:lnTo>
                    <a:pt x="37123" y="2370"/>
                  </a:lnTo>
                  <a:lnTo>
                    <a:pt x="37123" y="1097"/>
                  </a:lnTo>
                  <a:lnTo>
                    <a:pt x="37123" y="1010"/>
                  </a:lnTo>
                  <a:lnTo>
                    <a:pt x="37079" y="966"/>
                  </a:lnTo>
                  <a:lnTo>
                    <a:pt x="36114" y="44"/>
                  </a:lnTo>
                  <a:lnTo>
                    <a:pt x="36070" y="44"/>
                  </a:lnTo>
                  <a:lnTo>
                    <a:pt x="3598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47"/>
            <p:cNvSpPr/>
            <p:nvPr/>
          </p:nvSpPr>
          <p:spPr>
            <a:xfrm>
              <a:off x="7317150" y="4387275"/>
              <a:ext cx="64725" cy="41700"/>
            </a:xfrm>
            <a:custGeom>
              <a:avLst/>
              <a:gdLst/>
              <a:ahLst/>
              <a:cxnLst/>
              <a:rect l="l" t="t" r="r" b="b"/>
              <a:pathLst>
                <a:path w="2589" h="1668" extrusionOk="0">
                  <a:moveTo>
                    <a:pt x="132" y="0"/>
                  </a:moveTo>
                  <a:lnTo>
                    <a:pt x="88" y="44"/>
                  </a:lnTo>
                  <a:lnTo>
                    <a:pt x="44" y="88"/>
                  </a:lnTo>
                  <a:lnTo>
                    <a:pt x="0" y="176"/>
                  </a:lnTo>
                  <a:lnTo>
                    <a:pt x="0" y="220"/>
                  </a:lnTo>
                  <a:lnTo>
                    <a:pt x="44" y="307"/>
                  </a:lnTo>
                  <a:lnTo>
                    <a:pt x="88" y="351"/>
                  </a:lnTo>
                  <a:lnTo>
                    <a:pt x="2326" y="1624"/>
                  </a:lnTo>
                  <a:lnTo>
                    <a:pt x="2413" y="1668"/>
                  </a:lnTo>
                  <a:lnTo>
                    <a:pt x="2501" y="1624"/>
                  </a:lnTo>
                  <a:lnTo>
                    <a:pt x="2589" y="1580"/>
                  </a:lnTo>
                  <a:lnTo>
                    <a:pt x="2589" y="1492"/>
                  </a:lnTo>
                  <a:lnTo>
                    <a:pt x="2589" y="1448"/>
                  </a:lnTo>
                  <a:lnTo>
                    <a:pt x="2545" y="1360"/>
                  </a:lnTo>
                  <a:lnTo>
                    <a:pt x="2501" y="1317"/>
                  </a:lnTo>
                  <a:lnTo>
                    <a:pt x="263" y="44"/>
                  </a:lnTo>
                  <a:lnTo>
                    <a:pt x="2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47"/>
            <p:cNvSpPr/>
            <p:nvPr/>
          </p:nvSpPr>
          <p:spPr>
            <a:xfrm>
              <a:off x="7284225" y="4357650"/>
              <a:ext cx="41725" cy="38425"/>
            </a:xfrm>
            <a:custGeom>
              <a:avLst/>
              <a:gdLst/>
              <a:ahLst/>
              <a:cxnLst/>
              <a:rect l="l" t="t" r="r" b="b"/>
              <a:pathLst>
                <a:path w="1669" h="1537" extrusionOk="0">
                  <a:moveTo>
                    <a:pt x="88" y="0"/>
                  </a:moveTo>
                  <a:lnTo>
                    <a:pt x="45" y="88"/>
                  </a:lnTo>
                  <a:lnTo>
                    <a:pt x="1" y="132"/>
                  </a:lnTo>
                  <a:lnTo>
                    <a:pt x="1" y="176"/>
                  </a:lnTo>
                  <a:lnTo>
                    <a:pt x="45" y="264"/>
                  </a:lnTo>
                  <a:lnTo>
                    <a:pt x="483" y="966"/>
                  </a:lnTo>
                  <a:lnTo>
                    <a:pt x="571" y="1010"/>
                  </a:lnTo>
                  <a:lnTo>
                    <a:pt x="1405" y="1536"/>
                  </a:lnTo>
                  <a:lnTo>
                    <a:pt x="1580" y="1536"/>
                  </a:lnTo>
                  <a:lnTo>
                    <a:pt x="1668" y="1448"/>
                  </a:lnTo>
                  <a:lnTo>
                    <a:pt x="1668" y="1405"/>
                  </a:lnTo>
                  <a:lnTo>
                    <a:pt x="1668" y="1317"/>
                  </a:lnTo>
                  <a:lnTo>
                    <a:pt x="1624" y="1273"/>
                  </a:lnTo>
                  <a:lnTo>
                    <a:pt x="1580" y="1229"/>
                  </a:lnTo>
                  <a:lnTo>
                    <a:pt x="790" y="746"/>
                  </a:lnTo>
                  <a:lnTo>
                    <a:pt x="308" y="88"/>
                  </a:lnTo>
                  <a:lnTo>
                    <a:pt x="2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47"/>
            <p:cNvSpPr/>
            <p:nvPr/>
          </p:nvSpPr>
          <p:spPr>
            <a:xfrm>
              <a:off x="7108700" y="4199675"/>
              <a:ext cx="231500" cy="292925"/>
            </a:xfrm>
            <a:custGeom>
              <a:avLst/>
              <a:gdLst/>
              <a:ahLst/>
              <a:cxnLst/>
              <a:rect l="l" t="t" r="r" b="b"/>
              <a:pathLst>
                <a:path w="9260" h="11717" extrusionOk="0">
                  <a:moveTo>
                    <a:pt x="89" y="1"/>
                  </a:moveTo>
                  <a:lnTo>
                    <a:pt x="45" y="44"/>
                  </a:lnTo>
                  <a:lnTo>
                    <a:pt x="1" y="88"/>
                  </a:lnTo>
                  <a:lnTo>
                    <a:pt x="1" y="176"/>
                  </a:lnTo>
                  <a:lnTo>
                    <a:pt x="1" y="220"/>
                  </a:lnTo>
                  <a:lnTo>
                    <a:pt x="1624" y="3643"/>
                  </a:lnTo>
                  <a:lnTo>
                    <a:pt x="2985" y="6407"/>
                  </a:lnTo>
                  <a:lnTo>
                    <a:pt x="3774" y="8513"/>
                  </a:lnTo>
                  <a:lnTo>
                    <a:pt x="4213" y="9347"/>
                  </a:lnTo>
                  <a:lnTo>
                    <a:pt x="4301" y="9435"/>
                  </a:lnTo>
                  <a:lnTo>
                    <a:pt x="7373" y="10883"/>
                  </a:lnTo>
                  <a:lnTo>
                    <a:pt x="8996" y="11673"/>
                  </a:lnTo>
                  <a:lnTo>
                    <a:pt x="9084" y="11717"/>
                  </a:lnTo>
                  <a:lnTo>
                    <a:pt x="9172" y="11673"/>
                  </a:lnTo>
                  <a:lnTo>
                    <a:pt x="9260" y="11629"/>
                  </a:lnTo>
                  <a:lnTo>
                    <a:pt x="9260" y="11541"/>
                  </a:lnTo>
                  <a:lnTo>
                    <a:pt x="9260" y="11497"/>
                  </a:lnTo>
                  <a:lnTo>
                    <a:pt x="9216" y="11409"/>
                  </a:lnTo>
                  <a:lnTo>
                    <a:pt x="9172" y="11366"/>
                  </a:lnTo>
                  <a:lnTo>
                    <a:pt x="7548" y="10576"/>
                  </a:lnTo>
                  <a:lnTo>
                    <a:pt x="4520" y="9128"/>
                  </a:lnTo>
                  <a:lnTo>
                    <a:pt x="4082" y="8338"/>
                  </a:lnTo>
                  <a:lnTo>
                    <a:pt x="3336" y="6275"/>
                  </a:lnTo>
                  <a:lnTo>
                    <a:pt x="3292" y="6275"/>
                  </a:lnTo>
                  <a:lnTo>
                    <a:pt x="1932" y="3511"/>
                  </a:lnTo>
                  <a:lnTo>
                    <a:pt x="308" y="88"/>
                  </a:lnTo>
                  <a:lnTo>
                    <a:pt x="264"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47"/>
            <p:cNvSpPr/>
            <p:nvPr/>
          </p:nvSpPr>
          <p:spPr>
            <a:xfrm>
              <a:off x="6978150" y="4100950"/>
              <a:ext cx="378500" cy="413600"/>
            </a:xfrm>
            <a:custGeom>
              <a:avLst/>
              <a:gdLst/>
              <a:ahLst/>
              <a:cxnLst/>
              <a:rect l="l" t="t" r="r" b="b"/>
              <a:pathLst>
                <a:path w="15140" h="16544" extrusionOk="0">
                  <a:moveTo>
                    <a:pt x="922" y="0"/>
                  </a:moveTo>
                  <a:lnTo>
                    <a:pt x="835" y="44"/>
                  </a:lnTo>
                  <a:lnTo>
                    <a:pt x="835" y="132"/>
                  </a:lnTo>
                  <a:lnTo>
                    <a:pt x="220" y="2326"/>
                  </a:lnTo>
                  <a:lnTo>
                    <a:pt x="1" y="3204"/>
                  </a:lnTo>
                  <a:lnTo>
                    <a:pt x="1" y="3335"/>
                  </a:lnTo>
                  <a:lnTo>
                    <a:pt x="791" y="5178"/>
                  </a:lnTo>
                  <a:lnTo>
                    <a:pt x="2283" y="7987"/>
                  </a:lnTo>
                  <a:lnTo>
                    <a:pt x="4257" y="11278"/>
                  </a:lnTo>
                  <a:lnTo>
                    <a:pt x="5223" y="12550"/>
                  </a:lnTo>
                  <a:lnTo>
                    <a:pt x="5223" y="12594"/>
                  </a:lnTo>
                  <a:lnTo>
                    <a:pt x="6056" y="13428"/>
                  </a:lnTo>
                  <a:lnTo>
                    <a:pt x="6100" y="13428"/>
                  </a:lnTo>
                  <a:lnTo>
                    <a:pt x="8733" y="14788"/>
                  </a:lnTo>
                  <a:lnTo>
                    <a:pt x="8777" y="14788"/>
                  </a:lnTo>
                  <a:lnTo>
                    <a:pt x="11542" y="15666"/>
                  </a:lnTo>
                  <a:lnTo>
                    <a:pt x="13779" y="16499"/>
                  </a:lnTo>
                  <a:lnTo>
                    <a:pt x="13823" y="16543"/>
                  </a:lnTo>
                  <a:lnTo>
                    <a:pt x="13867" y="16543"/>
                  </a:lnTo>
                  <a:lnTo>
                    <a:pt x="14964" y="16455"/>
                  </a:lnTo>
                  <a:lnTo>
                    <a:pt x="15052" y="16455"/>
                  </a:lnTo>
                  <a:lnTo>
                    <a:pt x="15096" y="16412"/>
                  </a:lnTo>
                  <a:lnTo>
                    <a:pt x="15140" y="16324"/>
                  </a:lnTo>
                  <a:lnTo>
                    <a:pt x="15140" y="16280"/>
                  </a:lnTo>
                  <a:lnTo>
                    <a:pt x="15096" y="16192"/>
                  </a:lnTo>
                  <a:lnTo>
                    <a:pt x="15052" y="16148"/>
                  </a:lnTo>
                  <a:lnTo>
                    <a:pt x="15008" y="16104"/>
                  </a:lnTo>
                  <a:lnTo>
                    <a:pt x="14964" y="16104"/>
                  </a:lnTo>
                  <a:lnTo>
                    <a:pt x="13867" y="16192"/>
                  </a:lnTo>
                  <a:lnTo>
                    <a:pt x="11673" y="15315"/>
                  </a:lnTo>
                  <a:lnTo>
                    <a:pt x="8909" y="14437"/>
                  </a:lnTo>
                  <a:lnTo>
                    <a:pt x="6276" y="13121"/>
                  </a:lnTo>
                  <a:lnTo>
                    <a:pt x="5486" y="12331"/>
                  </a:lnTo>
                  <a:lnTo>
                    <a:pt x="4521" y="11102"/>
                  </a:lnTo>
                  <a:lnTo>
                    <a:pt x="2590" y="7811"/>
                  </a:lnTo>
                  <a:lnTo>
                    <a:pt x="1098" y="5047"/>
                  </a:lnTo>
                  <a:lnTo>
                    <a:pt x="352" y="3247"/>
                  </a:lnTo>
                  <a:lnTo>
                    <a:pt x="571" y="2414"/>
                  </a:lnTo>
                  <a:lnTo>
                    <a:pt x="1142" y="220"/>
                  </a:lnTo>
                  <a:lnTo>
                    <a:pt x="1186" y="132"/>
                  </a:lnTo>
                  <a:lnTo>
                    <a:pt x="1142" y="88"/>
                  </a:lnTo>
                  <a:lnTo>
                    <a:pt x="10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47"/>
            <p:cNvSpPr/>
            <p:nvPr/>
          </p:nvSpPr>
          <p:spPr>
            <a:xfrm>
              <a:off x="6866275" y="4041700"/>
              <a:ext cx="453075" cy="489300"/>
            </a:xfrm>
            <a:custGeom>
              <a:avLst/>
              <a:gdLst/>
              <a:ahLst/>
              <a:cxnLst/>
              <a:rect l="l" t="t" r="r" b="b"/>
              <a:pathLst>
                <a:path w="18123" h="19572" extrusionOk="0">
                  <a:moveTo>
                    <a:pt x="2765" y="1"/>
                  </a:moveTo>
                  <a:lnTo>
                    <a:pt x="2721" y="89"/>
                  </a:lnTo>
                  <a:lnTo>
                    <a:pt x="966" y="2546"/>
                  </a:lnTo>
                  <a:lnTo>
                    <a:pt x="966" y="2590"/>
                  </a:lnTo>
                  <a:lnTo>
                    <a:pt x="176" y="4740"/>
                  </a:lnTo>
                  <a:lnTo>
                    <a:pt x="0" y="5442"/>
                  </a:lnTo>
                  <a:lnTo>
                    <a:pt x="0" y="5486"/>
                  </a:lnTo>
                  <a:lnTo>
                    <a:pt x="0" y="7153"/>
                  </a:lnTo>
                  <a:lnTo>
                    <a:pt x="44" y="7285"/>
                  </a:lnTo>
                  <a:lnTo>
                    <a:pt x="263" y="7504"/>
                  </a:lnTo>
                  <a:lnTo>
                    <a:pt x="307" y="7548"/>
                  </a:lnTo>
                  <a:lnTo>
                    <a:pt x="351" y="7592"/>
                  </a:lnTo>
                  <a:lnTo>
                    <a:pt x="1931" y="7680"/>
                  </a:lnTo>
                  <a:lnTo>
                    <a:pt x="3028" y="9260"/>
                  </a:lnTo>
                  <a:lnTo>
                    <a:pt x="4476" y="11849"/>
                  </a:lnTo>
                  <a:lnTo>
                    <a:pt x="5749" y="14569"/>
                  </a:lnTo>
                  <a:lnTo>
                    <a:pt x="6407" y="15622"/>
                  </a:lnTo>
                  <a:lnTo>
                    <a:pt x="6451" y="15666"/>
                  </a:lnTo>
                  <a:lnTo>
                    <a:pt x="7153" y="16280"/>
                  </a:lnTo>
                  <a:lnTo>
                    <a:pt x="7197" y="16280"/>
                  </a:lnTo>
                  <a:lnTo>
                    <a:pt x="7855" y="16588"/>
                  </a:lnTo>
                  <a:lnTo>
                    <a:pt x="8381" y="16675"/>
                  </a:lnTo>
                  <a:lnTo>
                    <a:pt x="12331" y="18036"/>
                  </a:lnTo>
                  <a:lnTo>
                    <a:pt x="14744" y="18738"/>
                  </a:lnTo>
                  <a:lnTo>
                    <a:pt x="17465" y="19571"/>
                  </a:lnTo>
                  <a:lnTo>
                    <a:pt x="17552" y="19571"/>
                  </a:lnTo>
                  <a:lnTo>
                    <a:pt x="17991" y="19484"/>
                  </a:lnTo>
                  <a:lnTo>
                    <a:pt x="18035" y="19484"/>
                  </a:lnTo>
                  <a:lnTo>
                    <a:pt x="18123" y="19440"/>
                  </a:lnTo>
                  <a:lnTo>
                    <a:pt x="18123" y="19352"/>
                  </a:lnTo>
                  <a:lnTo>
                    <a:pt x="18123" y="19308"/>
                  </a:lnTo>
                  <a:lnTo>
                    <a:pt x="18123" y="19220"/>
                  </a:lnTo>
                  <a:lnTo>
                    <a:pt x="18035" y="19177"/>
                  </a:lnTo>
                  <a:lnTo>
                    <a:pt x="17991" y="19133"/>
                  </a:lnTo>
                  <a:lnTo>
                    <a:pt x="17903" y="19133"/>
                  </a:lnTo>
                  <a:lnTo>
                    <a:pt x="17508" y="19220"/>
                  </a:lnTo>
                  <a:lnTo>
                    <a:pt x="14876" y="18431"/>
                  </a:lnTo>
                  <a:lnTo>
                    <a:pt x="12418" y="17685"/>
                  </a:lnTo>
                  <a:lnTo>
                    <a:pt x="8469" y="16324"/>
                  </a:lnTo>
                  <a:lnTo>
                    <a:pt x="7943" y="16237"/>
                  </a:lnTo>
                  <a:lnTo>
                    <a:pt x="7328" y="15973"/>
                  </a:lnTo>
                  <a:lnTo>
                    <a:pt x="6714" y="15403"/>
                  </a:lnTo>
                  <a:lnTo>
                    <a:pt x="6056" y="14394"/>
                  </a:lnTo>
                  <a:lnTo>
                    <a:pt x="4783" y="11673"/>
                  </a:lnTo>
                  <a:lnTo>
                    <a:pt x="3335" y="9084"/>
                  </a:lnTo>
                  <a:lnTo>
                    <a:pt x="3335" y="9040"/>
                  </a:lnTo>
                  <a:lnTo>
                    <a:pt x="2150" y="7373"/>
                  </a:lnTo>
                  <a:lnTo>
                    <a:pt x="2106" y="7329"/>
                  </a:lnTo>
                  <a:lnTo>
                    <a:pt x="2019" y="7329"/>
                  </a:lnTo>
                  <a:lnTo>
                    <a:pt x="483" y="7241"/>
                  </a:lnTo>
                  <a:lnTo>
                    <a:pt x="351" y="7109"/>
                  </a:lnTo>
                  <a:lnTo>
                    <a:pt x="351" y="5486"/>
                  </a:lnTo>
                  <a:lnTo>
                    <a:pt x="527" y="4872"/>
                  </a:lnTo>
                  <a:lnTo>
                    <a:pt x="1273" y="2721"/>
                  </a:lnTo>
                  <a:lnTo>
                    <a:pt x="2984" y="264"/>
                  </a:lnTo>
                  <a:lnTo>
                    <a:pt x="3028" y="220"/>
                  </a:lnTo>
                  <a:lnTo>
                    <a:pt x="3028" y="132"/>
                  </a:lnTo>
                  <a:lnTo>
                    <a:pt x="3028" y="89"/>
                  </a:lnTo>
                  <a:lnTo>
                    <a:pt x="2940" y="45"/>
                  </a:lnTo>
                  <a:lnTo>
                    <a:pt x="289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47"/>
            <p:cNvSpPr/>
            <p:nvPr/>
          </p:nvSpPr>
          <p:spPr>
            <a:xfrm>
              <a:off x="6816900" y="4007700"/>
              <a:ext cx="515625" cy="541950"/>
            </a:xfrm>
            <a:custGeom>
              <a:avLst/>
              <a:gdLst/>
              <a:ahLst/>
              <a:cxnLst/>
              <a:rect l="l" t="t" r="r" b="b"/>
              <a:pathLst>
                <a:path w="20625" h="21678" extrusionOk="0">
                  <a:moveTo>
                    <a:pt x="3379" y="1"/>
                  </a:moveTo>
                  <a:lnTo>
                    <a:pt x="3292" y="44"/>
                  </a:lnTo>
                  <a:lnTo>
                    <a:pt x="3248" y="44"/>
                  </a:lnTo>
                  <a:lnTo>
                    <a:pt x="3204" y="132"/>
                  </a:lnTo>
                  <a:lnTo>
                    <a:pt x="1624" y="3248"/>
                  </a:lnTo>
                  <a:lnTo>
                    <a:pt x="922" y="4389"/>
                  </a:lnTo>
                  <a:lnTo>
                    <a:pt x="439" y="5573"/>
                  </a:lnTo>
                  <a:lnTo>
                    <a:pt x="132" y="6583"/>
                  </a:lnTo>
                  <a:lnTo>
                    <a:pt x="132" y="6626"/>
                  </a:lnTo>
                  <a:lnTo>
                    <a:pt x="1" y="7987"/>
                  </a:lnTo>
                  <a:lnTo>
                    <a:pt x="1" y="8031"/>
                  </a:lnTo>
                  <a:lnTo>
                    <a:pt x="88" y="9172"/>
                  </a:lnTo>
                  <a:lnTo>
                    <a:pt x="88" y="9259"/>
                  </a:lnTo>
                  <a:lnTo>
                    <a:pt x="352" y="9654"/>
                  </a:lnTo>
                  <a:lnTo>
                    <a:pt x="352" y="9698"/>
                  </a:lnTo>
                  <a:lnTo>
                    <a:pt x="2282" y="11585"/>
                  </a:lnTo>
                  <a:lnTo>
                    <a:pt x="2984" y="12594"/>
                  </a:lnTo>
                  <a:lnTo>
                    <a:pt x="4125" y="16807"/>
                  </a:lnTo>
                  <a:lnTo>
                    <a:pt x="4389" y="17597"/>
                  </a:lnTo>
                  <a:lnTo>
                    <a:pt x="4432" y="17640"/>
                  </a:lnTo>
                  <a:lnTo>
                    <a:pt x="4476" y="17684"/>
                  </a:lnTo>
                  <a:lnTo>
                    <a:pt x="6100" y="18474"/>
                  </a:lnTo>
                  <a:lnTo>
                    <a:pt x="6144" y="18474"/>
                  </a:lnTo>
                  <a:lnTo>
                    <a:pt x="8601" y="18957"/>
                  </a:lnTo>
                  <a:lnTo>
                    <a:pt x="10664" y="19220"/>
                  </a:lnTo>
                  <a:lnTo>
                    <a:pt x="15095" y="20668"/>
                  </a:lnTo>
                  <a:lnTo>
                    <a:pt x="17641" y="21458"/>
                  </a:lnTo>
                  <a:lnTo>
                    <a:pt x="18650" y="21677"/>
                  </a:lnTo>
                  <a:lnTo>
                    <a:pt x="18738" y="21677"/>
                  </a:lnTo>
                  <a:lnTo>
                    <a:pt x="20493" y="21195"/>
                  </a:lnTo>
                  <a:lnTo>
                    <a:pt x="20581" y="21151"/>
                  </a:lnTo>
                  <a:lnTo>
                    <a:pt x="20624" y="21107"/>
                  </a:lnTo>
                  <a:lnTo>
                    <a:pt x="20624" y="21063"/>
                  </a:lnTo>
                  <a:lnTo>
                    <a:pt x="20624" y="20975"/>
                  </a:lnTo>
                  <a:lnTo>
                    <a:pt x="20581" y="20931"/>
                  </a:lnTo>
                  <a:lnTo>
                    <a:pt x="20537" y="20888"/>
                  </a:lnTo>
                  <a:lnTo>
                    <a:pt x="20493" y="20844"/>
                  </a:lnTo>
                  <a:lnTo>
                    <a:pt x="20405" y="20844"/>
                  </a:lnTo>
                  <a:lnTo>
                    <a:pt x="18694" y="21326"/>
                  </a:lnTo>
                  <a:lnTo>
                    <a:pt x="17728" y="21107"/>
                  </a:lnTo>
                  <a:lnTo>
                    <a:pt x="15183" y="20317"/>
                  </a:lnTo>
                  <a:lnTo>
                    <a:pt x="10751" y="18869"/>
                  </a:lnTo>
                  <a:lnTo>
                    <a:pt x="10707" y="18869"/>
                  </a:lnTo>
                  <a:lnTo>
                    <a:pt x="8645" y="18606"/>
                  </a:lnTo>
                  <a:lnTo>
                    <a:pt x="6232" y="18123"/>
                  </a:lnTo>
                  <a:lnTo>
                    <a:pt x="4696" y="17421"/>
                  </a:lnTo>
                  <a:lnTo>
                    <a:pt x="4476" y="16719"/>
                  </a:lnTo>
                  <a:lnTo>
                    <a:pt x="3292" y="12463"/>
                  </a:lnTo>
                  <a:lnTo>
                    <a:pt x="3292" y="12419"/>
                  </a:lnTo>
                  <a:lnTo>
                    <a:pt x="2546" y="11366"/>
                  </a:lnTo>
                  <a:lnTo>
                    <a:pt x="2546" y="11322"/>
                  </a:lnTo>
                  <a:lnTo>
                    <a:pt x="615" y="9479"/>
                  </a:lnTo>
                  <a:lnTo>
                    <a:pt x="439" y="9128"/>
                  </a:lnTo>
                  <a:lnTo>
                    <a:pt x="352" y="8031"/>
                  </a:lnTo>
                  <a:lnTo>
                    <a:pt x="483" y="6670"/>
                  </a:lnTo>
                  <a:lnTo>
                    <a:pt x="747" y="5705"/>
                  </a:lnTo>
                  <a:lnTo>
                    <a:pt x="1229" y="4564"/>
                  </a:lnTo>
                  <a:lnTo>
                    <a:pt x="1931" y="3423"/>
                  </a:lnTo>
                  <a:lnTo>
                    <a:pt x="3511" y="264"/>
                  </a:lnTo>
                  <a:lnTo>
                    <a:pt x="3511" y="220"/>
                  </a:lnTo>
                  <a:lnTo>
                    <a:pt x="3511" y="132"/>
                  </a:lnTo>
                  <a:lnTo>
                    <a:pt x="3467" y="88"/>
                  </a:lnTo>
                  <a:lnTo>
                    <a:pt x="3423" y="44"/>
                  </a:lnTo>
                  <a:lnTo>
                    <a:pt x="337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47"/>
            <p:cNvSpPr/>
            <p:nvPr/>
          </p:nvSpPr>
          <p:spPr>
            <a:xfrm>
              <a:off x="7193175" y="3904575"/>
              <a:ext cx="99850" cy="461875"/>
            </a:xfrm>
            <a:custGeom>
              <a:avLst/>
              <a:gdLst/>
              <a:ahLst/>
              <a:cxnLst/>
              <a:rect l="l" t="t" r="r" b="b"/>
              <a:pathLst>
                <a:path w="3994" h="18475" extrusionOk="0">
                  <a:moveTo>
                    <a:pt x="132" y="1"/>
                  </a:moveTo>
                  <a:lnTo>
                    <a:pt x="88" y="45"/>
                  </a:lnTo>
                  <a:lnTo>
                    <a:pt x="44" y="89"/>
                  </a:lnTo>
                  <a:lnTo>
                    <a:pt x="44" y="176"/>
                  </a:lnTo>
                  <a:lnTo>
                    <a:pt x="1" y="659"/>
                  </a:lnTo>
                  <a:lnTo>
                    <a:pt x="132" y="1932"/>
                  </a:lnTo>
                  <a:lnTo>
                    <a:pt x="176" y="1932"/>
                  </a:lnTo>
                  <a:lnTo>
                    <a:pt x="703" y="3818"/>
                  </a:lnTo>
                  <a:lnTo>
                    <a:pt x="834" y="4871"/>
                  </a:lnTo>
                  <a:lnTo>
                    <a:pt x="220" y="7768"/>
                  </a:lnTo>
                  <a:lnTo>
                    <a:pt x="220" y="7811"/>
                  </a:lnTo>
                  <a:lnTo>
                    <a:pt x="220" y="8689"/>
                  </a:lnTo>
                  <a:lnTo>
                    <a:pt x="395" y="9698"/>
                  </a:lnTo>
                  <a:lnTo>
                    <a:pt x="395" y="9742"/>
                  </a:lnTo>
                  <a:lnTo>
                    <a:pt x="1887" y="13560"/>
                  </a:lnTo>
                  <a:lnTo>
                    <a:pt x="2590" y="16017"/>
                  </a:lnTo>
                  <a:lnTo>
                    <a:pt x="3248" y="17816"/>
                  </a:lnTo>
                  <a:lnTo>
                    <a:pt x="3248" y="17860"/>
                  </a:lnTo>
                  <a:lnTo>
                    <a:pt x="3687" y="18387"/>
                  </a:lnTo>
                  <a:lnTo>
                    <a:pt x="3730" y="18431"/>
                  </a:lnTo>
                  <a:lnTo>
                    <a:pt x="3818" y="18474"/>
                  </a:lnTo>
                  <a:lnTo>
                    <a:pt x="3950" y="18431"/>
                  </a:lnTo>
                  <a:lnTo>
                    <a:pt x="3994" y="18387"/>
                  </a:lnTo>
                  <a:lnTo>
                    <a:pt x="3994" y="18299"/>
                  </a:lnTo>
                  <a:lnTo>
                    <a:pt x="3994" y="18255"/>
                  </a:lnTo>
                  <a:lnTo>
                    <a:pt x="3950" y="18167"/>
                  </a:lnTo>
                  <a:lnTo>
                    <a:pt x="3555" y="17685"/>
                  </a:lnTo>
                  <a:lnTo>
                    <a:pt x="2897" y="15885"/>
                  </a:lnTo>
                  <a:lnTo>
                    <a:pt x="2238" y="13472"/>
                  </a:lnTo>
                  <a:lnTo>
                    <a:pt x="747" y="9611"/>
                  </a:lnTo>
                  <a:lnTo>
                    <a:pt x="571" y="8645"/>
                  </a:lnTo>
                  <a:lnTo>
                    <a:pt x="571" y="7811"/>
                  </a:lnTo>
                  <a:lnTo>
                    <a:pt x="1185" y="4915"/>
                  </a:lnTo>
                  <a:lnTo>
                    <a:pt x="1185" y="4871"/>
                  </a:lnTo>
                  <a:lnTo>
                    <a:pt x="1054" y="3731"/>
                  </a:lnTo>
                  <a:lnTo>
                    <a:pt x="483" y="1844"/>
                  </a:lnTo>
                  <a:lnTo>
                    <a:pt x="352" y="659"/>
                  </a:lnTo>
                  <a:lnTo>
                    <a:pt x="395" y="176"/>
                  </a:lnTo>
                  <a:lnTo>
                    <a:pt x="352" y="89"/>
                  </a:lnTo>
                  <a:lnTo>
                    <a:pt x="308" y="45"/>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47"/>
            <p:cNvSpPr/>
            <p:nvPr/>
          </p:nvSpPr>
          <p:spPr>
            <a:xfrm>
              <a:off x="7090050" y="3878250"/>
              <a:ext cx="102050" cy="330225"/>
            </a:xfrm>
            <a:custGeom>
              <a:avLst/>
              <a:gdLst/>
              <a:ahLst/>
              <a:cxnLst/>
              <a:rect l="l" t="t" r="r" b="b"/>
              <a:pathLst>
                <a:path w="4082" h="13209" extrusionOk="0">
                  <a:moveTo>
                    <a:pt x="3818" y="1"/>
                  </a:moveTo>
                  <a:lnTo>
                    <a:pt x="3775" y="45"/>
                  </a:lnTo>
                  <a:lnTo>
                    <a:pt x="3731" y="88"/>
                  </a:lnTo>
                  <a:lnTo>
                    <a:pt x="3511" y="659"/>
                  </a:lnTo>
                  <a:lnTo>
                    <a:pt x="3511" y="703"/>
                  </a:lnTo>
                  <a:lnTo>
                    <a:pt x="3204" y="2633"/>
                  </a:lnTo>
                  <a:lnTo>
                    <a:pt x="1537" y="5661"/>
                  </a:lnTo>
                  <a:lnTo>
                    <a:pt x="1537" y="5705"/>
                  </a:lnTo>
                  <a:lnTo>
                    <a:pt x="791" y="7811"/>
                  </a:lnTo>
                  <a:lnTo>
                    <a:pt x="1" y="10400"/>
                  </a:lnTo>
                  <a:lnTo>
                    <a:pt x="1" y="10488"/>
                  </a:lnTo>
                  <a:lnTo>
                    <a:pt x="89" y="11278"/>
                  </a:lnTo>
                  <a:lnTo>
                    <a:pt x="89" y="11322"/>
                  </a:lnTo>
                  <a:lnTo>
                    <a:pt x="747" y="13077"/>
                  </a:lnTo>
                  <a:lnTo>
                    <a:pt x="791" y="13165"/>
                  </a:lnTo>
                  <a:lnTo>
                    <a:pt x="922" y="13209"/>
                  </a:lnTo>
                  <a:lnTo>
                    <a:pt x="966" y="13165"/>
                  </a:lnTo>
                  <a:lnTo>
                    <a:pt x="1010" y="13165"/>
                  </a:lnTo>
                  <a:lnTo>
                    <a:pt x="1054" y="13077"/>
                  </a:lnTo>
                  <a:lnTo>
                    <a:pt x="1098" y="13033"/>
                  </a:lnTo>
                  <a:lnTo>
                    <a:pt x="1054" y="12945"/>
                  </a:lnTo>
                  <a:lnTo>
                    <a:pt x="440" y="11234"/>
                  </a:lnTo>
                  <a:lnTo>
                    <a:pt x="352" y="10488"/>
                  </a:lnTo>
                  <a:lnTo>
                    <a:pt x="1098" y="7943"/>
                  </a:lnTo>
                  <a:lnTo>
                    <a:pt x="1888" y="5837"/>
                  </a:lnTo>
                  <a:lnTo>
                    <a:pt x="3511" y="2765"/>
                  </a:lnTo>
                  <a:lnTo>
                    <a:pt x="3555" y="2721"/>
                  </a:lnTo>
                  <a:lnTo>
                    <a:pt x="3862" y="790"/>
                  </a:lnTo>
                  <a:lnTo>
                    <a:pt x="4082" y="220"/>
                  </a:lnTo>
                  <a:lnTo>
                    <a:pt x="4082" y="176"/>
                  </a:lnTo>
                  <a:lnTo>
                    <a:pt x="4082" y="88"/>
                  </a:lnTo>
                  <a:lnTo>
                    <a:pt x="4038" y="45"/>
                  </a:lnTo>
                  <a:lnTo>
                    <a:pt x="399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47"/>
            <p:cNvSpPr/>
            <p:nvPr/>
          </p:nvSpPr>
          <p:spPr>
            <a:xfrm>
              <a:off x="6999000" y="3853025"/>
              <a:ext cx="183225" cy="256725"/>
            </a:xfrm>
            <a:custGeom>
              <a:avLst/>
              <a:gdLst/>
              <a:ahLst/>
              <a:cxnLst/>
              <a:rect l="l" t="t" r="r" b="b"/>
              <a:pathLst>
                <a:path w="7329" h="10269" extrusionOk="0">
                  <a:moveTo>
                    <a:pt x="7065" y="0"/>
                  </a:moveTo>
                  <a:lnTo>
                    <a:pt x="7022" y="44"/>
                  </a:lnTo>
                  <a:lnTo>
                    <a:pt x="6978" y="132"/>
                  </a:lnTo>
                  <a:lnTo>
                    <a:pt x="6934" y="308"/>
                  </a:lnTo>
                  <a:lnTo>
                    <a:pt x="5047" y="1624"/>
                  </a:lnTo>
                  <a:lnTo>
                    <a:pt x="5003" y="1668"/>
                  </a:lnTo>
                  <a:lnTo>
                    <a:pt x="4213" y="2677"/>
                  </a:lnTo>
                  <a:lnTo>
                    <a:pt x="2546" y="5003"/>
                  </a:lnTo>
                  <a:lnTo>
                    <a:pt x="747" y="7855"/>
                  </a:lnTo>
                  <a:lnTo>
                    <a:pt x="703" y="7855"/>
                  </a:lnTo>
                  <a:lnTo>
                    <a:pt x="1" y="10005"/>
                  </a:lnTo>
                  <a:lnTo>
                    <a:pt x="1" y="10093"/>
                  </a:lnTo>
                  <a:lnTo>
                    <a:pt x="1" y="10137"/>
                  </a:lnTo>
                  <a:lnTo>
                    <a:pt x="45" y="10225"/>
                  </a:lnTo>
                  <a:lnTo>
                    <a:pt x="88" y="10225"/>
                  </a:lnTo>
                  <a:lnTo>
                    <a:pt x="176" y="10268"/>
                  </a:lnTo>
                  <a:lnTo>
                    <a:pt x="264" y="10225"/>
                  </a:lnTo>
                  <a:lnTo>
                    <a:pt x="308" y="10137"/>
                  </a:lnTo>
                  <a:lnTo>
                    <a:pt x="1054" y="7987"/>
                  </a:lnTo>
                  <a:lnTo>
                    <a:pt x="2809" y="5222"/>
                  </a:lnTo>
                  <a:lnTo>
                    <a:pt x="4520" y="2897"/>
                  </a:lnTo>
                  <a:lnTo>
                    <a:pt x="5266" y="1887"/>
                  </a:lnTo>
                  <a:lnTo>
                    <a:pt x="7153" y="571"/>
                  </a:lnTo>
                  <a:lnTo>
                    <a:pt x="7241" y="483"/>
                  </a:lnTo>
                  <a:lnTo>
                    <a:pt x="7329" y="220"/>
                  </a:lnTo>
                  <a:lnTo>
                    <a:pt x="7329" y="132"/>
                  </a:lnTo>
                  <a:lnTo>
                    <a:pt x="7285" y="88"/>
                  </a:lnTo>
                  <a:lnTo>
                    <a:pt x="7241" y="44"/>
                  </a:lnTo>
                  <a:lnTo>
                    <a:pt x="71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47"/>
            <p:cNvSpPr/>
            <p:nvPr/>
          </p:nvSpPr>
          <p:spPr>
            <a:xfrm>
              <a:off x="6933175" y="3802550"/>
              <a:ext cx="228200" cy="247950"/>
            </a:xfrm>
            <a:custGeom>
              <a:avLst/>
              <a:gdLst/>
              <a:ahLst/>
              <a:cxnLst/>
              <a:rect l="l" t="t" r="r" b="b"/>
              <a:pathLst>
                <a:path w="9128" h="9918" extrusionOk="0">
                  <a:moveTo>
                    <a:pt x="8909" y="1"/>
                  </a:moveTo>
                  <a:lnTo>
                    <a:pt x="7548" y="791"/>
                  </a:lnTo>
                  <a:lnTo>
                    <a:pt x="5091" y="2502"/>
                  </a:lnTo>
                  <a:lnTo>
                    <a:pt x="5047" y="2546"/>
                  </a:lnTo>
                  <a:lnTo>
                    <a:pt x="2502" y="6144"/>
                  </a:lnTo>
                  <a:lnTo>
                    <a:pt x="45" y="9655"/>
                  </a:lnTo>
                  <a:lnTo>
                    <a:pt x="1" y="9698"/>
                  </a:lnTo>
                  <a:lnTo>
                    <a:pt x="1" y="9786"/>
                  </a:lnTo>
                  <a:lnTo>
                    <a:pt x="45" y="9830"/>
                  </a:lnTo>
                  <a:lnTo>
                    <a:pt x="89" y="9874"/>
                  </a:lnTo>
                  <a:lnTo>
                    <a:pt x="176" y="9918"/>
                  </a:lnTo>
                  <a:lnTo>
                    <a:pt x="264" y="9874"/>
                  </a:lnTo>
                  <a:lnTo>
                    <a:pt x="308" y="9830"/>
                  </a:lnTo>
                  <a:lnTo>
                    <a:pt x="2809" y="6320"/>
                  </a:lnTo>
                  <a:lnTo>
                    <a:pt x="5310" y="2765"/>
                  </a:lnTo>
                  <a:lnTo>
                    <a:pt x="7724" y="1054"/>
                  </a:lnTo>
                  <a:lnTo>
                    <a:pt x="9040" y="308"/>
                  </a:lnTo>
                  <a:lnTo>
                    <a:pt x="9128" y="264"/>
                  </a:lnTo>
                  <a:lnTo>
                    <a:pt x="9128" y="220"/>
                  </a:lnTo>
                  <a:lnTo>
                    <a:pt x="9128" y="133"/>
                  </a:lnTo>
                  <a:lnTo>
                    <a:pt x="9128" y="89"/>
                  </a:lnTo>
                  <a:lnTo>
                    <a:pt x="9084" y="45"/>
                  </a:lnTo>
                  <a:lnTo>
                    <a:pt x="90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47"/>
            <p:cNvSpPr/>
            <p:nvPr/>
          </p:nvSpPr>
          <p:spPr>
            <a:xfrm>
              <a:off x="4482450" y="2681425"/>
              <a:ext cx="948950" cy="1026825"/>
            </a:xfrm>
            <a:custGeom>
              <a:avLst/>
              <a:gdLst/>
              <a:ahLst/>
              <a:cxnLst/>
              <a:rect l="l" t="t" r="r" b="b"/>
              <a:pathLst>
                <a:path w="37958" h="41073" extrusionOk="0">
                  <a:moveTo>
                    <a:pt x="37694" y="0"/>
                  </a:moveTo>
                  <a:lnTo>
                    <a:pt x="34930" y="1668"/>
                  </a:lnTo>
                  <a:lnTo>
                    <a:pt x="30454" y="3686"/>
                  </a:lnTo>
                  <a:lnTo>
                    <a:pt x="27338" y="5046"/>
                  </a:lnTo>
                  <a:lnTo>
                    <a:pt x="24223" y="6407"/>
                  </a:lnTo>
                  <a:lnTo>
                    <a:pt x="21283" y="7811"/>
                  </a:lnTo>
                  <a:lnTo>
                    <a:pt x="19615" y="8601"/>
                  </a:lnTo>
                  <a:lnTo>
                    <a:pt x="16588" y="10356"/>
                  </a:lnTo>
                  <a:lnTo>
                    <a:pt x="15008" y="11277"/>
                  </a:lnTo>
                  <a:lnTo>
                    <a:pt x="13253" y="12638"/>
                  </a:lnTo>
                  <a:lnTo>
                    <a:pt x="8996" y="16060"/>
                  </a:lnTo>
                  <a:lnTo>
                    <a:pt x="6890" y="17860"/>
                  </a:lnTo>
                  <a:lnTo>
                    <a:pt x="5661" y="18693"/>
                  </a:lnTo>
                  <a:lnTo>
                    <a:pt x="1712" y="20141"/>
                  </a:lnTo>
                  <a:lnTo>
                    <a:pt x="922" y="20536"/>
                  </a:lnTo>
                  <a:lnTo>
                    <a:pt x="878" y="20580"/>
                  </a:lnTo>
                  <a:lnTo>
                    <a:pt x="835" y="20668"/>
                  </a:lnTo>
                  <a:lnTo>
                    <a:pt x="45" y="24442"/>
                  </a:lnTo>
                  <a:lnTo>
                    <a:pt x="45" y="24485"/>
                  </a:lnTo>
                  <a:lnTo>
                    <a:pt x="1" y="25626"/>
                  </a:lnTo>
                  <a:lnTo>
                    <a:pt x="1" y="25670"/>
                  </a:lnTo>
                  <a:lnTo>
                    <a:pt x="220" y="26153"/>
                  </a:lnTo>
                  <a:lnTo>
                    <a:pt x="220" y="26197"/>
                  </a:lnTo>
                  <a:lnTo>
                    <a:pt x="2458" y="28654"/>
                  </a:lnTo>
                  <a:lnTo>
                    <a:pt x="4740" y="31111"/>
                  </a:lnTo>
                  <a:lnTo>
                    <a:pt x="6627" y="33700"/>
                  </a:lnTo>
                  <a:lnTo>
                    <a:pt x="6627" y="33744"/>
                  </a:lnTo>
                  <a:lnTo>
                    <a:pt x="8909" y="35807"/>
                  </a:lnTo>
                  <a:lnTo>
                    <a:pt x="10357" y="37167"/>
                  </a:lnTo>
                  <a:lnTo>
                    <a:pt x="10752" y="37650"/>
                  </a:lnTo>
                  <a:lnTo>
                    <a:pt x="10181" y="39624"/>
                  </a:lnTo>
                  <a:lnTo>
                    <a:pt x="10049" y="40897"/>
                  </a:lnTo>
                  <a:lnTo>
                    <a:pt x="10049" y="40941"/>
                  </a:lnTo>
                  <a:lnTo>
                    <a:pt x="10093" y="40984"/>
                  </a:lnTo>
                  <a:lnTo>
                    <a:pt x="10137" y="41028"/>
                  </a:lnTo>
                  <a:lnTo>
                    <a:pt x="10225" y="41072"/>
                  </a:lnTo>
                  <a:lnTo>
                    <a:pt x="10357" y="41028"/>
                  </a:lnTo>
                  <a:lnTo>
                    <a:pt x="10400" y="40897"/>
                  </a:lnTo>
                  <a:lnTo>
                    <a:pt x="10532" y="39668"/>
                  </a:lnTo>
                  <a:lnTo>
                    <a:pt x="11103" y="37650"/>
                  </a:lnTo>
                  <a:lnTo>
                    <a:pt x="11103" y="37562"/>
                  </a:lnTo>
                  <a:lnTo>
                    <a:pt x="11103" y="37474"/>
                  </a:lnTo>
                  <a:lnTo>
                    <a:pt x="10620" y="36947"/>
                  </a:lnTo>
                  <a:lnTo>
                    <a:pt x="10620" y="36904"/>
                  </a:lnTo>
                  <a:lnTo>
                    <a:pt x="9128" y="35543"/>
                  </a:lnTo>
                  <a:lnTo>
                    <a:pt x="6890" y="33481"/>
                  </a:lnTo>
                  <a:lnTo>
                    <a:pt x="5003" y="30936"/>
                  </a:lnTo>
                  <a:lnTo>
                    <a:pt x="5003" y="30892"/>
                  </a:lnTo>
                  <a:lnTo>
                    <a:pt x="2721" y="28435"/>
                  </a:lnTo>
                  <a:lnTo>
                    <a:pt x="527" y="25977"/>
                  </a:lnTo>
                  <a:lnTo>
                    <a:pt x="352" y="25582"/>
                  </a:lnTo>
                  <a:lnTo>
                    <a:pt x="396" y="24485"/>
                  </a:lnTo>
                  <a:lnTo>
                    <a:pt x="1186" y="20799"/>
                  </a:lnTo>
                  <a:lnTo>
                    <a:pt x="1844" y="20448"/>
                  </a:lnTo>
                  <a:lnTo>
                    <a:pt x="5793" y="19044"/>
                  </a:lnTo>
                  <a:lnTo>
                    <a:pt x="5837" y="19000"/>
                  </a:lnTo>
                  <a:lnTo>
                    <a:pt x="7109" y="18123"/>
                  </a:lnTo>
                  <a:lnTo>
                    <a:pt x="9216" y="16324"/>
                  </a:lnTo>
                  <a:lnTo>
                    <a:pt x="13472" y="12901"/>
                  </a:lnTo>
                  <a:lnTo>
                    <a:pt x="15183" y="11585"/>
                  </a:lnTo>
                  <a:lnTo>
                    <a:pt x="16763" y="10663"/>
                  </a:lnTo>
                  <a:lnTo>
                    <a:pt x="19747" y="8908"/>
                  </a:lnTo>
                  <a:lnTo>
                    <a:pt x="21414" y="8118"/>
                  </a:lnTo>
                  <a:lnTo>
                    <a:pt x="24354" y="6714"/>
                  </a:lnTo>
                  <a:lnTo>
                    <a:pt x="27470" y="5354"/>
                  </a:lnTo>
                  <a:lnTo>
                    <a:pt x="30585" y="4037"/>
                  </a:lnTo>
                  <a:lnTo>
                    <a:pt x="35061" y="1975"/>
                  </a:lnTo>
                  <a:lnTo>
                    <a:pt x="35105" y="1975"/>
                  </a:lnTo>
                  <a:lnTo>
                    <a:pt x="37870" y="307"/>
                  </a:lnTo>
                  <a:lnTo>
                    <a:pt x="37914" y="263"/>
                  </a:lnTo>
                  <a:lnTo>
                    <a:pt x="37957" y="220"/>
                  </a:lnTo>
                  <a:lnTo>
                    <a:pt x="37957" y="132"/>
                  </a:lnTo>
                  <a:lnTo>
                    <a:pt x="37957" y="88"/>
                  </a:lnTo>
                  <a:lnTo>
                    <a:pt x="37914" y="44"/>
                  </a:lnTo>
                  <a:lnTo>
                    <a:pt x="3782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47"/>
            <p:cNvSpPr/>
            <p:nvPr/>
          </p:nvSpPr>
          <p:spPr>
            <a:xfrm>
              <a:off x="4547175" y="2703350"/>
              <a:ext cx="908350" cy="911650"/>
            </a:xfrm>
            <a:custGeom>
              <a:avLst/>
              <a:gdLst/>
              <a:ahLst/>
              <a:cxnLst/>
              <a:rect l="l" t="t" r="r" b="b"/>
              <a:pathLst>
                <a:path w="36334" h="36466" extrusionOk="0">
                  <a:moveTo>
                    <a:pt x="36071" y="1"/>
                  </a:moveTo>
                  <a:lnTo>
                    <a:pt x="33569" y="1493"/>
                  </a:lnTo>
                  <a:lnTo>
                    <a:pt x="31331" y="2721"/>
                  </a:lnTo>
                  <a:lnTo>
                    <a:pt x="29094" y="3687"/>
                  </a:lnTo>
                  <a:lnTo>
                    <a:pt x="26592" y="4784"/>
                  </a:lnTo>
                  <a:lnTo>
                    <a:pt x="23696" y="6012"/>
                  </a:lnTo>
                  <a:lnTo>
                    <a:pt x="20888" y="7285"/>
                  </a:lnTo>
                  <a:lnTo>
                    <a:pt x="18957" y="8250"/>
                  </a:lnTo>
                  <a:lnTo>
                    <a:pt x="14701" y="10664"/>
                  </a:lnTo>
                  <a:lnTo>
                    <a:pt x="13253" y="11497"/>
                  </a:lnTo>
                  <a:lnTo>
                    <a:pt x="10488" y="13735"/>
                  </a:lnTo>
                  <a:lnTo>
                    <a:pt x="7943" y="15842"/>
                  </a:lnTo>
                  <a:lnTo>
                    <a:pt x="4520" y="18738"/>
                  </a:lnTo>
                  <a:lnTo>
                    <a:pt x="3599" y="19264"/>
                  </a:lnTo>
                  <a:lnTo>
                    <a:pt x="1054" y="20230"/>
                  </a:lnTo>
                  <a:lnTo>
                    <a:pt x="264" y="20537"/>
                  </a:lnTo>
                  <a:lnTo>
                    <a:pt x="220" y="20581"/>
                  </a:lnTo>
                  <a:lnTo>
                    <a:pt x="176" y="20625"/>
                  </a:lnTo>
                  <a:lnTo>
                    <a:pt x="45" y="21151"/>
                  </a:lnTo>
                  <a:lnTo>
                    <a:pt x="1" y="21195"/>
                  </a:lnTo>
                  <a:lnTo>
                    <a:pt x="88" y="22073"/>
                  </a:lnTo>
                  <a:lnTo>
                    <a:pt x="88" y="22160"/>
                  </a:lnTo>
                  <a:lnTo>
                    <a:pt x="1537" y="24398"/>
                  </a:lnTo>
                  <a:lnTo>
                    <a:pt x="4213" y="27865"/>
                  </a:lnTo>
                  <a:lnTo>
                    <a:pt x="5881" y="29796"/>
                  </a:lnTo>
                  <a:lnTo>
                    <a:pt x="7504" y="31595"/>
                  </a:lnTo>
                  <a:lnTo>
                    <a:pt x="8733" y="32999"/>
                  </a:lnTo>
                  <a:lnTo>
                    <a:pt x="9391" y="33833"/>
                  </a:lnTo>
                  <a:lnTo>
                    <a:pt x="9523" y="34271"/>
                  </a:lnTo>
                  <a:lnTo>
                    <a:pt x="8996" y="35807"/>
                  </a:lnTo>
                  <a:lnTo>
                    <a:pt x="8865" y="36202"/>
                  </a:lnTo>
                  <a:lnTo>
                    <a:pt x="8865" y="36290"/>
                  </a:lnTo>
                  <a:lnTo>
                    <a:pt x="8908" y="36334"/>
                  </a:lnTo>
                  <a:lnTo>
                    <a:pt x="8952" y="36421"/>
                  </a:lnTo>
                  <a:lnTo>
                    <a:pt x="8996" y="36421"/>
                  </a:lnTo>
                  <a:lnTo>
                    <a:pt x="9040" y="36465"/>
                  </a:lnTo>
                  <a:lnTo>
                    <a:pt x="9172" y="36421"/>
                  </a:lnTo>
                  <a:lnTo>
                    <a:pt x="9216" y="36334"/>
                  </a:lnTo>
                  <a:lnTo>
                    <a:pt x="9874" y="34315"/>
                  </a:lnTo>
                  <a:lnTo>
                    <a:pt x="9874" y="34227"/>
                  </a:lnTo>
                  <a:lnTo>
                    <a:pt x="9698" y="33701"/>
                  </a:lnTo>
                  <a:lnTo>
                    <a:pt x="9698" y="33657"/>
                  </a:lnTo>
                  <a:lnTo>
                    <a:pt x="8996" y="32779"/>
                  </a:lnTo>
                  <a:lnTo>
                    <a:pt x="7768" y="31375"/>
                  </a:lnTo>
                  <a:lnTo>
                    <a:pt x="6144" y="29576"/>
                  </a:lnTo>
                  <a:lnTo>
                    <a:pt x="4477" y="27645"/>
                  </a:lnTo>
                  <a:lnTo>
                    <a:pt x="1844" y="24179"/>
                  </a:lnTo>
                  <a:lnTo>
                    <a:pt x="440" y="22029"/>
                  </a:lnTo>
                  <a:lnTo>
                    <a:pt x="352" y="21239"/>
                  </a:lnTo>
                  <a:lnTo>
                    <a:pt x="483" y="20800"/>
                  </a:lnTo>
                  <a:lnTo>
                    <a:pt x="3731" y="19571"/>
                  </a:lnTo>
                  <a:lnTo>
                    <a:pt x="3774" y="19571"/>
                  </a:lnTo>
                  <a:lnTo>
                    <a:pt x="4696" y="19045"/>
                  </a:lnTo>
                  <a:lnTo>
                    <a:pt x="4740" y="19045"/>
                  </a:lnTo>
                  <a:lnTo>
                    <a:pt x="8163" y="16105"/>
                  </a:lnTo>
                  <a:lnTo>
                    <a:pt x="10708" y="13999"/>
                  </a:lnTo>
                  <a:lnTo>
                    <a:pt x="13472" y="11805"/>
                  </a:lnTo>
                  <a:lnTo>
                    <a:pt x="14876" y="10971"/>
                  </a:lnTo>
                  <a:lnTo>
                    <a:pt x="19089" y="8557"/>
                  </a:lnTo>
                  <a:lnTo>
                    <a:pt x="21063" y="7592"/>
                  </a:lnTo>
                  <a:lnTo>
                    <a:pt x="23828" y="6363"/>
                  </a:lnTo>
                  <a:lnTo>
                    <a:pt x="26724" y="5091"/>
                  </a:lnTo>
                  <a:lnTo>
                    <a:pt x="29225" y="3994"/>
                  </a:lnTo>
                  <a:lnTo>
                    <a:pt x="31463" y="3029"/>
                  </a:lnTo>
                  <a:lnTo>
                    <a:pt x="33745" y="1800"/>
                  </a:lnTo>
                  <a:lnTo>
                    <a:pt x="36246" y="308"/>
                  </a:lnTo>
                  <a:lnTo>
                    <a:pt x="36290" y="264"/>
                  </a:lnTo>
                  <a:lnTo>
                    <a:pt x="36334" y="220"/>
                  </a:lnTo>
                  <a:lnTo>
                    <a:pt x="36334" y="132"/>
                  </a:lnTo>
                  <a:lnTo>
                    <a:pt x="36290" y="89"/>
                  </a:lnTo>
                  <a:lnTo>
                    <a:pt x="36246" y="45"/>
                  </a:lnTo>
                  <a:lnTo>
                    <a:pt x="362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47"/>
            <p:cNvSpPr/>
            <p:nvPr/>
          </p:nvSpPr>
          <p:spPr>
            <a:xfrm>
              <a:off x="4648100" y="2725300"/>
              <a:ext cx="830475" cy="834850"/>
            </a:xfrm>
            <a:custGeom>
              <a:avLst/>
              <a:gdLst/>
              <a:ahLst/>
              <a:cxnLst/>
              <a:rect l="l" t="t" r="r" b="b"/>
              <a:pathLst>
                <a:path w="33219" h="33394" extrusionOk="0">
                  <a:moveTo>
                    <a:pt x="32955" y="0"/>
                  </a:moveTo>
                  <a:lnTo>
                    <a:pt x="29269" y="2194"/>
                  </a:lnTo>
                  <a:lnTo>
                    <a:pt x="26636" y="3511"/>
                  </a:lnTo>
                  <a:lnTo>
                    <a:pt x="23916" y="4652"/>
                  </a:lnTo>
                  <a:lnTo>
                    <a:pt x="21502" y="5749"/>
                  </a:lnTo>
                  <a:lnTo>
                    <a:pt x="18738" y="6977"/>
                  </a:lnTo>
                  <a:lnTo>
                    <a:pt x="16368" y="8118"/>
                  </a:lnTo>
                  <a:lnTo>
                    <a:pt x="14350" y="9171"/>
                  </a:lnTo>
                  <a:lnTo>
                    <a:pt x="12068" y="10488"/>
                  </a:lnTo>
                  <a:lnTo>
                    <a:pt x="10049" y="11716"/>
                  </a:lnTo>
                  <a:lnTo>
                    <a:pt x="7329" y="13910"/>
                  </a:lnTo>
                  <a:lnTo>
                    <a:pt x="4652" y="16192"/>
                  </a:lnTo>
                  <a:lnTo>
                    <a:pt x="1317" y="19132"/>
                  </a:lnTo>
                  <a:lnTo>
                    <a:pt x="264" y="19790"/>
                  </a:lnTo>
                  <a:lnTo>
                    <a:pt x="220" y="19834"/>
                  </a:lnTo>
                  <a:lnTo>
                    <a:pt x="1" y="20185"/>
                  </a:lnTo>
                  <a:lnTo>
                    <a:pt x="1" y="20229"/>
                  </a:lnTo>
                  <a:lnTo>
                    <a:pt x="1" y="20317"/>
                  </a:lnTo>
                  <a:lnTo>
                    <a:pt x="176" y="20975"/>
                  </a:lnTo>
                  <a:lnTo>
                    <a:pt x="220" y="21019"/>
                  </a:lnTo>
                  <a:lnTo>
                    <a:pt x="3423" y="25056"/>
                  </a:lnTo>
                  <a:lnTo>
                    <a:pt x="5881" y="28128"/>
                  </a:lnTo>
                  <a:lnTo>
                    <a:pt x="6671" y="29356"/>
                  </a:lnTo>
                  <a:lnTo>
                    <a:pt x="6934" y="30278"/>
                  </a:lnTo>
                  <a:lnTo>
                    <a:pt x="6934" y="30848"/>
                  </a:lnTo>
                  <a:lnTo>
                    <a:pt x="6144" y="33174"/>
                  </a:lnTo>
                  <a:lnTo>
                    <a:pt x="6100" y="33218"/>
                  </a:lnTo>
                  <a:lnTo>
                    <a:pt x="6144" y="33306"/>
                  </a:lnTo>
                  <a:lnTo>
                    <a:pt x="6188" y="33349"/>
                  </a:lnTo>
                  <a:lnTo>
                    <a:pt x="6232" y="33393"/>
                  </a:lnTo>
                  <a:lnTo>
                    <a:pt x="6276" y="33393"/>
                  </a:lnTo>
                  <a:lnTo>
                    <a:pt x="6407" y="33349"/>
                  </a:lnTo>
                  <a:lnTo>
                    <a:pt x="6451" y="33306"/>
                  </a:lnTo>
                  <a:lnTo>
                    <a:pt x="7285" y="30936"/>
                  </a:lnTo>
                  <a:lnTo>
                    <a:pt x="7285" y="30848"/>
                  </a:lnTo>
                  <a:lnTo>
                    <a:pt x="7285" y="30234"/>
                  </a:lnTo>
                  <a:lnTo>
                    <a:pt x="7285" y="30190"/>
                  </a:lnTo>
                  <a:lnTo>
                    <a:pt x="6978" y="29269"/>
                  </a:lnTo>
                  <a:lnTo>
                    <a:pt x="6978" y="29225"/>
                  </a:lnTo>
                  <a:lnTo>
                    <a:pt x="6144" y="27952"/>
                  </a:lnTo>
                  <a:lnTo>
                    <a:pt x="3687" y="24837"/>
                  </a:lnTo>
                  <a:lnTo>
                    <a:pt x="483" y="20844"/>
                  </a:lnTo>
                  <a:lnTo>
                    <a:pt x="352" y="20273"/>
                  </a:lnTo>
                  <a:lnTo>
                    <a:pt x="483" y="20054"/>
                  </a:lnTo>
                  <a:lnTo>
                    <a:pt x="1537" y="19396"/>
                  </a:lnTo>
                  <a:lnTo>
                    <a:pt x="1580" y="19396"/>
                  </a:lnTo>
                  <a:lnTo>
                    <a:pt x="4871" y="16456"/>
                  </a:lnTo>
                  <a:lnTo>
                    <a:pt x="7548" y="14174"/>
                  </a:lnTo>
                  <a:lnTo>
                    <a:pt x="10225" y="12024"/>
                  </a:lnTo>
                  <a:lnTo>
                    <a:pt x="12243" y="10795"/>
                  </a:lnTo>
                  <a:lnTo>
                    <a:pt x="14525" y="9479"/>
                  </a:lnTo>
                  <a:lnTo>
                    <a:pt x="16544" y="8469"/>
                  </a:lnTo>
                  <a:lnTo>
                    <a:pt x="18913" y="7328"/>
                  </a:lnTo>
                  <a:lnTo>
                    <a:pt x="21634" y="6056"/>
                  </a:lnTo>
                  <a:lnTo>
                    <a:pt x="24047" y="5003"/>
                  </a:lnTo>
                  <a:lnTo>
                    <a:pt x="26768" y="3818"/>
                  </a:lnTo>
                  <a:lnTo>
                    <a:pt x="29445" y="2502"/>
                  </a:lnTo>
                  <a:lnTo>
                    <a:pt x="33131" y="308"/>
                  </a:lnTo>
                  <a:lnTo>
                    <a:pt x="33218" y="264"/>
                  </a:lnTo>
                  <a:lnTo>
                    <a:pt x="33218" y="220"/>
                  </a:lnTo>
                  <a:lnTo>
                    <a:pt x="33218" y="132"/>
                  </a:lnTo>
                  <a:lnTo>
                    <a:pt x="33218" y="88"/>
                  </a:lnTo>
                  <a:lnTo>
                    <a:pt x="3317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47"/>
            <p:cNvSpPr/>
            <p:nvPr/>
          </p:nvSpPr>
          <p:spPr>
            <a:xfrm>
              <a:off x="4789625" y="2746150"/>
              <a:ext cx="713075" cy="742700"/>
            </a:xfrm>
            <a:custGeom>
              <a:avLst/>
              <a:gdLst/>
              <a:ahLst/>
              <a:cxnLst/>
              <a:rect l="l" t="t" r="r" b="b"/>
              <a:pathLst>
                <a:path w="28523" h="29708" extrusionOk="0">
                  <a:moveTo>
                    <a:pt x="28259" y="0"/>
                  </a:moveTo>
                  <a:lnTo>
                    <a:pt x="25100" y="1887"/>
                  </a:lnTo>
                  <a:lnTo>
                    <a:pt x="23213" y="2896"/>
                  </a:lnTo>
                  <a:lnTo>
                    <a:pt x="21238" y="3862"/>
                  </a:lnTo>
                  <a:lnTo>
                    <a:pt x="19308" y="4783"/>
                  </a:lnTo>
                  <a:lnTo>
                    <a:pt x="17333" y="5661"/>
                  </a:lnTo>
                  <a:lnTo>
                    <a:pt x="15051" y="6714"/>
                  </a:lnTo>
                  <a:lnTo>
                    <a:pt x="12726" y="7767"/>
                  </a:lnTo>
                  <a:lnTo>
                    <a:pt x="10400" y="8952"/>
                  </a:lnTo>
                  <a:lnTo>
                    <a:pt x="9303" y="9566"/>
                  </a:lnTo>
                  <a:lnTo>
                    <a:pt x="8162" y="10180"/>
                  </a:lnTo>
                  <a:lnTo>
                    <a:pt x="5924" y="11541"/>
                  </a:lnTo>
                  <a:lnTo>
                    <a:pt x="2194" y="14568"/>
                  </a:lnTo>
                  <a:lnTo>
                    <a:pt x="746" y="15973"/>
                  </a:lnTo>
                  <a:lnTo>
                    <a:pt x="702" y="16016"/>
                  </a:lnTo>
                  <a:lnTo>
                    <a:pt x="132" y="16719"/>
                  </a:lnTo>
                  <a:lnTo>
                    <a:pt x="88" y="16762"/>
                  </a:lnTo>
                  <a:lnTo>
                    <a:pt x="0" y="17157"/>
                  </a:lnTo>
                  <a:lnTo>
                    <a:pt x="0" y="17245"/>
                  </a:lnTo>
                  <a:lnTo>
                    <a:pt x="132" y="17684"/>
                  </a:lnTo>
                  <a:lnTo>
                    <a:pt x="132" y="17728"/>
                  </a:lnTo>
                  <a:lnTo>
                    <a:pt x="3291" y="22599"/>
                  </a:lnTo>
                  <a:lnTo>
                    <a:pt x="4037" y="24090"/>
                  </a:lnTo>
                  <a:lnTo>
                    <a:pt x="4213" y="25100"/>
                  </a:lnTo>
                  <a:lnTo>
                    <a:pt x="4081" y="25714"/>
                  </a:lnTo>
                  <a:lnTo>
                    <a:pt x="3555" y="26372"/>
                  </a:lnTo>
                  <a:lnTo>
                    <a:pt x="3511" y="26416"/>
                  </a:lnTo>
                  <a:lnTo>
                    <a:pt x="2150" y="29444"/>
                  </a:lnTo>
                  <a:lnTo>
                    <a:pt x="2107" y="29532"/>
                  </a:lnTo>
                  <a:lnTo>
                    <a:pt x="2150" y="29575"/>
                  </a:lnTo>
                  <a:lnTo>
                    <a:pt x="2150" y="29663"/>
                  </a:lnTo>
                  <a:lnTo>
                    <a:pt x="2238" y="29707"/>
                  </a:lnTo>
                  <a:lnTo>
                    <a:pt x="2282" y="29707"/>
                  </a:lnTo>
                  <a:lnTo>
                    <a:pt x="2370" y="29663"/>
                  </a:lnTo>
                  <a:lnTo>
                    <a:pt x="2458" y="29619"/>
                  </a:lnTo>
                  <a:lnTo>
                    <a:pt x="3818" y="26592"/>
                  </a:lnTo>
                  <a:lnTo>
                    <a:pt x="4388" y="25890"/>
                  </a:lnTo>
                  <a:lnTo>
                    <a:pt x="4388" y="25846"/>
                  </a:lnTo>
                  <a:lnTo>
                    <a:pt x="4564" y="25144"/>
                  </a:lnTo>
                  <a:lnTo>
                    <a:pt x="4564" y="25100"/>
                  </a:lnTo>
                  <a:lnTo>
                    <a:pt x="4388" y="24003"/>
                  </a:lnTo>
                  <a:lnTo>
                    <a:pt x="4344" y="23959"/>
                  </a:lnTo>
                  <a:lnTo>
                    <a:pt x="3599" y="22423"/>
                  </a:lnTo>
                  <a:lnTo>
                    <a:pt x="439" y="17552"/>
                  </a:lnTo>
                  <a:lnTo>
                    <a:pt x="351" y="17201"/>
                  </a:lnTo>
                  <a:lnTo>
                    <a:pt x="439" y="16894"/>
                  </a:lnTo>
                  <a:lnTo>
                    <a:pt x="966" y="16236"/>
                  </a:lnTo>
                  <a:lnTo>
                    <a:pt x="2414" y="14832"/>
                  </a:lnTo>
                  <a:lnTo>
                    <a:pt x="6100" y="11804"/>
                  </a:lnTo>
                  <a:lnTo>
                    <a:pt x="8338" y="10488"/>
                  </a:lnTo>
                  <a:lnTo>
                    <a:pt x="9479" y="9873"/>
                  </a:lnTo>
                  <a:lnTo>
                    <a:pt x="10576" y="9259"/>
                  </a:lnTo>
                  <a:lnTo>
                    <a:pt x="12857" y="8118"/>
                  </a:lnTo>
                  <a:lnTo>
                    <a:pt x="15183" y="7021"/>
                  </a:lnTo>
                  <a:lnTo>
                    <a:pt x="17465" y="5968"/>
                  </a:lnTo>
                  <a:lnTo>
                    <a:pt x="19439" y="5090"/>
                  </a:lnTo>
                  <a:lnTo>
                    <a:pt x="21414" y="4169"/>
                  </a:lnTo>
                  <a:lnTo>
                    <a:pt x="23345" y="3247"/>
                  </a:lnTo>
                  <a:lnTo>
                    <a:pt x="25276" y="2194"/>
                  </a:lnTo>
                  <a:lnTo>
                    <a:pt x="28435" y="307"/>
                  </a:lnTo>
                  <a:lnTo>
                    <a:pt x="28523" y="263"/>
                  </a:lnTo>
                  <a:lnTo>
                    <a:pt x="28523" y="220"/>
                  </a:lnTo>
                  <a:lnTo>
                    <a:pt x="28523" y="132"/>
                  </a:lnTo>
                  <a:lnTo>
                    <a:pt x="28523" y="88"/>
                  </a:lnTo>
                  <a:lnTo>
                    <a:pt x="2847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47"/>
            <p:cNvSpPr/>
            <p:nvPr/>
          </p:nvSpPr>
          <p:spPr>
            <a:xfrm>
              <a:off x="5014500" y="3023675"/>
              <a:ext cx="151425" cy="318175"/>
            </a:xfrm>
            <a:custGeom>
              <a:avLst/>
              <a:gdLst/>
              <a:ahLst/>
              <a:cxnLst/>
              <a:rect l="l" t="t" r="r" b="b"/>
              <a:pathLst>
                <a:path w="6057" h="12727" extrusionOk="0">
                  <a:moveTo>
                    <a:pt x="5749" y="1"/>
                  </a:moveTo>
                  <a:lnTo>
                    <a:pt x="2678" y="2195"/>
                  </a:lnTo>
                  <a:lnTo>
                    <a:pt x="1800" y="2985"/>
                  </a:lnTo>
                  <a:lnTo>
                    <a:pt x="1756" y="3072"/>
                  </a:lnTo>
                  <a:lnTo>
                    <a:pt x="1756" y="3160"/>
                  </a:lnTo>
                  <a:lnTo>
                    <a:pt x="1932" y="4433"/>
                  </a:lnTo>
                  <a:lnTo>
                    <a:pt x="1932" y="4477"/>
                  </a:lnTo>
                  <a:lnTo>
                    <a:pt x="2809" y="7768"/>
                  </a:lnTo>
                  <a:lnTo>
                    <a:pt x="3072" y="9304"/>
                  </a:lnTo>
                  <a:lnTo>
                    <a:pt x="3029" y="10225"/>
                  </a:lnTo>
                  <a:lnTo>
                    <a:pt x="2809" y="10664"/>
                  </a:lnTo>
                  <a:lnTo>
                    <a:pt x="703" y="11892"/>
                  </a:lnTo>
                  <a:lnTo>
                    <a:pt x="703" y="11936"/>
                  </a:lnTo>
                  <a:lnTo>
                    <a:pt x="89" y="12375"/>
                  </a:lnTo>
                  <a:lnTo>
                    <a:pt x="45" y="12463"/>
                  </a:lnTo>
                  <a:lnTo>
                    <a:pt x="1" y="12507"/>
                  </a:lnTo>
                  <a:lnTo>
                    <a:pt x="1" y="12595"/>
                  </a:lnTo>
                  <a:lnTo>
                    <a:pt x="45" y="12638"/>
                  </a:lnTo>
                  <a:lnTo>
                    <a:pt x="89" y="12682"/>
                  </a:lnTo>
                  <a:lnTo>
                    <a:pt x="176" y="12726"/>
                  </a:lnTo>
                  <a:lnTo>
                    <a:pt x="264" y="12682"/>
                  </a:lnTo>
                  <a:lnTo>
                    <a:pt x="922" y="12200"/>
                  </a:lnTo>
                  <a:lnTo>
                    <a:pt x="3029" y="10927"/>
                  </a:lnTo>
                  <a:lnTo>
                    <a:pt x="3116" y="10883"/>
                  </a:lnTo>
                  <a:lnTo>
                    <a:pt x="3380" y="10357"/>
                  </a:lnTo>
                  <a:lnTo>
                    <a:pt x="3380" y="10313"/>
                  </a:lnTo>
                  <a:lnTo>
                    <a:pt x="3424" y="9304"/>
                  </a:lnTo>
                  <a:lnTo>
                    <a:pt x="3424" y="9260"/>
                  </a:lnTo>
                  <a:lnTo>
                    <a:pt x="3160" y="7680"/>
                  </a:lnTo>
                  <a:lnTo>
                    <a:pt x="2283" y="4389"/>
                  </a:lnTo>
                  <a:lnTo>
                    <a:pt x="2107" y="3204"/>
                  </a:lnTo>
                  <a:lnTo>
                    <a:pt x="2897" y="2458"/>
                  </a:lnTo>
                  <a:lnTo>
                    <a:pt x="5969" y="308"/>
                  </a:lnTo>
                  <a:lnTo>
                    <a:pt x="6012" y="264"/>
                  </a:lnTo>
                  <a:lnTo>
                    <a:pt x="6056" y="176"/>
                  </a:lnTo>
                  <a:lnTo>
                    <a:pt x="6012" y="133"/>
                  </a:lnTo>
                  <a:lnTo>
                    <a:pt x="6012" y="45"/>
                  </a:lnTo>
                  <a:lnTo>
                    <a:pt x="596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47"/>
            <p:cNvSpPr/>
            <p:nvPr/>
          </p:nvSpPr>
          <p:spPr>
            <a:xfrm>
              <a:off x="4389200" y="3352775"/>
              <a:ext cx="295125" cy="759175"/>
            </a:xfrm>
            <a:custGeom>
              <a:avLst/>
              <a:gdLst/>
              <a:ahLst/>
              <a:cxnLst/>
              <a:rect l="l" t="t" r="r" b="b"/>
              <a:pathLst>
                <a:path w="11805" h="30367" extrusionOk="0">
                  <a:moveTo>
                    <a:pt x="133" y="1"/>
                  </a:moveTo>
                  <a:lnTo>
                    <a:pt x="89" y="45"/>
                  </a:lnTo>
                  <a:lnTo>
                    <a:pt x="45" y="89"/>
                  </a:lnTo>
                  <a:lnTo>
                    <a:pt x="1" y="176"/>
                  </a:lnTo>
                  <a:lnTo>
                    <a:pt x="1" y="220"/>
                  </a:lnTo>
                  <a:lnTo>
                    <a:pt x="396" y="1581"/>
                  </a:lnTo>
                  <a:lnTo>
                    <a:pt x="791" y="3906"/>
                  </a:lnTo>
                  <a:lnTo>
                    <a:pt x="1010" y="6539"/>
                  </a:lnTo>
                  <a:lnTo>
                    <a:pt x="1054" y="6583"/>
                  </a:lnTo>
                  <a:lnTo>
                    <a:pt x="1317" y="7417"/>
                  </a:lnTo>
                  <a:lnTo>
                    <a:pt x="1361" y="7461"/>
                  </a:lnTo>
                  <a:lnTo>
                    <a:pt x="4740" y="10752"/>
                  </a:lnTo>
                  <a:lnTo>
                    <a:pt x="7856" y="13736"/>
                  </a:lnTo>
                  <a:lnTo>
                    <a:pt x="8470" y="14481"/>
                  </a:lnTo>
                  <a:lnTo>
                    <a:pt x="9435" y="18255"/>
                  </a:lnTo>
                  <a:lnTo>
                    <a:pt x="9435" y="18299"/>
                  </a:lnTo>
                  <a:lnTo>
                    <a:pt x="10093" y="19747"/>
                  </a:lnTo>
                  <a:lnTo>
                    <a:pt x="9918" y="23301"/>
                  </a:lnTo>
                  <a:lnTo>
                    <a:pt x="9918" y="23345"/>
                  </a:lnTo>
                  <a:lnTo>
                    <a:pt x="11103" y="26154"/>
                  </a:lnTo>
                  <a:lnTo>
                    <a:pt x="11454" y="30191"/>
                  </a:lnTo>
                  <a:lnTo>
                    <a:pt x="11498" y="30322"/>
                  </a:lnTo>
                  <a:lnTo>
                    <a:pt x="11629" y="30366"/>
                  </a:lnTo>
                  <a:lnTo>
                    <a:pt x="11717" y="30322"/>
                  </a:lnTo>
                  <a:lnTo>
                    <a:pt x="11761" y="30278"/>
                  </a:lnTo>
                  <a:lnTo>
                    <a:pt x="11805" y="30235"/>
                  </a:lnTo>
                  <a:lnTo>
                    <a:pt x="11805" y="30147"/>
                  </a:lnTo>
                  <a:lnTo>
                    <a:pt x="11454" y="26110"/>
                  </a:lnTo>
                  <a:lnTo>
                    <a:pt x="11454" y="26066"/>
                  </a:lnTo>
                  <a:lnTo>
                    <a:pt x="10269" y="23258"/>
                  </a:lnTo>
                  <a:lnTo>
                    <a:pt x="10444" y="19747"/>
                  </a:lnTo>
                  <a:lnTo>
                    <a:pt x="10444" y="19659"/>
                  </a:lnTo>
                  <a:lnTo>
                    <a:pt x="9742" y="18167"/>
                  </a:lnTo>
                  <a:lnTo>
                    <a:pt x="8777" y="14350"/>
                  </a:lnTo>
                  <a:lnTo>
                    <a:pt x="8733" y="14306"/>
                  </a:lnTo>
                  <a:lnTo>
                    <a:pt x="8119" y="13516"/>
                  </a:lnTo>
                  <a:lnTo>
                    <a:pt x="5003" y="10488"/>
                  </a:lnTo>
                  <a:lnTo>
                    <a:pt x="1625" y="7241"/>
                  </a:lnTo>
                  <a:lnTo>
                    <a:pt x="1361" y="6495"/>
                  </a:lnTo>
                  <a:lnTo>
                    <a:pt x="1098" y="3862"/>
                  </a:lnTo>
                  <a:lnTo>
                    <a:pt x="747" y="1537"/>
                  </a:lnTo>
                  <a:lnTo>
                    <a:pt x="747" y="1493"/>
                  </a:lnTo>
                  <a:lnTo>
                    <a:pt x="352" y="133"/>
                  </a:lnTo>
                  <a:lnTo>
                    <a:pt x="308" y="89"/>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47"/>
            <p:cNvSpPr/>
            <p:nvPr/>
          </p:nvSpPr>
          <p:spPr>
            <a:xfrm>
              <a:off x="4328875" y="3108150"/>
              <a:ext cx="357650" cy="1116775"/>
            </a:xfrm>
            <a:custGeom>
              <a:avLst/>
              <a:gdLst/>
              <a:ahLst/>
              <a:cxnLst/>
              <a:rect l="l" t="t" r="r" b="b"/>
              <a:pathLst>
                <a:path w="14306" h="44671" extrusionOk="0">
                  <a:moveTo>
                    <a:pt x="2589" y="1"/>
                  </a:moveTo>
                  <a:lnTo>
                    <a:pt x="1273" y="352"/>
                  </a:lnTo>
                  <a:lnTo>
                    <a:pt x="1141" y="439"/>
                  </a:lnTo>
                  <a:lnTo>
                    <a:pt x="132" y="2107"/>
                  </a:lnTo>
                  <a:lnTo>
                    <a:pt x="132" y="2195"/>
                  </a:lnTo>
                  <a:lnTo>
                    <a:pt x="0" y="4257"/>
                  </a:lnTo>
                  <a:lnTo>
                    <a:pt x="132" y="6802"/>
                  </a:lnTo>
                  <a:lnTo>
                    <a:pt x="132" y="6846"/>
                  </a:lnTo>
                  <a:lnTo>
                    <a:pt x="1054" y="9830"/>
                  </a:lnTo>
                  <a:lnTo>
                    <a:pt x="1800" y="12945"/>
                  </a:lnTo>
                  <a:lnTo>
                    <a:pt x="2195" y="15183"/>
                  </a:lnTo>
                  <a:lnTo>
                    <a:pt x="2458" y="17202"/>
                  </a:lnTo>
                  <a:lnTo>
                    <a:pt x="3028" y="19835"/>
                  </a:lnTo>
                  <a:lnTo>
                    <a:pt x="3423" y="21151"/>
                  </a:lnTo>
                  <a:lnTo>
                    <a:pt x="3423" y="21195"/>
                  </a:lnTo>
                  <a:lnTo>
                    <a:pt x="4257" y="22380"/>
                  </a:lnTo>
                  <a:lnTo>
                    <a:pt x="5486" y="23696"/>
                  </a:lnTo>
                  <a:lnTo>
                    <a:pt x="6188" y="25363"/>
                  </a:lnTo>
                  <a:lnTo>
                    <a:pt x="6188" y="25407"/>
                  </a:lnTo>
                  <a:lnTo>
                    <a:pt x="7680" y="27514"/>
                  </a:lnTo>
                  <a:lnTo>
                    <a:pt x="8689" y="29137"/>
                  </a:lnTo>
                  <a:lnTo>
                    <a:pt x="9084" y="30146"/>
                  </a:lnTo>
                  <a:lnTo>
                    <a:pt x="9084" y="32077"/>
                  </a:lnTo>
                  <a:lnTo>
                    <a:pt x="9084" y="32121"/>
                  </a:lnTo>
                  <a:lnTo>
                    <a:pt x="9303" y="32955"/>
                  </a:lnTo>
                  <a:lnTo>
                    <a:pt x="9303" y="32999"/>
                  </a:lnTo>
                  <a:lnTo>
                    <a:pt x="10488" y="35324"/>
                  </a:lnTo>
                  <a:lnTo>
                    <a:pt x="10532" y="35368"/>
                  </a:lnTo>
                  <a:lnTo>
                    <a:pt x="11585" y="36992"/>
                  </a:lnTo>
                  <a:lnTo>
                    <a:pt x="12550" y="39274"/>
                  </a:lnTo>
                  <a:lnTo>
                    <a:pt x="13560" y="41511"/>
                  </a:lnTo>
                  <a:lnTo>
                    <a:pt x="13955" y="43135"/>
                  </a:lnTo>
                  <a:lnTo>
                    <a:pt x="13955" y="44232"/>
                  </a:lnTo>
                  <a:lnTo>
                    <a:pt x="13955" y="44495"/>
                  </a:lnTo>
                  <a:lnTo>
                    <a:pt x="13955" y="44539"/>
                  </a:lnTo>
                  <a:lnTo>
                    <a:pt x="13998" y="44627"/>
                  </a:lnTo>
                  <a:lnTo>
                    <a:pt x="14042" y="44671"/>
                  </a:lnTo>
                  <a:lnTo>
                    <a:pt x="14130" y="44671"/>
                  </a:lnTo>
                  <a:lnTo>
                    <a:pt x="14218" y="44627"/>
                  </a:lnTo>
                  <a:lnTo>
                    <a:pt x="14306" y="44539"/>
                  </a:lnTo>
                  <a:lnTo>
                    <a:pt x="14306" y="44276"/>
                  </a:lnTo>
                  <a:lnTo>
                    <a:pt x="14306" y="43135"/>
                  </a:lnTo>
                  <a:lnTo>
                    <a:pt x="14306" y="43091"/>
                  </a:lnTo>
                  <a:lnTo>
                    <a:pt x="13911" y="41424"/>
                  </a:lnTo>
                  <a:lnTo>
                    <a:pt x="13867" y="41380"/>
                  </a:lnTo>
                  <a:lnTo>
                    <a:pt x="12857" y="39142"/>
                  </a:lnTo>
                  <a:lnTo>
                    <a:pt x="11892" y="36816"/>
                  </a:lnTo>
                  <a:lnTo>
                    <a:pt x="10795" y="35193"/>
                  </a:lnTo>
                  <a:lnTo>
                    <a:pt x="9610" y="32867"/>
                  </a:lnTo>
                  <a:lnTo>
                    <a:pt x="9435" y="32077"/>
                  </a:lnTo>
                  <a:lnTo>
                    <a:pt x="9435" y="30103"/>
                  </a:lnTo>
                  <a:lnTo>
                    <a:pt x="9435" y="30059"/>
                  </a:lnTo>
                  <a:lnTo>
                    <a:pt x="9040" y="29006"/>
                  </a:lnTo>
                  <a:lnTo>
                    <a:pt x="8996" y="29006"/>
                  </a:lnTo>
                  <a:lnTo>
                    <a:pt x="7987" y="27338"/>
                  </a:lnTo>
                  <a:lnTo>
                    <a:pt x="6495" y="25232"/>
                  </a:lnTo>
                  <a:lnTo>
                    <a:pt x="5793" y="23564"/>
                  </a:lnTo>
                  <a:lnTo>
                    <a:pt x="5749" y="23521"/>
                  </a:lnTo>
                  <a:lnTo>
                    <a:pt x="4520" y="22160"/>
                  </a:lnTo>
                  <a:lnTo>
                    <a:pt x="3730" y="21019"/>
                  </a:lnTo>
                  <a:lnTo>
                    <a:pt x="3379" y="19747"/>
                  </a:lnTo>
                  <a:lnTo>
                    <a:pt x="2809" y="17158"/>
                  </a:lnTo>
                  <a:lnTo>
                    <a:pt x="2546" y="15139"/>
                  </a:lnTo>
                  <a:lnTo>
                    <a:pt x="2107" y="12901"/>
                  </a:lnTo>
                  <a:lnTo>
                    <a:pt x="1405" y="9742"/>
                  </a:lnTo>
                  <a:lnTo>
                    <a:pt x="483" y="6758"/>
                  </a:lnTo>
                  <a:lnTo>
                    <a:pt x="352" y="4257"/>
                  </a:lnTo>
                  <a:lnTo>
                    <a:pt x="483" y="2282"/>
                  </a:lnTo>
                  <a:lnTo>
                    <a:pt x="1405" y="703"/>
                  </a:lnTo>
                  <a:lnTo>
                    <a:pt x="2677" y="352"/>
                  </a:lnTo>
                  <a:lnTo>
                    <a:pt x="2721" y="308"/>
                  </a:lnTo>
                  <a:lnTo>
                    <a:pt x="2765" y="264"/>
                  </a:lnTo>
                  <a:lnTo>
                    <a:pt x="2809" y="176"/>
                  </a:lnTo>
                  <a:lnTo>
                    <a:pt x="2809" y="132"/>
                  </a:lnTo>
                  <a:lnTo>
                    <a:pt x="2765" y="45"/>
                  </a:lnTo>
                  <a:lnTo>
                    <a:pt x="27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47"/>
            <p:cNvSpPr/>
            <p:nvPr/>
          </p:nvSpPr>
          <p:spPr>
            <a:xfrm>
              <a:off x="4276225" y="3001750"/>
              <a:ext cx="400425" cy="1289000"/>
            </a:xfrm>
            <a:custGeom>
              <a:avLst/>
              <a:gdLst/>
              <a:ahLst/>
              <a:cxnLst/>
              <a:rect l="l" t="t" r="r" b="b"/>
              <a:pathLst>
                <a:path w="16017" h="51560" extrusionOk="0">
                  <a:moveTo>
                    <a:pt x="11936" y="0"/>
                  </a:moveTo>
                  <a:lnTo>
                    <a:pt x="11848" y="44"/>
                  </a:lnTo>
                  <a:lnTo>
                    <a:pt x="9917" y="1010"/>
                  </a:lnTo>
                  <a:lnTo>
                    <a:pt x="7635" y="1887"/>
                  </a:lnTo>
                  <a:lnTo>
                    <a:pt x="5573" y="2545"/>
                  </a:lnTo>
                  <a:lnTo>
                    <a:pt x="2765" y="3247"/>
                  </a:lnTo>
                  <a:lnTo>
                    <a:pt x="351" y="4037"/>
                  </a:lnTo>
                  <a:lnTo>
                    <a:pt x="264" y="4081"/>
                  </a:lnTo>
                  <a:lnTo>
                    <a:pt x="220" y="4169"/>
                  </a:lnTo>
                  <a:lnTo>
                    <a:pt x="0" y="5047"/>
                  </a:lnTo>
                  <a:lnTo>
                    <a:pt x="0" y="5090"/>
                  </a:lnTo>
                  <a:lnTo>
                    <a:pt x="88" y="7460"/>
                  </a:lnTo>
                  <a:lnTo>
                    <a:pt x="220" y="9698"/>
                  </a:lnTo>
                  <a:lnTo>
                    <a:pt x="220" y="9742"/>
                  </a:lnTo>
                  <a:lnTo>
                    <a:pt x="1097" y="11848"/>
                  </a:lnTo>
                  <a:lnTo>
                    <a:pt x="1492" y="13033"/>
                  </a:lnTo>
                  <a:lnTo>
                    <a:pt x="1799" y="14174"/>
                  </a:lnTo>
                  <a:lnTo>
                    <a:pt x="2370" y="16587"/>
                  </a:lnTo>
                  <a:lnTo>
                    <a:pt x="2896" y="19000"/>
                  </a:lnTo>
                  <a:lnTo>
                    <a:pt x="3379" y="21414"/>
                  </a:lnTo>
                  <a:lnTo>
                    <a:pt x="3774" y="23476"/>
                  </a:lnTo>
                  <a:lnTo>
                    <a:pt x="4213" y="25582"/>
                  </a:lnTo>
                  <a:lnTo>
                    <a:pt x="4959" y="29619"/>
                  </a:lnTo>
                  <a:lnTo>
                    <a:pt x="5003" y="29663"/>
                  </a:lnTo>
                  <a:lnTo>
                    <a:pt x="6977" y="32954"/>
                  </a:lnTo>
                  <a:lnTo>
                    <a:pt x="7679" y="34359"/>
                  </a:lnTo>
                  <a:lnTo>
                    <a:pt x="7943" y="35894"/>
                  </a:lnTo>
                  <a:lnTo>
                    <a:pt x="7986" y="35938"/>
                  </a:lnTo>
                  <a:lnTo>
                    <a:pt x="8513" y="37255"/>
                  </a:lnTo>
                  <a:lnTo>
                    <a:pt x="8557" y="37255"/>
                  </a:lnTo>
                  <a:lnTo>
                    <a:pt x="9654" y="39229"/>
                  </a:lnTo>
                  <a:lnTo>
                    <a:pt x="11058" y="41292"/>
                  </a:lnTo>
                  <a:lnTo>
                    <a:pt x="11936" y="42696"/>
                  </a:lnTo>
                  <a:lnTo>
                    <a:pt x="12989" y="45021"/>
                  </a:lnTo>
                  <a:lnTo>
                    <a:pt x="13033" y="45065"/>
                  </a:lnTo>
                  <a:lnTo>
                    <a:pt x="15402" y="48620"/>
                  </a:lnTo>
                  <a:lnTo>
                    <a:pt x="15666" y="49278"/>
                  </a:lnTo>
                  <a:lnTo>
                    <a:pt x="15534" y="50814"/>
                  </a:lnTo>
                  <a:lnTo>
                    <a:pt x="15402" y="51340"/>
                  </a:lnTo>
                  <a:lnTo>
                    <a:pt x="15402" y="51384"/>
                  </a:lnTo>
                  <a:lnTo>
                    <a:pt x="15402" y="51472"/>
                  </a:lnTo>
                  <a:lnTo>
                    <a:pt x="15446" y="51516"/>
                  </a:lnTo>
                  <a:lnTo>
                    <a:pt x="15490" y="51560"/>
                  </a:lnTo>
                  <a:lnTo>
                    <a:pt x="15578" y="51560"/>
                  </a:lnTo>
                  <a:lnTo>
                    <a:pt x="15666" y="51516"/>
                  </a:lnTo>
                  <a:lnTo>
                    <a:pt x="15709" y="51428"/>
                  </a:lnTo>
                  <a:lnTo>
                    <a:pt x="15885" y="50901"/>
                  </a:lnTo>
                  <a:lnTo>
                    <a:pt x="15885" y="50858"/>
                  </a:lnTo>
                  <a:lnTo>
                    <a:pt x="16017" y="49278"/>
                  </a:lnTo>
                  <a:lnTo>
                    <a:pt x="16017" y="49190"/>
                  </a:lnTo>
                  <a:lnTo>
                    <a:pt x="15709" y="48488"/>
                  </a:lnTo>
                  <a:lnTo>
                    <a:pt x="15666" y="48444"/>
                  </a:lnTo>
                  <a:lnTo>
                    <a:pt x="13340" y="44890"/>
                  </a:lnTo>
                  <a:lnTo>
                    <a:pt x="12243" y="42564"/>
                  </a:lnTo>
                  <a:lnTo>
                    <a:pt x="12243" y="42520"/>
                  </a:lnTo>
                  <a:lnTo>
                    <a:pt x="11321" y="41116"/>
                  </a:lnTo>
                  <a:lnTo>
                    <a:pt x="9961" y="39054"/>
                  </a:lnTo>
                  <a:lnTo>
                    <a:pt x="8864" y="37123"/>
                  </a:lnTo>
                  <a:lnTo>
                    <a:pt x="8294" y="35807"/>
                  </a:lnTo>
                  <a:lnTo>
                    <a:pt x="8030" y="34271"/>
                  </a:lnTo>
                  <a:lnTo>
                    <a:pt x="8030" y="34227"/>
                  </a:lnTo>
                  <a:lnTo>
                    <a:pt x="7284" y="32779"/>
                  </a:lnTo>
                  <a:lnTo>
                    <a:pt x="5310" y="29532"/>
                  </a:lnTo>
                  <a:lnTo>
                    <a:pt x="4564" y="25495"/>
                  </a:lnTo>
                  <a:lnTo>
                    <a:pt x="4125" y="23432"/>
                  </a:lnTo>
                  <a:lnTo>
                    <a:pt x="3730" y="21326"/>
                  </a:lnTo>
                  <a:lnTo>
                    <a:pt x="3247" y="18913"/>
                  </a:lnTo>
                  <a:lnTo>
                    <a:pt x="2721" y="16499"/>
                  </a:lnTo>
                  <a:lnTo>
                    <a:pt x="2150" y="14086"/>
                  </a:lnTo>
                  <a:lnTo>
                    <a:pt x="1799" y="12901"/>
                  </a:lnTo>
                  <a:lnTo>
                    <a:pt x="1448" y="11760"/>
                  </a:lnTo>
                  <a:lnTo>
                    <a:pt x="571" y="9610"/>
                  </a:lnTo>
                  <a:lnTo>
                    <a:pt x="439" y="7460"/>
                  </a:lnTo>
                  <a:lnTo>
                    <a:pt x="351" y="5090"/>
                  </a:lnTo>
                  <a:lnTo>
                    <a:pt x="571" y="4344"/>
                  </a:lnTo>
                  <a:lnTo>
                    <a:pt x="2852" y="3555"/>
                  </a:lnTo>
                  <a:lnTo>
                    <a:pt x="5705" y="2896"/>
                  </a:lnTo>
                  <a:lnTo>
                    <a:pt x="7767" y="2194"/>
                  </a:lnTo>
                  <a:lnTo>
                    <a:pt x="10049" y="1317"/>
                  </a:lnTo>
                  <a:lnTo>
                    <a:pt x="12023" y="351"/>
                  </a:lnTo>
                  <a:lnTo>
                    <a:pt x="12067" y="307"/>
                  </a:lnTo>
                  <a:lnTo>
                    <a:pt x="12111" y="220"/>
                  </a:lnTo>
                  <a:lnTo>
                    <a:pt x="12111" y="176"/>
                  </a:lnTo>
                  <a:lnTo>
                    <a:pt x="12111" y="88"/>
                  </a:lnTo>
                  <a:lnTo>
                    <a:pt x="12067" y="44"/>
                  </a:lnTo>
                  <a:lnTo>
                    <a:pt x="120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47"/>
            <p:cNvSpPr/>
            <p:nvPr/>
          </p:nvSpPr>
          <p:spPr>
            <a:xfrm>
              <a:off x="4227950" y="2940300"/>
              <a:ext cx="432250" cy="1407500"/>
            </a:xfrm>
            <a:custGeom>
              <a:avLst/>
              <a:gdLst/>
              <a:ahLst/>
              <a:cxnLst/>
              <a:rect l="l" t="t" r="r" b="b"/>
              <a:pathLst>
                <a:path w="17290" h="56300" extrusionOk="0">
                  <a:moveTo>
                    <a:pt x="14657" y="1"/>
                  </a:moveTo>
                  <a:lnTo>
                    <a:pt x="12112" y="1712"/>
                  </a:lnTo>
                  <a:lnTo>
                    <a:pt x="9479" y="2809"/>
                  </a:lnTo>
                  <a:lnTo>
                    <a:pt x="7548" y="3468"/>
                  </a:lnTo>
                  <a:lnTo>
                    <a:pt x="4345" y="4257"/>
                  </a:lnTo>
                  <a:lnTo>
                    <a:pt x="4301" y="4301"/>
                  </a:lnTo>
                  <a:lnTo>
                    <a:pt x="2765" y="5135"/>
                  </a:lnTo>
                  <a:lnTo>
                    <a:pt x="2721" y="5179"/>
                  </a:lnTo>
                  <a:lnTo>
                    <a:pt x="878" y="6539"/>
                  </a:lnTo>
                  <a:lnTo>
                    <a:pt x="264" y="7110"/>
                  </a:lnTo>
                  <a:lnTo>
                    <a:pt x="220" y="7197"/>
                  </a:lnTo>
                  <a:lnTo>
                    <a:pt x="0" y="7943"/>
                  </a:lnTo>
                  <a:lnTo>
                    <a:pt x="0" y="8031"/>
                  </a:lnTo>
                  <a:lnTo>
                    <a:pt x="132" y="10093"/>
                  </a:lnTo>
                  <a:lnTo>
                    <a:pt x="132" y="10137"/>
                  </a:lnTo>
                  <a:lnTo>
                    <a:pt x="1317" y="12902"/>
                  </a:lnTo>
                  <a:lnTo>
                    <a:pt x="2326" y="16149"/>
                  </a:lnTo>
                  <a:lnTo>
                    <a:pt x="3160" y="19967"/>
                  </a:lnTo>
                  <a:lnTo>
                    <a:pt x="3599" y="22512"/>
                  </a:lnTo>
                  <a:lnTo>
                    <a:pt x="4740" y="27075"/>
                  </a:lnTo>
                  <a:lnTo>
                    <a:pt x="5398" y="30278"/>
                  </a:lnTo>
                  <a:lnTo>
                    <a:pt x="5705" y="32253"/>
                  </a:lnTo>
                  <a:lnTo>
                    <a:pt x="5661" y="34666"/>
                  </a:lnTo>
                  <a:lnTo>
                    <a:pt x="5661" y="34710"/>
                  </a:lnTo>
                  <a:lnTo>
                    <a:pt x="5749" y="35676"/>
                  </a:lnTo>
                  <a:lnTo>
                    <a:pt x="5749" y="35720"/>
                  </a:lnTo>
                  <a:lnTo>
                    <a:pt x="6670" y="37870"/>
                  </a:lnTo>
                  <a:lnTo>
                    <a:pt x="7767" y="39976"/>
                  </a:lnTo>
                  <a:lnTo>
                    <a:pt x="9172" y="42082"/>
                  </a:lnTo>
                  <a:lnTo>
                    <a:pt x="10444" y="44013"/>
                  </a:lnTo>
                  <a:lnTo>
                    <a:pt x="11760" y="45900"/>
                  </a:lnTo>
                  <a:lnTo>
                    <a:pt x="12726" y="47831"/>
                  </a:lnTo>
                  <a:lnTo>
                    <a:pt x="13998" y="49849"/>
                  </a:lnTo>
                  <a:lnTo>
                    <a:pt x="15315" y="51736"/>
                  </a:lnTo>
                  <a:lnTo>
                    <a:pt x="16631" y="53535"/>
                  </a:lnTo>
                  <a:lnTo>
                    <a:pt x="16938" y="54105"/>
                  </a:lnTo>
                  <a:lnTo>
                    <a:pt x="16938" y="54544"/>
                  </a:lnTo>
                  <a:lnTo>
                    <a:pt x="16324" y="55948"/>
                  </a:lnTo>
                  <a:lnTo>
                    <a:pt x="16280" y="56080"/>
                  </a:lnTo>
                  <a:lnTo>
                    <a:pt x="16280" y="56124"/>
                  </a:lnTo>
                  <a:lnTo>
                    <a:pt x="16324" y="56212"/>
                  </a:lnTo>
                  <a:lnTo>
                    <a:pt x="16368" y="56256"/>
                  </a:lnTo>
                  <a:lnTo>
                    <a:pt x="16412" y="56299"/>
                  </a:lnTo>
                  <a:lnTo>
                    <a:pt x="16456" y="56299"/>
                  </a:lnTo>
                  <a:lnTo>
                    <a:pt x="16543" y="56256"/>
                  </a:lnTo>
                  <a:lnTo>
                    <a:pt x="16631" y="56124"/>
                  </a:lnTo>
                  <a:lnTo>
                    <a:pt x="16631" y="56080"/>
                  </a:lnTo>
                  <a:lnTo>
                    <a:pt x="17246" y="54632"/>
                  </a:lnTo>
                  <a:lnTo>
                    <a:pt x="17289" y="54588"/>
                  </a:lnTo>
                  <a:lnTo>
                    <a:pt x="17289" y="54062"/>
                  </a:lnTo>
                  <a:lnTo>
                    <a:pt x="17289" y="53974"/>
                  </a:lnTo>
                  <a:lnTo>
                    <a:pt x="16894" y="53359"/>
                  </a:lnTo>
                  <a:lnTo>
                    <a:pt x="15578" y="51516"/>
                  </a:lnTo>
                  <a:lnTo>
                    <a:pt x="14306" y="49630"/>
                  </a:lnTo>
                  <a:lnTo>
                    <a:pt x="13033" y="47655"/>
                  </a:lnTo>
                  <a:lnTo>
                    <a:pt x="12068" y="45724"/>
                  </a:lnTo>
                  <a:lnTo>
                    <a:pt x="12068" y="45680"/>
                  </a:lnTo>
                  <a:lnTo>
                    <a:pt x="10751" y="43794"/>
                  </a:lnTo>
                  <a:lnTo>
                    <a:pt x="9479" y="41863"/>
                  </a:lnTo>
                  <a:lnTo>
                    <a:pt x="8075" y="39800"/>
                  </a:lnTo>
                  <a:lnTo>
                    <a:pt x="6977" y="37738"/>
                  </a:lnTo>
                  <a:lnTo>
                    <a:pt x="6100" y="35632"/>
                  </a:lnTo>
                  <a:lnTo>
                    <a:pt x="6012" y="34666"/>
                  </a:lnTo>
                  <a:lnTo>
                    <a:pt x="6056" y="32253"/>
                  </a:lnTo>
                  <a:lnTo>
                    <a:pt x="6056" y="32209"/>
                  </a:lnTo>
                  <a:lnTo>
                    <a:pt x="5749" y="30235"/>
                  </a:lnTo>
                  <a:lnTo>
                    <a:pt x="5091" y="27031"/>
                  </a:lnTo>
                  <a:lnTo>
                    <a:pt x="3950" y="22424"/>
                  </a:lnTo>
                  <a:lnTo>
                    <a:pt x="3467" y="19923"/>
                  </a:lnTo>
                  <a:lnTo>
                    <a:pt x="2677" y="16061"/>
                  </a:lnTo>
                  <a:lnTo>
                    <a:pt x="1668" y="12770"/>
                  </a:lnTo>
                  <a:lnTo>
                    <a:pt x="483" y="10050"/>
                  </a:lnTo>
                  <a:lnTo>
                    <a:pt x="352" y="8031"/>
                  </a:lnTo>
                  <a:lnTo>
                    <a:pt x="571" y="7329"/>
                  </a:lnTo>
                  <a:lnTo>
                    <a:pt x="1098" y="6802"/>
                  </a:lnTo>
                  <a:lnTo>
                    <a:pt x="2940" y="5442"/>
                  </a:lnTo>
                  <a:lnTo>
                    <a:pt x="4432" y="4608"/>
                  </a:lnTo>
                  <a:lnTo>
                    <a:pt x="7636" y="3819"/>
                  </a:lnTo>
                  <a:lnTo>
                    <a:pt x="9610" y="3116"/>
                  </a:lnTo>
                  <a:lnTo>
                    <a:pt x="12243" y="2019"/>
                  </a:lnTo>
                  <a:lnTo>
                    <a:pt x="12287" y="2019"/>
                  </a:lnTo>
                  <a:lnTo>
                    <a:pt x="14876" y="308"/>
                  </a:lnTo>
                  <a:lnTo>
                    <a:pt x="14920" y="264"/>
                  </a:lnTo>
                  <a:lnTo>
                    <a:pt x="14920" y="220"/>
                  </a:lnTo>
                  <a:lnTo>
                    <a:pt x="14920" y="133"/>
                  </a:lnTo>
                  <a:lnTo>
                    <a:pt x="14920" y="89"/>
                  </a:lnTo>
                  <a:lnTo>
                    <a:pt x="148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47"/>
            <p:cNvSpPr/>
            <p:nvPr/>
          </p:nvSpPr>
          <p:spPr>
            <a:xfrm>
              <a:off x="4167625" y="2749425"/>
              <a:ext cx="593500" cy="1676250"/>
            </a:xfrm>
            <a:custGeom>
              <a:avLst/>
              <a:gdLst/>
              <a:ahLst/>
              <a:cxnLst/>
              <a:rect l="l" t="t" r="r" b="b"/>
              <a:pathLst>
                <a:path w="23740" h="67050" extrusionOk="0">
                  <a:moveTo>
                    <a:pt x="23520" y="1"/>
                  </a:moveTo>
                  <a:lnTo>
                    <a:pt x="23476" y="45"/>
                  </a:lnTo>
                  <a:lnTo>
                    <a:pt x="19571" y="2370"/>
                  </a:lnTo>
                  <a:lnTo>
                    <a:pt x="17640" y="3731"/>
                  </a:lnTo>
                  <a:lnTo>
                    <a:pt x="15490" y="5223"/>
                  </a:lnTo>
                  <a:lnTo>
                    <a:pt x="13779" y="6363"/>
                  </a:lnTo>
                  <a:lnTo>
                    <a:pt x="11628" y="7285"/>
                  </a:lnTo>
                  <a:lnTo>
                    <a:pt x="8820" y="8338"/>
                  </a:lnTo>
                  <a:lnTo>
                    <a:pt x="7723" y="8821"/>
                  </a:lnTo>
                  <a:lnTo>
                    <a:pt x="6977" y="8908"/>
                  </a:lnTo>
                  <a:lnTo>
                    <a:pt x="6889" y="8952"/>
                  </a:lnTo>
                  <a:lnTo>
                    <a:pt x="3818" y="11585"/>
                  </a:lnTo>
                  <a:lnTo>
                    <a:pt x="2019" y="13165"/>
                  </a:lnTo>
                  <a:lnTo>
                    <a:pt x="702" y="14701"/>
                  </a:lnTo>
                  <a:lnTo>
                    <a:pt x="658" y="14745"/>
                  </a:lnTo>
                  <a:lnTo>
                    <a:pt x="88" y="15754"/>
                  </a:lnTo>
                  <a:lnTo>
                    <a:pt x="44" y="15842"/>
                  </a:lnTo>
                  <a:lnTo>
                    <a:pt x="0" y="16324"/>
                  </a:lnTo>
                  <a:lnTo>
                    <a:pt x="0" y="16412"/>
                  </a:lnTo>
                  <a:lnTo>
                    <a:pt x="1053" y="19176"/>
                  </a:lnTo>
                  <a:lnTo>
                    <a:pt x="1580" y="21283"/>
                  </a:lnTo>
                  <a:lnTo>
                    <a:pt x="2238" y="25100"/>
                  </a:lnTo>
                  <a:lnTo>
                    <a:pt x="2677" y="27558"/>
                  </a:lnTo>
                  <a:lnTo>
                    <a:pt x="3116" y="29839"/>
                  </a:lnTo>
                  <a:lnTo>
                    <a:pt x="4169" y="33218"/>
                  </a:lnTo>
                  <a:lnTo>
                    <a:pt x="5090" y="36158"/>
                  </a:lnTo>
                  <a:lnTo>
                    <a:pt x="5661" y="38923"/>
                  </a:lnTo>
                  <a:lnTo>
                    <a:pt x="5968" y="41073"/>
                  </a:lnTo>
                  <a:lnTo>
                    <a:pt x="5792" y="43837"/>
                  </a:lnTo>
                  <a:lnTo>
                    <a:pt x="5792" y="45900"/>
                  </a:lnTo>
                  <a:lnTo>
                    <a:pt x="5836" y="45943"/>
                  </a:lnTo>
                  <a:lnTo>
                    <a:pt x="6099" y="47918"/>
                  </a:lnTo>
                  <a:lnTo>
                    <a:pt x="6494" y="49761"/>
                  </a:lnTo>
                  <a:lnTo>
                    <a:pt x="6538" y="49805"/>
                  </a:lnTo>
                  <a:lnTo>
                    <a:pt x="7065" y="50946"/>
                  </a:lnTo>
                  <a:lnTo>
                    <a:pt x="8688" y="53272"/>
                  </a:lnTo>
                  <a:lnTo>
                    <a:pt x="9961" y="54939"/>
                  </a:lnTo>
                  <a:lnTo>
                    <a:pt x="12023" y="58230"/>
                  </a:lnTo>
                  <a:lnTo>
                    <a:pt x="13603" y="60292"/>
                  </a:lnTo>
                  <a:lnTo>
                    <a:pt x="15402" y="62837"/>
                  </a:lnTo>
                  <a:lnTo>
                    <a:pt x="16543" y="64812"/>
                  </a:lnTo>
                  <a:lnTo>
                    <a:pt x="16675" y="65426"/>
                  </a:lnTo>
                  <a:lnTo>
                    <a:pt x="16148" y="66831"/>
                  </a:lnTo>
                  <a:lnTo>
                    <a:pt x="16148" y="66874"/>
                  </a:lnTo>
                  <a:lnTo>
                    <a:pt x="16148" y="66962"/>
                  </a:lnTo>
                  <a:lnTo>
                    <a:pt x="16192" y="67006"/>
                  </a:lnTo>
                  <a:lnTo>
                    <a:pt x="16236" y="67050"/>
                  </a:lnTo>
                  <a:lnTo>
                    <a:pt x="16411" y="67050"/>
                  </a:lnTo>
                  <a:lnTo>
                    <a:pt x="16455" y="66962"/>
                  </a:lnTo>
                  <a:lnTo>
                    <a:pt x="17026" y="65514"/>
                  </a:lnTo>
                  <a:lnTo>
                    <a:pt x="17026" y="65382"/>
                  </a:lnTo>
                  <a:lnTo>
                    <a:pt x="16894" y="64680"/>
                  </a:lnTo>
                  <a:lnTo>
                    <a:pt x="16850" y="64637"/>
                  </a:lnTo>
                  <a:lnTo>
                    <a:pt x="15709" y="62662"/>
                  </a:lnTo>
                  <a:lnTo>
                    <a:pt x="13866" y="60073"/>
                  </a:lnTo>
                  <a:lnTo>
                    <a:pt x="12330" y="58011"/>
                  </a:lnTo>
                  <a:lnTo>
                    <a:pt x="10224" y="54720"/>
                  </a:lnTo>
                  <a:lnTo>
                    <a:pt x="8996" y="53096"/>
                  </a:lnTo>
                  <a:lnTo>
                    <a:pt x="7372" y="50770"/>
                  </a:lnTo>
                  <a:lnTo>
                    <a:pt x="6845" y="49673"/>
                  </a:lnTo>
                  <a:lnTo>
                    <a:pt x="6450" y="47874"/>
                  </a:lnTo>
                  <a:lnTo>
                    <a:pt x="6143" y="45900"/>
                  </a:lnTo>
                  <a:lnTo>
                    <a:pt x="6143" y="43881"/>
                  </a:lnTo>
                  <a:lnTo>
                    <a:pt x="6319" y="41073"/>
                  </a:lnTo>
                  <a:lnTo>
                    <a:pt x="6319" y="41029"/>
                  </a:lnTo>
                  <a:lnTo>
                    <a:pt x="6012" y="38835"/>
                  </a:lnTo>
                  <a:lnTo>
                    <a:pt x="5397" y="36070"/>
                  </a:lnTo>
                  <a:lnTo>
                    <a:pt x="4520" y="33087"/>
                  </a:lnTo>
                  <a:lnTo>
                    <a:pt x="3467" y="29752"/>
                  </a:lnTo>
                  <a:lnTo>
                    <a:pt x="3028" y="27514"/>
                  </a:lnTo>
                  <a:lnTo>
                    <a:pt x="2589" y="25056"/>
                  </a:lnTo>
                  <a:lnTo>
                    <a:pt x="1931" y="21239"/>
                  </a:lnTo>
                  <a:lnTo>
                    <a:pt x="1404" y="19089"/>
                  </a:lnTo>
                  <a:lnTo>
                    <a:pt x="351" y="16324"/>
                  </a:lnTo>
                  <a:lnTo>
                    <a:pt x="395" y="15929"/>
                  </a:lnTo>
                  <a:lnTo>
                    <a:pt x="965" y="14920"/>
                  </a:lnTo>
                  <a:lnTo>
                    <a:pt x="2282" y="13428"/>
                  </a:lnTo>
                  <a:lnTo>
                    <a:pt x="4037" y="11848"/>
                  </a:lnTo>
                  <a:lnTo>
                    <a:pt x="7109" y="9260"/>
                  </a:lnTo>
                  <a:lnTo>
                    <a:pt x="7811" y="9128"/>
                  </a:lnTo>
                  <a:lnTo>
                    <a:pt x="7855" y="9128"/>
                  </a:lnTo>
                  <a:lnTo>
                    <a:pt x="8952" y="8689"/>
                  </a:lnTo>
                  <a:lnTo>
                    <a:pt x="11760" y="7636"/>
                  </a:lnTo>
                  <a:lnTo>
                    <a:pt x="13910" y="6671"/>
                  </a:lnTo>
                  <a:lnTo>
                    <a:pt x="13954" y="6671"/>
                  </a:lnTo>
                  <a:lnTo>
                    <a:pt x="15665" y="5530"/>
                  </a:lnTo>
                  <a:lnTo>
                    <a:pt x="17816" y="4038"/>
                  </a:lnTo>
                  <a:lnTo>
                    <a:pt x="19746" y="2677"/>
                  </a:lnTo>
                  <a:lnTo>
                    <a:pt x="23652" y="352"/>
                  </a:lnTo>
                  <a:lnTo>
                    <a:pt x="23696" y="264"/>
                  </a:lnTo>
                  <a:lnTo>
                    <a:pt x="23696" y="220"/>
                  </a:lnTo>
                  <a:lnTo>
                    <a:pt x="23739" y="176"/>
                  </a:lnTo>
                  <a:lnTo>
                    <a:pt x="23696" y="89"/>
                  </a:lnTo>
                  <a:lnTo>
                    <a:pt x="23652" y="45"/>
                  </a:lnTo>
                  <a:lnTo>
                    <a:pt x="236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47"/>
            <p:cNvSpPr/>
            <p:nvPr/>
          </p:nvSpPr>
          <p:spPr>
            <a:xfrm>
              <a:off x="4152250" y="2727500"/>
              <a:ext cx="578150" cy="1726700"/>
            </a:xfrm>
            <a:custGeom>
              <a:avLst/>
              <a:gdLst/>
              <a:ahLst/>
              <a:cxnLst/>
              <a:rect l="l" t="t" r="r" b="b"/>
              <a:pathLst>
                <a:path w="23126" h="69068" extrusionOk="0">
                  <a:moveTo>
                    <a:pt x="22906" y="0"/>
                  </a:moveTo>
                  <a:lnTo>
                    <a:pt x="22862" y="44"/>
                  </a:lnTo>
                  <a:lnTo>
                    <a:pt x="19177" y="2238"/>
                  </a:lnTo>
                  <a:lnTo>
                    <a:pt x="17421" y="3467"/>
                  </a:lnTo>
                  <a:lnTo>
                    <a:pt x="15271" y="4915"/>
                  </a:lnTo>
                  <a:lnTo>
                    <a:pt x="13691" y="5968"/>
                  </a:lnTo>
                  <a:lnTo>
                    <a:pt x="11015" y="7065"/>
                  </a:lnTo>
                  <a:lnTo>
                    <a:pt x="7329" y="8820"/>
                  </a:lnTo>
                  <a:lnTo>
                    <a:pt x="6056" y="9654"/>
                  </a:lnTo>
                  <a:lnTo>
                    <a:pt x="6012" y="9698"/>
                  </a:lnTo>
                  <a:lnTo>
                    <a:pt x="3643" y="12023"/>
                  </a:lnTo>
                  <a:lnTo>
                    <a:pt x="1756" y="13822"/>
                  </a:lnTo>
                  <a:lnTo>
                    <a:pt x="922" y="14832"/>
                  </a:lnTo>
                  <a:lnTo>
                    <a:pt x="922" y="14876"/>
                  </a:lnTo>
                  <a:lnTo>
                    <a:pt x="308" y="16280"/>
                  </a:lnTo>
                  <a:lnTo>
                    <a:pt x="308" y="16324"/>
                  </a:lnTo>
                  <a:lnTo>
                    <a:pt x="1" y="17772"/>
                  </a:lnTo>
                  <a:lnTo>
                    <a:pt x="1" y="17859"/>
                  </a:lnTo>
                  <a:lnTo>
                    <a:pt x="396" y="19966"/>
                  </a:lnTo>
                  <a:lnTo>
                    <a:pt x="1054" y="24047"/>
                  </a:lnTo>
                  <a:lnTo>
                    <a:pt x="1580" y="27118"/>
                  </a:lnTo>
                  <a:lnTo>
                    <a:pt x="2239" y="30146"/>
                  </a:lnTo>
                  <a:lnTo>
                    <a:pt x="2897" y="32603"/>
                  </a:lnTo>
                  <a:lnTo>
                    <a:pt x="4213" y="36201"/>
                  </a:lnTo>
                  <a:lnTo>
                    <a:pt x="4959" y="39141"/>
                  </a:lnTo>
                  <a:lnTo>
                    <a:pt x="5442" y="41774"/>
                  </a:lnTo>
                  <a:lnTo>
                    <a:pt x="5310" y="45987"/>
                  </a:lnTo>
                  <a:lnTo>
                    <a:pt x="5310" y="46031"/>
                  </a:lnTo>
                  <a:lnTo>
                    <a:pt x="5486" y="47786"/>
                  </a:lnTo>
                  <a:lnTo>
                    <a:pt x="5486" y="47830"/>
                  </a:lnTo>
                  <a:lnTo>
                    <a:pt x="6012" y="50331"/>
                  </a:lnTo>
                  <a:lnTo>
                    <a:pt x="6539" y="53315"/>
                  </a:lnTo>
                  <a:lnTo>
                    <a:pt x="6890" y="54631"/>
                  </a:lnTo>
                  <a:lnTo>
                    <a:pt x="6934" y="54719"/>
                  </a:lnTo>
                  <a:lnTo>
                    <a:pt x="8514" y="56650"/>
                  </a:lnTo>
                  <a:lnTo>
                    <a:pt x="12156" y="61740"/>
                  </a:lnTo>
                  <a:lnTo>
                    <a:pt x="14262" y="64680"/>
                  </a:lnTo>
                  <a:lnTo>
                    <a:pt x="15754" y="66962"/>
                  </a:lnTo>
                  <a:lnTo>
                    <a:pt x="16017" y="67576"/>
                  </a:lnTo>
                  <a:lnTo>
                    <a:pt x="15754" y="68892"/>
                  </a:lnTo>
                  <a:lnTo>
                    <a:pt x="15754" y="68936"/>
                  </a:lnTo>
                  <a:lnTo>
                    <a:pt x="15798" y="69024"/>
                  </a:lnTo>
                  <a:lnTo>
                    <a:pt x="15842" y="69068"/>
                  </a:lnTo>
                  <a:lnTo>
                    <a:pt x="16061" y="69068"/>
                  </a:lnTo>
                  <a:lnTo>
                    <a:pt x="16105" y="68936"/>
                  </a:lnTo>
                  <a:lnTo>
                    <a:pt x="16368" y="67576"/>
                  </a:lnTo>
                  <a:lnTo>
                    <a:pt x="16368" y="67488"/>
                  </a:lnTo>
                  <a:lnTo>
                    <a:pt x="16061" y="66830"/>
                  </a:lnTo>
                  <a:lnTo>
                    <a:pt x="16061" y="66786"/>
                  </a:lnTo>
                  <a:lnTo>
                    <a:pt x="14525" y="64460"/>
                  </a:lnTo>
                  <a:lnTo>
                    <a:pt x="8821" y="56430"/>
                  </a:lnTo>
                  <a:lnTo>
                    <a:pt x="7197" y="54500"/>
                  </a:lnTo>
                  <a:lnTo>
                    <a:pt x="6890" y="53271"/>
                  </a:lnTo>
                  <a:lnTo>
                    <a:pt x="6363" y="50287"/>
                  </a:lnTo>
                  <a:lnTo>
                    <a:pt x="5837" y="47742"/>
                  </a:lnTo>
                  <a:lnTo>
                    <a:pt x="5661" y="45987"/>
                  </a:lnTo>
                  <a:lnTo>
                    <a:pt x="5793" y="41774"/>
                  </a:lnTo>
                  <a:lnTo>
                    <a:pt x="5793" y="41730"/>
                  </a:lnTo>
                  <a:lnTo>
                    <a:pt x="5310" y="39054"/>
                  </a:lnTo>
                  <a:lnTo>
                    <a:pt x="4520" y="36070"/>
                  </a:lnTo>
                  <a:lnTo>
                    <a:pt x="3248" y="32472"/>
                  </a:lnTo>
                  <a:lnTo>
                    <a:pt x="2546" y="30102"/>
                  </a:lnTo>
                  <a:lnTo>
                    <a:pt x="1931" y="27074"/>
                  </a:lnTo>
                  <a:lnTo>
                    <a:pt x="1405" y="23959"/>
                  </a:lnTo>
                  <a:lnTo>
                    <a:pt x="747" y="19878"/>
                  </a:lnTo>
                  <a:lnTo>
                    <a:pt x="352" y="17816"/>
                  </a:lnTo>
                  <a:lnTo>
                    <a:pt x="615" y="16411"/>
                  </a:lnTo>
                  <a:lnTo>
                    <a:pt x="1229" y="15051"/>
                  </a:lnTo>
                  <a:lnTo>
                    <a:pt x="2019" y="14086"/>
                  </a:lnTo>
                  <a:lnTo>
                    <a:pt x="3906" y="12287"/>
                  </a:lnTo>
                  <a:lnTo>
                    <a:pt x="6276" y="9961"/>
                  </a:lnTo>
                  <a:lnTo>
                    <a:pt x="7504" y="9127"/>
                  </a:lnTo>
                  <a:lnTo>
                    <a:pt x="11146" y="7416"/>
                  </a:lnTo>
                  <a:lnTo>
                    <a:pt x="13823" y="6275"/>
                  </a:lnTo>
                  <a:lnTo>
                    <a:pt x="13867" y="6231"/>
                  </a:lnTo>
                  <a:lnTo>
                    <a:pt x="17597" y="3774"/>
                  </a:lnTo>
                  <a:lnTo>
                    <a:pt x="19396" y="2545"/>
                  </a:lnTo>
                  <a:lnTo>
                    <a:pt x="23038" y="351"/>
                  </a:lnTo>
                  <a:lnTo>
                    <a:pt x="23082" y="307"/>
                  </a:lnTo>
                  <a:lnTo>
                    <a:pt x="23126" y="220"/>
                  </a:lnTo>
                  <a:lnTo>
                    <a:pt x="23126" y="176"/>
                  </a:lnTo>
                  <a:lnTo>
                    <a:pt x="23082" y="88"/>
                  </a:lnTo>
                  <a:lnTo>
                    <a:pt x="23038" y="44"/>
                  </a:lnTo>
                  <a:lnTo>
                    <a:pt x="229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47"/>
            <p:cNvSpPr/>
            <p:nvPr/>
          </p:nvSpPr>
          <p:spPr>
            <a:xfrm>
              <a:off x="4125925" y="2666050"/>
              <a:ext cx="649450" cy="1851775"/>
            </a:xfrm>
            <a:custGeom>
              <a:avLst/>
              <a:gdLst/>
              <a:ahLst/>
              <a:cxnLst/>
              <a:rect l="l" t="t" r="r" b="b"/>
              <a:pathLst>
                <a:path w="25978" h="74071" extrusionOk="0">
                  <a:moveTo>
                    <a:pt x="25715" y="1"/>
                  </a:moveTo>
                  <a:lnTo>
                    <a:pt x="23608" y="1142"/>
                  </a:lnTo>
                  <a:lnTo>
                    <a:pt x="19922" y="3292"/>
                  </a:lnTo>
                  <a:lnTo>
                    <a:pt x="18079" y="4477"/>
                  </a:lnTo>
                  <a:lnTo>
                    <a:pt x="15534" y="6144"/>
                  </a:lnTo>
                  <a:lnTo>
                    <a:pt x="14042" y="7109"/>
                  </a:lnTo>
                  <a:lnTo>
                    <a:pt x="11585" y="8207"/>
                  </a:lnTo>
                  <a:lnTo>
                    <a:pt x="11585" y="8250"/>
                  </a:lnTo>
                  <a:lnTo>
                    <a:pt x="10269" y="9040"/>
                  </a:lnTo>
                  <a:lnTo>
                    <a:pt x="6846" y="11146"/>
                  </a:lnTo>
                  <a:lnTo>
                    <a:pt x="6802" y="11190"/>
                  </a:lnTo>
                  <a:lnTo>
                    <a:pt x="4213" y="13823"/>
                  </a:lnTo>
                  <a:lnTo>
                    <a:pt x="2326" y="15622"/>
                  </a:lnTo>
                  <a:lnTo>
                    <a:pt x="1624" y="16500"/>
                  </a:lnTo>
                  <a:lnTo>
                    <a:pt x="1580" y="16544"/>
                  </a:lnTo>
                  <a:lnTo>
                    <a:pt x="703" y="19177"/>
                  </a:lnTo>
                  <a:lnTo>
                    <a:pt x="88" y="20976"/>
                  </a:lnTo>
                  <a:lnTo>
                    <a:pt x="88" y="21020"/>
                  </a:lnTo>
                  <a:lnTo>
                    <a:pt x="1" y="22336"/>
                  </a:lnTo>
                  <a:lnTo>
                    <a:pt x="44" y="22380"/>
                  </a:lnTo>
                  <a:lnTo>
                    <a:pt x="615" y="26417"/>
                  </a:lnTo>
                  <a:lnTo>
                    <a:pt x="878" y="28084"/>
                  </a:lnTo>
                  <a:lnTo>
                    <a:pt x="1185" y="29708"/>
                  </a:lnTo>
                  <a:lnTo>
                    <a:pt x="1536" y="31244"/>
                  </a:lnTo>
                  <a:lnTo>
                    <a:pt x="1931" y="32823"/>
                  </a:lnTo>
                  <a:lnTo>
                    <a:pt x="2370" y="34359"/>
                  </a:lnTo>
                  <a:lnTo>
                    <a:pt x="2897" y="35939"/>
                  </a:lnTo>
                  <a:lnTo>
                    <a:pt x="3467" y="37606"/>
                  </a:lnTo>
                  <a:lnTo>
                    <a:pt x="4125" y="39362"/>
                  </a:lnTo>
                  <a:lnTo>
                    <a:pt x="5003" y="42258"/>
                  </a:lnTo>
                  <a:lnTo>
                    <a:pt x="5310" y="44057"/>
                  </a:lnTo>
                  <a:lnTo>
                    <a:pt x="5398" y="45329"/>
                  </a:lnTo>
                  <a:lnTo>
                    <a:pt x="5310" y="47787"/>
                  </a:lnTo>
                  <a:lnTo>
                    <a:pt x="5354" y="49322"/>
                  </a:lnTo>
                  <a:lnTo>
                    <a:pt x="5354" y="49366"/>
                  </a:lnTo>
                  <a:lnTo>
                    <a:pt x="5924" y="52175"/>
                  </a:lnTo>
                  <a:lnTo>
                    <a:pt x="6407" y="54939"/>
                  </a:lnTo>
                  <a:lnTo>
                    <a:pt x="6451" y="57528"/>
                  </a:lnTo>
                  <a:lnTo>
                    <a:pt x="6319" y="59810"/>
                  </a:lnTo>
                  <a:lnTo>
                    <a:pt x="6319" y="59854"/>
                  </a:lnTo>
                  <a:lnTo>
                    <a:pt x="6495" y="60731"/>
                  </a:lnTo>
                  <a:lnTo>
                    <a:pt x="6495" y="60819"/>
                  </a:lnTo>
                  <a:lnTo>
                    <a:pt x="7943" y="62399"/>
                  </a:lnTo>
                  <a:lnTo>
                    <a:pt x="10225" y="65251"/>
                  </a:lnTo>
                  <a:lnTo>
                    <a:pt x="12112" y="67796"/>
                  </a:lnTo>
                  <a:lnTo>
                    <a:pt x="13077" y="68981"/>
                  </a:lnTo>
                  <a:lnTo>
                    <a:pt x="13121" y="68981"/>
                  </a:lnTo>
                  <a:lnTo>
                    <a:pt x="15841" y="71614"/>
                  </a:lnTo>
                  <a:lnTo>
                    <a:pt x="16061" y="71921"/>
                  </a:lnTo>
                  <a:lnTo>
                    <a:pt x="15973" y="73851"/>
                  </a:lnTo>
                  <a:lnTo>
                    <a:pt x="15973" y="73939"/>
                  </a:lnTo>
                  <a:lnTo>
                    <a:pt x="16017" y="73983"/>
                  </a:lnTo>
                  <a:lnTo>
                    <a:pt x="16105" y="74027"/>
                  </a:lnTo>
                  <a:lnTo>
                    <a:pt x="16149" y="74071"/>
                  </a:lnTo>
                  <a:lnTo>
                    <a:pt x="16236" y="74027"/>
                  </a:lnTo>
                  <a:lnTo>
                    <a:pt x="16280" y="73983"/>
                  </a:lnTo>
                  <a:lnTo>
                    <a:pt x="16324" y="73939"/>
                  </a:lnTo>
                  <a:lnTo>
                    <a:pt x="16324" y="73895"/>
                  </a:lnTo>
                  <a:lnTo>
                    <a:pt x="16412" y="71877"/>
                  </a:lnTo>
                  <a:lnTo>
                    <a:pt x="16368" y="71789"/>
                  </a:lnTo>
                  <a:lnTo>
                    <a:pt x="16149" y="71394"/>
                  </a:lnTo>
                  <a:lnTo>
                    <a:pt x="16105" y="71394"/>
                  </a:lnTo>
                  <a:lnTo>
                    <a:pt x="13340" y="68761"/>
                  </a:lnTo>
                  <a:lnTo>
                    <a:pt x="12375" y="67577"/>
                  </a:lnTo>
                  <a:lnTo>
                    <a:pt x="10488" y="65032"/>
                  </a:lnTo>
                  <a:lnTo>
                    <a:pt x="8206" y="62179"/>
                  </a:lnTo>
                  <a:lnTo>
                    <a:pt x="6802" y="60600"/>
                  </a:lnTo>
                  <a:lnTo>
                    <a:pt x="6670" y="59810"/>
                  </a:lnTo>
                  <a:lnTo>
                    <a:pt x="6802" y="57528"/>
                  </a:lnTo>
                  <a:lnTo>
                    <a:pt x="6758" y="54895"/>
                  </a:lnTo>
                  <a:lnTo>
                    <a:pt x="6276" y="52131"/>
                  </a:lnTo>
                  <a:lnTo>
                    <a:pt x="5705" y="49322"/>
                  </a:lnTo>
                  <a:lnTo>
                    <a:pt x="5661" y="47787"/>
                  </a:lnTo>
                  <a:lnTo>
                    <a:pt x="5749" y="45329"/>
                  </a:lnTo>
                  <a:lnTo>
                    <a:pt x="5661" y="44013"/>
                  </a:lnTo>
                  <a:lnTo>
                    <a:pt x="5310" y="42170"/>
                  </a:lnTo>
                  <a:lnTo>
                    <a:pt x="4476" y="39230"/>
                  </a:lnTo>
                  <a:lnTo>
                    <a:pt x="3818" y="37475"/>
                  </a:lnTo>
                  <a:lnTo>
                    <a:pt x="3204" y="35851"/>
                  </a:lnTo>
                  <a:lnTo>
                    <a:pt x="2721" y="34271"/>
                  </a:lnTo>
                  <a:lnTo>
                    <a:pt x="2239" y="32736"/>
                  </a:lnTo>
                  <a:lnTo>
                    <a:pt x="1844" y="31200"/>
                  </a:lnTo>
                  <a:lnTo>
                    <a:pt x="1493" y="29620"/>
                  </a:lnTo>
                  <a:lnTo>
                    <a:pt x="1229" y="28040"/>
                  </a:lnTo>
                  <a:lnTo>
                    <a:pt x="966" y="26329"/>
                  </a:lnTo>
                  <a:lnTo>
                    <a:pt x="396" y="22336"/>
                  </a:lnTo>
                  <a:lnTo>
                    <a:pt x="439" y="21063"/>
                  </a:lnTo>
                  <a:lnTo>
                    <a:pt x="1054" y="19308"/>
                  </a:lnTo>
                  <a:lnTo>
                    <a:pt x="1887" y="16675"/>
                  </a:lnTo>
                  <a:lnTo>
                    <a:pt x="2590" y="15842"/>
                  </a:lnTo>
                  <a:lnTo>
                    <a:pt x="4476" y="14043"/>
                  </a:lnTo>
                  <a:lnTo>
                    <a:pt x="7021" y="11454"/>
                  </a:lnTo>
                  <a:lnTo>
                    <a:pt x="10488" y="9347"/>
                  </a:lnTo>
                  <a:lnTo>
                    <a:pt x="11761" y="8558"/>
                  </a:lnTo>
                  <a:lnTo>
                    <a:pt x="14218" y="7417"/>
                  </a:lnTo>
                  <a:lnTo>
                    <a:pt x="15710" y="6451"/>
                  </a:lnTo>
                  <a:lnTo>
                    <a:pt x="18255" y="4784"/>
                  </a:lnTo>
                  <a:lnTo>
                    <a:pt x="20098" y="3599"/>
                  </a:lnTo>
                  <a:lnTo>
                    <a:pt x="23784" y="1449"/>
                  </a:lnTo>
                  <a:lnTo>
                    <a:pt x="25846" y="308"/>
                  </a:lnTo>
                  <a:lnTo>
                    <a:pt x="25934" y="264"/>
                  </a:lnTo>
                  <a:lnTo>
                    <a:pt x="25934" y="220"/>
                  </a:lnTo>
                  <a:lnTo>
                    <a:pt x="25978" y="133"/>
                  </a:lnTo>
                  <a:lnTo>
                    <a:pt x="25934" y="89"/>
                  </a:lnTo>
                  <a:lnTo>
                    <a:pt x="2589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47"/>
            <p:cNvSpPr/>
            <p:nvPr/>
          </p:nvSpPr>
          <p:spPr>
            <a:xfrm>
              <a:off x="4096300" y="2788925"/>
              <a:ext cx="434450" cy="1781575"/>
            </a:xfrm>
            <a:custGeom>
              <a:avLst/>
              <a:gdLst/>
              <a:ahLst/>
              <a:cxnLst/>
              <a:rect l="l" t="t" r="r" b="b"/>
              <a:pathLst>
                <a:path w="17378" h="71263" extrusionOk="0">
                  <a:moveTo>
                    <a:pt x="15886" y="0"/>
                  </a:moveTo>
                  <a:lnTo>
                    <a:pt x="14174" y="1054"/>
                  </a:lnTo>
                  <a:lnTo>
                    <a:pt x="10971" y="3028"/>
                  </a:lnTo>
                  <a:lnTo>
                    <a:pt x="8952" y="4301"/>
                  </a:lnTo>
                  <a:lnTo>
                    <a:pt x="6890" y="5880"/>
                  </a:lnTo>
                  <a:lnTo>
                    <a:pt x="6846" y="5880"/>
                  </a:lnTo>
                  <a:lnTo>
                    <a:pt x="5705" y="7328"/>
                  </a:lnTo>
                  <a:lnTo>
                    <a:pt x="3029" y="10049"/>
                  </a:lnTo>
                  <a:lnTo>
                    <a:pt x="2502" y="10663"/>
                  </a:lnTo>
                  <a:lnTo>
                    <a:pt x="2458" y="10751"/>
                  </a:lnTo>
                  <a:lnTo>
                    <a:pt x="1229" y="13691"/>
                  </a:lnTo>
                  <a:lnTo>
                    <a:pt x="264" y="16280"/>
                  </a:lnTo>
                  <a:lnTo>
                    <a:pt x="264" y="16324"/>
                  </a:lnTo>
                  <a:lnTo>
                    <a:pt x="1" y="17509"/>
                  </a:lnTo>
                  <a:lnTo>
                    <a:pt x="1" y="17553"/>
                  </a:lnTo>
                  <a:lnTo>
                    <a:pt x="1" y="18825"/>
                  </a:lnTo>
                  <a:lnTo>
                    <a:pt x="484" y="22687"/>
                  </a:lnTo>
                  <a:lnTo>
                    <a:pt x="966" y="25276"/>
                  </a:lnTo>
                  <a:lnTo>
                    <a:pt x="1624" y="28040"/>
                  </a:lnTo>
                  <a:lnTo>
                    <a:pt x="2546" y="30673"/>
                  </a:lnTo>
                  <a:lnTo>
                    <a:pt x="4257" y="35105"/>
                  </a:lnTo>
                  <a:lnTo>
                    <a:pt x="4828" y="36728"/>
                  </a:lnTo>
                  <a:lnTo>
                    <a:pt x="5310" y="38922"/>
                  </a:lnTo>
                  <a:lnTo>
                    <a:pt x="5530" y="40370"/>
                  </a:lnTo>
                  <a:lnTo>
                    <a:pt x="5398" y="42828"/>
                  </a:lnTo>
                  <a:lnTo>
                    <a:pt x="5442" y="44144"/>
                  </a:lnTo>
                  <a:lnTo>
                    <a:pt x="5442" y="44188"/>
                  </a:lnTo>
                  <a:lnTo>
                    <a:pt x="5925" y="46645"/>
                  </a:lnTo>
                  <a:lnTo>
                    <a:pt x="6320" y="49059"/>
                  </a:lnTo>
                  <a:lnTo>
                    <a:pt x="6407" y="51297"/>
                  </a:lnTo>
                  <a:lnTo>
                    <a:pt x="6232" y="54544"/>
                  </a:lnTo>
                  <a:lnTo>
                    <a:pt x="6144" y="56826"/>
                  </a:lnTo>
                  <a:lnTo>
                    <a:pt x="6144" y="58405"/>
                  </a:lnTo>
                  <a:lnTo>
                    <a:pt x="6144" y="58449"/>
                  </a:lnTo>
                  <a:lnTo>
                    <a:pt x="6407" y="59239"/>
                  </a:lnTo>
                  <a:lnTo>
                    <a:pt x="6451" y="59283"/>
                  </a:lnTo>
                  <a:lnTo>
                    <a:pt x="7899" y="61257"/>
                  </a:lnTo>
                  <a:lnTo>
                    <a:pt x="10006" y="63583"/>
                  </a:lnTo>
                  <a:lnTo>
                    <a:pt x="13604" y="66655"/>
                  </a:lnTo>
                  <a:lnTo>
                    <a:pt x="15491" y="68234"/>
                  </a:lnTo>
                  <a:lnTo>
                    <a:pt x="16412" y="69068"/>
                  </a:lnTo>
                  <a:lnTo>
                    <a:pt x="16632" y="69419"/>
                  </a:lnTo>
                  <a:lnTo>
                    <a:pt x="16675" y="70121"/>
                  </a:lnTo>
                  <a:lnTo>
                    <a:pt x="16675" y="70165"/>
                  </a:lnTo>
                  <a:lnTo>
                    <a:pt x="17026" y="71130"/>
                  </a:lnTo>
                  <a:lnTo>
                    <a:pt x="17114" y="71218"/>
                  </a:lnTo>
                  <a:lnTo>
                    <a:pt x="17202" y="71262"/>
                  </a:lnTo>
                  <a:lnTo>
                    <a:pt x="17246" y="71262"/>
                  </a:lnTo>
                  <a:lnTo>
                    <a:pt x="17334" y="71218"/>
                  </a:lnTo>
                  <a:lnTo>
                    <a:pt x="17378" y="71130"/>
                  </a:lnTo>
                  <a:lnTo>
                    <a:pt x="17378" y="71087"/>
                  </a:lnTo>
                  <a:lnTo>
                    <a:pt x="17378" y="70999"/>
                  </a:lnTo>
                  <a:lnTo>
                    <a:pt x="17026" y="70077"/>
                  </a:lnTo>
                  <a:lnTo>
                    <a:pt x="16983" y="69331"/>
                  </a:lnTo>
                  <a:lnTo>
                    <a:pt x="16939" y="69288"/>
                  </a:lnTo>
                  <a:lnTo>
                    <a:pt x="16719" y="68893"/>
                  </a:lnTo>
                  <a:lnTo>
                    <a:pt x="16675" y="68849"/>
                  </a:lnTo>
                  <a:lnTo>
                    <a:pt x="15754" y="67971"/>
                  </a:lnTo>
                  <a:lnTo>
                    <a:pt x="13823" y="66391"/>
                  </a:lnTo>
                  <a:lnTo>
                    <a:pt x="10269" y="63320"/>
                  </a:lnTo>
                  <a:lnTo>
                    <a:pt x="8163" y="61038"/>
                  </a:lnTo>
                  <a:lnTo>
                    <a:pt x="6715" y="59107"/>
                  </a:lnTo>
                  <a:lnTo>
                    <a:pt x="6495" y="58361"/>
                  </a:lnTo>
                  <a:lnTo>
                    <a:pt x="6495" y="56826"/>
                  </a:lnTo>
                  <a:lnTo>
                    <a:pt x="6583" y="54544"/>
                  </a:lnTo>
                  <a:lnTo>
                    <a:pt x="6758" y="51297"/>
                  </a:lnTo>
                  <a:lnTo>
                    <a:pt x="6671" y="49015"/>
                  </a:lnTo>
                  <a:lnTo>
                    <a:pt x="6276" y="46601"/>
                  </a:lnTo>
                  <a:lnTo>
                    <a:pt x="5793" y="44144"/>
                  </a:lnTo>
                  <a:lnTo>
                    <a:pt x="5749" y="42828"/>
                  </a:lnTo>
                  <a:lnTo>
                    <a:pt x="5881" y="40370"/>
                  </a:lnTo>
                  <a:lnTo>
                    <a:pt x="5881" y="40327"/>
                  </a:lnTo>
                  <a:lnTo>
                    <a:pt x="5661" y="38835"/>
                  </a:lnTo>
                  <a:lnTo>
                    <a:pt x="5135" y="36641"/>
                  </a:lnTo>
                  <a:lnTo>
                    <a:pt x="4564" y="34973"/>
                  </a:lnTo>
                  <a:lnTo>
                    <a:pt x="2853" y="30541"/>
                  </a:lnTo>
                  <a:lnTo>
                    <a:pt x="1975" y="27908"/>
                  </a:lnTo>
                  <a:lnTo>
                    <a:pt x="1317" y="25232"/>
                  </a:lnTo>
                  <a:lnTo>
                    <a:pt x="791" y="22599"/>
                  </a:lnTo>
                  <a:lnTo>
                    <a:pt x="352" y="18825"/>
                  </a:lnTo>
                  <a:lnTo>
                    <a:pt x="352" y="17596"/>
                  </a:lnTo>
                  <a:lnTo>
                    <a:pt x="615" y="16412"/>
                  </a:lnTo>
                  <a:lnTo>
                    <a:pt x="1581" y="13823"/>
                  </a:lnTo>
                  <a:lnTo>
                    <a:pt x="2765" y="10883"/>
                  </a:lnTo>
                  <a:lnTo>
                    <a:pt x="3292" y="10312"/>
                  </a:lnTo>
                  <a:lnTo>
                    <a:pt x="5969" y="7548"/>
                  </a:lnTo>
                  <a:lnTo>
                    <a:pt x="7109" y="6144"/>
                  </a:lnTo>
                  <a:lnTo>
                    <a:pt x="9172" y="4608"/>
                  </a:lnTo>
                  <a:lnTo>
                    <a:pt x="11146" y="3335"/>
                  </a:lnTo>
                  <a:lnTo>
                    <a:pt x="14350" y="1361"/>
                  </a:lnTo>
                  <a:lnTo>
                    <a:pt x="16105" y="308"/>
                  </a:lnTo>
                  <a:lnTo>
                    <a:pt x="16149" y="264"/>
                  </a:lnTo>
                  <a:lnTo>
                    <a:pt x="16149" y="220"/>
                  </a:lnTo>
                  <a:lnTo>
                    <a:pt x="16149" y="132"/>
                  </a:lnTo>
                  <a:lnTo>
                    <a:pt x="16149" y="88"/>
                  </a:lnTo>
                  <a:lnTo>
                    <a:pt x="16105" y="44"/>
                  </a:lnTo>
                  <a:lnTo>
                    <a:pt x="1601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47"/>
            <p:cNvSpPr/>
            <p:nvPr/>
          </p:nvSpPr>
          <p:spPr>
            <a:xfrm>
              <a:off x="5157125" y="2795500"/>
              <a:ext cx="400425" cy="235900"/>
            </a:xfrm>
            <a:custGeom>
              <a:avLst/>
              <a:gdLst/>
              <a:ahLst/>
              <a:cxnLst/>
              <a:rect l="l" t="t" r="r" b="b"/>
              <a:pathLst>
                <a:path w="16017" h="9436" extrusionOk="0">
                  <a:moveTo>
                    <a:pt x="15753" y="1"/>
                  </a:moveTo>
                  <a:lnTo>
                    <a:pt x="9566" y="3774"/>
                  </a:lnTo>
                  <a:lnTo>
                    <a:pt x="7328" y="5179"/>
                  </a:lnTo>
                  <a:lnTo>
                    <a:pt x="5485" y="6056"/>
                  </a:lnTo>
                  <a:lnTo>
                    <a:pt x="3818" y="7022"/>
                  </a:lnTo>
                  <a:lnTo>
                    <a:pt x="88" y="9128"/>
                  </a:lnTo>
                  <a:lnTo>
                    <a:pt x="0" y="9172"/>
                  </a:lnTo>
                  <a:lnTo>
                    <a:pt x="0" y="9216"/>
                  </a:lnTo>
                  <a:lnTo>
                    <a:pt x="0" y="9303"/>
                  </a:lnTo>
                  <a:lnTo>
                    <a:pt x="0" y="9347"/>
                  </a:lnTo>
                  <a:lnTo>
                    <a:pt x="88" y="9435"/>
                  </a:lnTo>
                  <a:lnTo>
                    <a:pt x="264" y="9435"/>
                  </a:lnTo>
                  <a:lnTo>
                    <a:pt x="3993" y="7329"/>
                  </a:lnTo>
                  <a:lnTo>
                    <a:pt x="5617" y="6363"/>
                  </a:lnTo>
                  <a:lnTo>
                    <a:pt x="7504" y="5486"/>
                  </a:lnTo>
                  <a:lnTo>
                    <a:pt x="9742" y="4082"/>
                  </a:lnTo>
                  <a:lnTo>
                    <a:pt x="15929" y="308"/>
                  </a:lnTo>
                  <a:lnTo>
                    <a:pt x="15973" y="264"/>
                  </a:lnTo>
                  <a:lnTo>
                    <a:pt x="16017" y="220"/>
                  </a:lnTo>
                  <a:lnTo>
                    <a:pt x="16017" y="132"/>
                  </a:lnTo>
                  <a:lnTo>
                    <a:pt x="15973" y="89"/>
                  </a:lnTo>
                  <a:lnTo>
                    <a:pt x="15929" y="45"/>
                  </a:lnTo>
                  <a:lnTo>
                    <a:pt x="1588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47"/>
            <p:cNvSpPr/>
            <p:nvPr/>
          </p:nvSpPr>
          <p:spPr>
            <a:xfrm>
              <a:off x="4878475" y="2770275"/>
              <a:ext cx="651650" cy="660425"/>
            </a:xfrm>
            <a:custGeom>
              <a:avLst/>
              <a:gdLst/>
              <a:ahLst/>
              <a:cxnLst/>
              <a:rect l="l" t="t" r="r" b="b"/>
              <a:pathLst>
                <a:path w="26066" h="26417" extrusionOk="0">
                  <a:moveTo>
                    <a:pt x="25846" y="1"/>
                  </a:moveTo>
                  <a:lnTo>
                    <a:pt x="25802" y="44"/>
                  </a:lnTo>
                  <a:lnTo>
                    <a:pt x="21063" y="2897"/>
                  </a:lnTo>
                  <a:lnTo>
                    <a:pt x="18211" y="4520"/>
                  </a:lnTo>
                  <a:lnTo>
                    <a:pt x="16061" y="5398"/>
                  </a:lnTo>
                  <a:lnTo>
                    <a:pt x="13823" y="6539"/>
                  </a:lnTo>
                  <a:lnTo>
                    <a:pt x="9610" y="8689"/>
                  </a:lnTo>
                  <a:lnTo>
                    <a:pt x="6319" y="10883"/>
                  </a:lnTo>
                  <a:lnTo>
                    <a:pt x="3511" y="12901"/>
                  </a:lnTo>
                  <a:lnTo>
                    <a:pt x="3467" y="12901"/>
                  </a:lnTo>
                  <a:lnTo>
                    <a:pt x="3028" y="13296"/>
                  </a:lnTo>
                  <a:lnTo>
                    <a:pt x="2985" y="13340"/>
                  </a:lnTo>
                  <a:lnTo>
                    <a:pt x="2590" y="14218"/>
                  </a:lnTo>
                  <a:lnTo>
                    <a:pt x="2590" y="14306"/>
                  </a:lnTo>
                  <a:lnTo>
                    <a:pt x="2546" y="15051"/>
                  </a:lnTo>
                  <a:lnTo>
                    <a:pt x="2546" y="15095"/>
                  </a:lnTo>
                  <a:lnTo>
                    <a:pt x="2809" y="16105"/>
                  </a:lnTo>
                  <a:lnTo>
                    <a:pt x="3818" y="18430"/>
                  </a:lnTo>
                  <a:lnTo>
                    <a:pt x="4740" y="20537"/>
                  </a:lnTo>
                  <a:lnTo>
                    <a:pt x="4828" y="21326"/>
                  </a:lnTo>
                  <a:lnTo>
                    <a:pt x="4696" y="21897"/>
                  </a:lnTo>
                  <a:lnTo>
                    <a:pt x="2721" y="23608"/>
                  </a:lnTo>
                  <a:lnTo>
                    <a:pt x="834" y="25451"/>
                  </a:lnTo>
                  <a:lnTo>
                    <a:pt x="88" y="26109"/>
                  </a:lnTo>
                  <a:lnTo>
                    <a:pt x="45" y="26197"/>
                  </a:lnTo>
                  <a:lnTo>
                    <a:pt x="1" y="26241"/>
                  </a:lnTo>
                  <a:lnTo>
                    <a:pt x="1" y="26329"/>
                  </a:lnTo>
                  <a:lnTo>
                    <a:pt x="45" y="26373"/>
                  </a:lnTo>
                  <a:lnTo>
                    <a:pt x="88" y="26416"/>
                  </a:lnTo>
                  <a:lnTo>
                    <a:pt x="176" y="26416"/>
                  </a:lnTo>
                  <a:lnTo>
                    <a:pt x="308" y="26373"/>
                  </a:lnTo>
                  <a:lnTo>
                    <a:pt x="1098" y="25714"/>
                  </a:lnTo>
                  <a:lnTo>
                    <a:pt x="2941" y="23871"/>
                  </a:lnTo>
                  <a:lnTo>
                    <a:pt x="5003" y="22116"/>
                  </a:lnTo>
                  <a:lnTo>
                    <a:pt x="5047" y="22028"/>
                  </a:lnTo>
                  <a:lnTo>
                    <a:pt x="5179" y="21370"/>
                  </a:lnTo>
                  <a:lnTo>
                    <a:pt x="5179" y="21326"/>
                  </a:lnTo>
                  <a:lnTo>
                    <a:pt x="5091" y="20493"/>
                  </a:lnTo>
                  <a:lnTo>
                    <a:pt x="5047" y="20449"/>
                  </a:lnTo>
                  <a:lnTo>
                    <a:pt x="4125" y="18299"/>
                  </a:lnTo>
                  <a:lnTo>
                    <a:pt x="3116" y="15973"/>
                  </a:lnTo>
                  <a:lnTo>
                    <a:pt x="2897" y="15051"/>
                  </a:lnTo>
                  <a:lnTo>
                    <a:pt x="2941" y="14349"/>
                  </a:lnTo>
                  <a:lnTo>
                    <a:pt x="3292" y="13560"/>
                  </a:lnTo>
                  <a:lnTo>
                    <a:pt x="3687" y="13165"/>
                  </a:lnTo>
                  <a:lnTo>
                    <a:pt x="6495" y="11146"/>
                  </a:lnTo>
                  <a:lnTo>
                    <a:pt x="9830" y="8996"/>
                  </a:lnTo>
                  <a:lnTo>
                    <a:pt x="13955" y="6846"/>
                  </a:lnTo>
                  <a:lnTo>
                    <a:pt x="16236" y="5705"/>
                  </a:lnTo>
                  <a:lnTo>
                    <a:pt x="18343" y="4827"/>
                  </a:lnTo>
                  <a:lnTo>
                    <a:pt x="18387" y="4827"/>
                  </a:lnTo>
                  <a:lnTo>
                    <a:pt x="21239" y="3204"/>
                  </a:lnTo>
                  <a:lnTo>
                    <a:pt x="25978" y="352"/>
                  </a:lnTo>
                  <a:lnTo>
                    <a:pt x="26022" y="264"/>
                  </a:lnTo>
                  <a:lnTo>
                    <a:pt x="26066" y="220"/>
                  </a:lnTo>
                  <a:lnTo>
                    <a:pt x="26066" y="176"/>
                  </a:lnTo>
                  <a:lnTo>
                    <a:pt x="26022" y="88"/>
                  </a:lnTo>
                  <a:lnTo>
                    <a:pt x="25978" y="44"/>
                  </a:lnTo>
                  <a:lnTo>
                    <a:pt x="2593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47"/>
            <p:cNvSpPr/>
            <p:nvPr/>
          </p:nvSpPr>
          <p:spPr>
            <a:xfrm>
              <a:off x="4429800" y="2660575"/>
              <a:ext cx="977475" cy="1079475"/>
            </a:xfrm>
            <a:custGeom>
              <a:avLst/>
              <a:gdLst/>
              <a:ahLst/>
              <a:cxnLst/>
              <a:rect l="l" t="t" r="r" b="b"/>
              <a:pathLst>
                <a:path w="39099" h="43179" extrusionOk="0">
                  <a:moveTo>
                    <a:pt x="38835" y="0"/>
                  </a:moveTo>
                  <a:lnTo>
                    <a:pt x="36553" y="1361"/>
                  </a:lnTo>
                  <a:lnTo>
                    <a:pt x="32121" y="3335"/>
                  </a:lnTo>
                  <a:lnTo>
                    <a:pt x="31156" y="3730"/>
                  </a:lnTo>
                  <a:lnTo>
                    <a:pt x="26812" y="5617"/>
                  </a:lnTo>
                  <a:lnTo>
                    <a:pt x="24617" y="6583"/>
                  </a:lnTo>
                  <a:lnTo>
                    <a:pt x="22467" y="7592"/>
                  </a:lnTo>
                  <a:lnTo>
                    <a:pt x="20361" y="8689"/>
                  </a:lnTo>
                  <a:lnTo>
                    <a:pt x="18299" y="9830"/>
                  </a:lnTo>
                  <a:lnTo>
                    <a:pt x="17289" y="10444"/>
                  </a:lnTo>
                  <a:lnTo>
                    <a:pt x="16280" y="11102"/>
                  </a:lnTo>
                  <a:lnTo>
                    <a:pt x="15315" y="11760"/>
                  </a:lnTo>
                  <a:lnTo>
                    <a:pt x="14349" y="12462"/>
                  </a:lnTo>
                  <a:lnTo>
                    <a:pt x="12155" y="14262"/>
                  </a:lnTo>
                  <a:lnTo>
                    <a:pt x="10312" y="15666"/>
                  </a:lnTo>
                  <a:lnTo>
                    <a:pt x="8162" y="17421"/>
                  </a:lnTo>
                  <a:lnTo>
                    <a:pt x="6758" y="18342"/>
                  </a:lnTo>
                  <a:lnTo>
                    <a:pt x="4564" y="19176"/>
                  </a:lnTo>
                  <a:lnTo>
                    <a:pt x="2414" y="19878"/>
                  </a:lnTo>
                  <a:lnTo>
                    <a:pt x="1273" y="20229"/>
                  </a:lnTo>
                  <a:lnTo>
                    <a:pt x="1185" y="20273"/>
                  </a:lnTo>
                  <a:lnTo>
                    <a:pt x="922" y="20536"/>
                  </a:lnTo>
                  <a:lnTo>
                    <a:pt x="878" y="20624"/>
                  </a:lnTo>
                  <a:lnTo>
                    <a:pt x="439" y="22774"/>
                  </a:lnTo>
                  <a:lnTo>
                    <a:pt x="1" y="24705"/>
                  </a:lnTo>
                  <a:lnTo>
                    <a:pt x="1" y="24749"/>
                  </a:lnTo>
                  <a:lnTo>
                    <a:pt x="176" y="27426"/>
                  </a:lnTo>
                  <a:lnTo>
                    <a:pt x="132" y="29707"/>
                  </a:lnTo>
                  <a:lnTo>
                    <a:pt x="88" y="30980"/>
                  </a:lnTo>
                  <a:lnTo>
                    <a:pt x="132" y="31068"/>
                  </a:lnTo>
                  <a:lnTo>
                    <a:pt x="176" y="31112"/>
                  </a:lnTo>
                  <a:lnTo>
                    <a:pt x="1756" y="32691"/>
                  </a:lnTo>
                  <a:lnTo>
                    <a:pt x="3906" y="34666"/>
                  </a:lnTo>
                  <a:lnTo>
                    <a:pt x="7636" y="38001"/>
                  </a:lnTo>
                  <a:lnTo>
                    <a:pt x="9435" y="39756"/>
                  </a:lnTo>
                  <a:lnTo>
                    <a:pt x="11015" y="41336"/>
                  </a:lnTo>
                  <a:lnTo>
                    <a:pt x="11409" y="41950"/>
                  </a:lnTo>
                  <a:lnTo>
                    <a:pt x="11278" y="42959"/>
                  </a:lnTo>
                  <a:lnTo>
                    <a:pt x="11322" y="43047"/>
                  </a:lnTo>
                  <a:lnTo>
                    <a:pt x="11322" y="43091"/>
                  </a:lnTo>
                  <a:lnTo>
                    <a:pt x="11366" y="43135"/>
                  </a:lnTo>
                  <a:lnTo>
                    <a:pt x="11453" y="43179"/>
                  </a:lnTo>
                  <a:lnTo>
                    <a:pt x="11585" y="43135"/>
                  </a:lnTo>
                  <a:lnTo>
                    <a:pt x="11629" y="43003"/>
                  </a:lnTo>
                  <a:lnTo>
                    <a:pt x="11760" y="41906"/>
                  </a:lnTo>
                  <a:lnTo>
                    <a:pt x="11717" y="41818"/>
                  </a:lnTo>
                  <a:lnTo>
                    <a:pt x="11278" y="41116"/>
                  </a:lnTo>
                  <a:lnTo>
                    <a:pt x="11278" y="41072"/>
                  </a:lnTo>
                  <a:lnTo>
                    <a:pt x="9698" y="39493"/>
                  </a:lnTo>
                  <a:lnTo>
                    <a:pt x="7855" y="37781"/>
                  </a:lnTo>
                  <a:lnTo>
                    <a:pt x="4169" y="34403"/>
                  </a:lnTo>
                  <a:lnTo>
                    <a:pt x="1975" y="32428"/>
                  </a:lnTo>
                  <a:lnTo>
                    <a:pt x="439" y="30936"/>
                  </a:lnTo>
                  <a:lnTo>
                    <a:pt x="483" y="29707"/>
                  </a:lnTo>
                  <a:lnTo>
                    <a:pt x="527" y="27426"/>
                  </a:lnTo>
                  <a:lnTo>
                    <a:pt x="352" y="24749"/>
                  </a:lnTo>
                  <a:lnTo>
                    <a:pt x="790" y="22862"/>
                  </a:lnTo>
                  <a:lnTo>
                    <a:pt x="1229" y="20756"/>
                  </a:lnTo>
                  <a:lnTo>
                    <a:pt x="1405" y="20580"/>
                  </a:lnTo>
                  <a:lnTo>
                    <a:pt x="2546" y="20185"/>
                  </a:lnTo>
                  <a:lnTo>
                    <a:pt x="4652" y="19527"/>
                  </a:lnTo>
                  <a:lnTo>
                    <a:pt x="6890" y="18650"/>
                  </a:lnTo>
                  <a:lnTo>
                    <a:pt x="6934" y="18650"/>
                  </a:lnTo>
                  <a:lnTo>
                    <a:pt x="8382" y="17728"/>
                  </a:lnTo>
                  <a:lnTo>
                    <a:pt x="10532" y="15929"/>
                  </a:lnTo>
                  <a:lnTo>
                    <a:pt x="12375" y="14525"/>
                  </a:lnTo>
                  <a:lnTo>
                    <a:pt x="14569" y="12726"/>
                  </a:lnTo>
                  <a:lnTo>
                    <a:pt x="15534" y="12024"/>
                  </a:lnTo>
                  <a:lnTo>
                    <a:pt x="16500" y="11365"/>
                  </a:lnTo>
                  <a:lnTo>
                    <a:pt x="17465" y="10751"/>
                  </a:lnTo>
                  <a:lnTo>
                    <a:pt x="18474" y="10137"/>
                  </a:lnTo>
                  <a:lnTo>
                    <a:pt x="20537" y="8996"/>
                  </a:lnTo>
                  <a:lnTo>
                    <a:pt x="22643" y="7899"/>
                  </a:lnTo>
                  <a:lnTo>
                    <a:pt x="24793" y="6890"/>
                  </a:lnTo>
                  <a:lnTo>
                    <a:pt x="26943" y="5924"/>
                  </a:lnTo>
                  <a:lnTo>
                    <a:pt x="31287" y="4081"/>
                  </a:lnTo>
                  <a:lnTo>
                    <a:pt x="32253" y="3686"/>
                  </a:lnTo>
                  <a:lnTo>
                    <a:pt x="36685" y="1668"/>
                  </a:lnTo>
                  <a:lnTo>
                    <a:pt x="36729" y="1668"/>
                  </a:lnTo>
                  <a:lnTo>
                    <a:pt x="39010" y="308"/>
                  </a:lnTo>
                  <a:lnTo>
                    <a:pt x="39054" y="264"/>
                  </a:lnTo>
                  <a:lnTo>
                    <a:pt x="39098" y="220"/>
                  </a:lnTo>
                  <a:lnTo>
                    <a:pt x="39098" y="132"/>
                  </a:lnTo>
                  <a:lnTo>
                    <a:pt x="39098" y="88"/>
                  </a:lnTo>
                  <a:lnTo>
                    <a:pt x="39054" y="44"/>
                  </a:lnTo>
                  <a:lnTo>
                    <a:pt x="389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47"/>
            <p:cNvSpPr/>
            <p:nvPr/>
          </p:nvSpPr>
          <p:spPr>
            <a:xfrm>
              <a:off x="4382625" y="2638625"/>
              <a:ext cx="1001600" cy="722950"/>
            </a:xfrm>
            <a:custGeom>
              <a:avLst/>
              <a:gdLst/>
              <a:ahLst/>
              <a:cxnLst/>
              <a:rect l="l" t="t" r="r" b="b"/>
              <a:pathLst>
                <a:path w="40064" h="28918" extrusionOk="0">
                  <a:moveTo>
                    <a:pt x="39800" y="1"/>
                  </a:moveTo>
                  <a:lnTo>
                    <a:pt x="36948" y="1624"/>
                  </a:lnTo>
                  <a:lnTo>
                    <a:pt x="34359" y="2678"/>
                  </a:lnTo>
                  <a:lnTo>
                    <a:pt x="31331" y="3906"/>
                  </a:lnTo>
                  <a:lnTo>
                    <a:pt x="27821" y="5442"/>
                  </a:lnTo>
                  <a:lnTo>
                    <a:pt x="25188" y="6627"/>
                  </a:lnTo>
                  <a:lnTo>
                    <a:pt x="21897" y="8206"/>
                  </a:lnTo>
                  <a:lnTo>
                    <a:pt x="19440" y="9611"/>
                  </a:lnTo>
                  <a:lnTo>
                    <a:pt x="15271" y="12287"/>
                  </a:lnTo>
                  <a:lnTo>
                    <a:pt x="15227" y="12287"/>
                  </a:lnTo>
                  <a:lnTo>
                    <a:pt x="13165" y="13955"/>
                  </a:lnTo>
                  <a:lnTo>
                    <a:pt x="11453" y="15315"/>
                  </a:lnTo>
                  <a:lnTo>
                    <a:pt x="8470" y="17553"/>
                  </a:lnTo>
                  <a:lnTo>
                    <a:pt x="6714" y="18343"/>
                  </a:lnTo>
                  <a:lnTo>
                    <a:pt x="4476" y="19177"/>
                  </a:lnTo>
                  <a:lnTo>
                    <a:pt x="2019" y="19835"/>
                  </a:lnTo>
                  <a:lnTo>
                    <a:pt x="1010" y="20274"/>
                  </a:lnTo>
                  <a:lnTo>
                    <a:pt x="922" y="20317"/>
                  </a:lnTo>
                  <a:lnTo>
                    <a:pt x="878" y="20405"/>
                  </a:lnTo>
                  <a:lnTo>
                    <a:pt x="439" y="22029"/>
                  </a:lnTo>
                  <a:lnTo>
                    <a:pt x="1" y="23082"/>
                  </a:lnTo>
                  <a:lnTo>
                    <a:pt x="1" y="23170"/>
                  </a:lnTo>
                  <a:lnTo>
                    <a:pt x="1" y="25627"/>
                  </a:lnTo>
                  <a:lnTo>
                    <a:pt x="1" y="27909"/>
                  </a:lnTo>
                  <a:lnTo>
                    <a:pt x="1" y="27953"/>
                  </a:lnTo>
                  <a:lnTo>
                    <a:pt x="264" y="28786"/>
                  </a:lnTo>
                  <a:lnTo>
                    <a:pt x="352" y="28874"/>
                  </a:lnTo>
                  <a:lnTo>
                    <a:pt x="439" y="28918"/>
                  </a:lnTo>
                  <a:lnTo>
                    <a:pt x="483" y="28918"/>
                  </a:lnTo>
                  <a:lnTo>
                    <a:pt x="571" y="28874"/>
                  </a:lnTo>
                  <a:lnTo>
                    <a:pt x="615" y="28830"/>
                  </a:lnTo>
                  <a:lnTo>
                    <a:pt x="615" y="28742"/>
                  </a:lnTo>
                  <a:lnTo>
                    <a:pt x="615" y="28699"/>
                  </a:lnTo>
                  <a:lnTo>
                    <a:pt x="352" y="27865"/>
                  </a:lnTo>
                  <a:lnTo>
                    <a:pt x="352" y="25627"/>
                  </a:lnTo>
                  <a:lnTo>
                    <a:pt x="352" y="23214"/>
                  </a:lnTo>
                  <a:lnTo>
                    <a:pt x="790" y="22160"/>
                  </a:lnTo>
                  <a:lnTo>
                    <a:pt x="1185" y="20581"/>
                  </a:lnTo>
                  <a:lnTo>
                    <a:pt x="2151" y="20186"/>
                  </a:lnTo>
                  <a:lnTo>
                    <a:pt x="4564" y="19484"/>
                  </a:lnTo>
                  <a:lnTo>
                    <a:pt x="6846" y="18694"/>
                  </a:lnTo>
                  <a:lnTo>
                    <a:pt x="8645" y="17860"/>
                  </a:lnTo>
                  <a:lnTo>
                    <a:pt x="8689" y="17860"/>
                  </a:lnTo>
                  <a:lnTo>
                    <a:pt x="11673" y="15578"/>
                  </a:lnTo>
                  <a:lnTo>
                    <a:pt x="13384" y="14218"/>
                  </a:lnTo>
                  <a:lnTo>
                    <a:pt x="15447" y="12595"/>
                  </a:lnTo>
                  <a:lnTo>
                    <a:pt x="19615" y="9918"/>
                  </a:lnTo>
                  <a:lnTo>
                    <a:pt x="22029" y="8514"/>
                  </a:lnTo>
                  <a:lnTo>
                    <a:pt x="25364" y="6978"/>
                  </a:lnTo>
                  <a:lnTo>
                    <a:pt x="27996" y="5749"/>
                  </a:lnTo>
                  <a:lnTo>
                    <a:pt x="31463" y="4257"/>
                  </a:lnTo>
                  <a:lnTo>
                    <a:pt x="34491" y="2985"/>
                  </a:lnTo>
                  <a:lnTo>
                    <a:pt x="37124" y="1932"/>
                  </a:lnTo>
                  <a:lnTo>
                    <a:pt x="39976" y="308"/>
                  </a:lnTo>
                  <a:lnTo>
                    <a:pt x="40020" y="264"/>
                  </a:lnTo>
                  <a:lnTo>
                    <a:pt x="40020" y="220"/>
                  </a:lnTo>
                  <a:lnTo>
                    <a:pt x="40064" y="133"/>
                  </a:lnTo>
                  <a:lnTo>
                    <a:pt x="40020" y="89"/>
                  </a:lnTo>
                  <a:lnTo>
                    <a:pt x="39976" y="45"/>
                  </a:lnTo>
                  <a:lnTo>
                    <a:pt x="3993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47"/>
            <p:cNvSpPr/>
            <p:nvPr/>
          </p:nvSpPr>
          <p:spPr>
            <a:xfrm>
              <a:off x="4390300" y="2616700"/>
              <a:ext cx="969800" cy="500250"/>
            </a:xfrm>
            <a:custGeom>
              <a:avLst/>
              <a:gdLst/>
              <a:ahLst/>
              <a:cxnLst/>
              <a:rect l="l" t="t" r="r" b="b"/>
              <a:pathLst>
                <a:path w="38792" h="20010" extrusionOk="0">
                  <a:moveTo>
                    <a:pt x="38572" y="0"/>
                  </a:moveTo>
                  <a:lnTo>
                    <a:pt x="38528" y="44"/>
                  </a:lnTo>
                  <a:lnTo>
                    <a:pt x="37563" y="615"/>
                  </a:lnTo>
                  <a:lnTo>
                    <a:pt x="32911" y="2633"/>
                  </a:lnTo>
                  <a:lnTo>
                    <a:pt x="29050" y="4213"/>
                  </a:lnTo>
                  <a:lnTo>
                    <a:pt x="23433" y="6758"/>
                  </a:lnTo>
                  <a:lnTo>
                    <a:pt x="21063" y="7855"/>
                  </a:lnTo>
                  <a:lnTo>
                    <a:pt x="18782" y="9127"/>
                  </a:lnTo>
                  <a:lnTo>
                    <a:pt x="16368" y="10532"/>
                  </a:lnTo>
                  <a:lnTo>
                    <a:pt x="14657" y="11672"/>
                  </a:lnTo>
                  <a:lnTo>
                    <a:pt x="12068" y="13691"/>
                  </a:lnTo>
                  <a:lnTo>
                    <a:pt x="10400" y="14963"/>
                  </a:lnTo>
                  <a:lnTo>
                    <a:pt x="7329" y="17157"/>
                  </a:lnTo>
                  <a:lnTo>
                    <a:pt x="5310" y="18079"/>
                  </a:lnTo>
                  <a:lnTo>
                    <a:pt x="2897" y="18913"/>
                  </a:lnTo>
                  <a:lnTo>
                    <a:pt x="132" y="19659"/>
                  </a:lnTo>
                  <a:lnTo>
                    <a:pt x="89" y="19703"/>
                  </a:lnTo>
                  <a:lnTo>
                    <a:pt x="45" y="19746"/>
                  </a:lnTo>
                  <a:lnTo>
                    <a:pt x="1" y="19790"/>
                  </a:lnTo>
                  <a:lnTo>
                    <a:pt x="1" y="19878"/>
                  </a:lnTo>
                  <a:lnTo>
                    <a:pt x="89" y="19966"/>
                  </a:lnTo>
                  <a:lnTo>
                    <a:pt x="176" y="20010"/>
                  </a:lnTo>
                  <a:lnTo>
                    <a:pt x="220" y="20010"/>
                  </a:lnTo>
                  <a:lnTo>
                    <a:pt x="3029" y="19264"/>
                  </a:lnTo>
                  <a:lnTo>
                    <a:pt x="5442" y="18386"/>
                  </a:lnTo>
                  <a:lnTo>
                    <a:pt x="7504" y="17465"/>
                  </a:lnTo>
                  <a:lnTo>
                    <a:pt x="7504" y="17421"/>
                  </a:lnTo>
                  <a:lnTo>
                    <a:pt x="10620" y="15271"/>
                  </a:lnTo>
                  <a:lnTo>
                    <a:pt x="14832" y="11936"/>
                  </a:lnTo>
                  <a:lnTo>
                    <a:pt x="16544" y="10839"/>
                  </a:lnTo>
                  <a:lnTo>
                    <a:pt x="18957" y="9435"/>
                  </a:lnTo>
                  <a:lnTo>
                    <a:pt x="21239" y="8162"/>
                  </a:lnTo>
                  <a:lnTo>
                    <a:pt x="23565" y="7065"/>
                  </a:lnTo>
                  <a:lnTo>
                    <a:pt x="29181" y="4520"/>
                  </a:lnTo>
                  <a:lnTo>
                    <a:pt x="33087" y="2940"/>
                  </a:lnTo>
                  <a:lnTo>
                    <a:pt x="37738" y="922"/>
                  </a:lnTo>
                  <a:lnTo>
                    <a:pt x="38703" y="351"/>
                  </a:lnTo>
                  <a:lnTo>
                    <a:pt x="38747" y="264"/>
                  </a:lnTo>
                  <a:lnTo>
                    <a:pt x="38791" y="220"/>
                  </a:lnTo>
                  <a:lnTo>
                    <a:pt x="38791" y="176"/>
                  </a:lnTo>
                  <a:lnTo>
                    <a:pt x="38747" y="88"/>
                  </a:lnTo>
                  <a:lnTo>
                    <a:pt x="38703" y="44"/>
                  </a:lnTo>
                  <a:lnTo>
                    <a:pt x="386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47"/>
            <p:cNvSpPr/>
            <p:nvPr/>
          </p:nvSpPr>
          <p:spPr>
            <a:xfrm>
              <a:off x="4570225" y="2562950"/>
              <a:ext cx="823875" cy="447600"/>
            </a:xfrm>
            <a:custGeom>
              <a:avLst/>
              <a:gdLst/>
              <a:ahLst/>
              <a:cxnLst/>
              <a:rect l="l" t="t" r="r" b="b"/>
              <a:pathLst>
                <a:path w="32955" h="17904" extrusionOk="0">
                  <a:moveTo>
                    <a:pt x="32691" y="0"/>
                  </a:moveTo>
                  <a:lnTo>
                    <a:pt x="30366" y="1317"/>
                  </a:lnTo>
                  <a:lnTo>
                    <a:pt x="27689" y="2589"/>
                  </a:lnTo>
                  <a:lnTo>
                    <a:pt x="23827" y="4125"/>
                  </a:lnTo>
                  <a:lnTo>
                    <a:pt x="21721" y="5002"/>
                  </a:lnTo>
                  <a:lnTo>
                    <a:pt x="18649" y="6319"/>
                  </a:lnTo>
                  <a:lnTo>
                    <a:pt x="16763" y="7197"/>
                  </a:lnTo>
                  <a:lnTo>
                    <a:pt x="12550" y="9215"/>
                  </a:lnTo>
                  <a:lnTo>
                    <a:pt x="10356" y="10400"/>
                  </a:lnTo>
                  <a:lnTo>
                    <a:pt x="8206" y="11716"/>
                  </a:lnTo>
                  <a:lnTo>
                    <a:pt x="6451" y="12813"/>
                  </a:lnTo>
                  <a:lnTo>
                    <a:pt x="4037" y="14656"/>
                  </a:lnTo>
                  <a:lnTo>
                    <a:pt x="88" y="17596"/>
                  </a:lnTo>
                  <a:lnTo>
                    <a:pt x="44" y="17640"/>
                  </a:lnTo>
                  <a:lnTo>
                    <a:pt x="0" y="17728"/>
                  </a:lnTo>
                  <a:lnTo>
                    <a:pt x="0" y="17772"/>
                  </a:lnTo>
                  <a:lnTo>
                    <a:pt x="44" y="17859"/>
                  </a:lnTo>
                  <a:lnTo>
                    <a:pt x="88" y="17903"/>
                  </a:lnTo>
                  <a:lnTo>
                    <a:pt x="176" y="17903"/>
                  </a:lnTo>
                  <a:lnTo>
                    <a:pt x="307" y="17859"/>
                  </a:lnTo>
                  <a:lnTo>
                    <a:pt x="4257" y="14963"/>
                  </a:lnTo>
                  <a:lnTo>
                    <a:pt x="6670" y="13120"/>
                  </a:lnTo>
                  <a:lnTo>
                    <a:pt x="8381" y="11979"/>
                  </a:lnTo>
                  <a:lnTo>
                    <a:pt x="10532" y="10707"/>
                  </a:lnTo>
                  <a:lnTo>
                    <a:pt x="12682" y="9522"/>
                  </a:lnTo>
                  <a:lnTo>
                    <a:pt x="16938" y="7504"/>
                  </a:lnTo>
                  <a:lnTo>
                    <a:pt x="18781" y="6670"/>
                  </a:lnTo>
                  <a:lnTo>
                    <a:pt x="21853" y="5310"/>
                  </a:lnTo>
                  <a:lnTo>
                    <a:pt x="27820" y="2896"/>
                  </a:lnTo>
                  <a:lnTo>
                    <a:pt x="30541" y="1624"/>
                  </a:lnTo>
                  <a:lnTo>
                    <a:pt x="32867" y="307"/>
                  </a:lnTo>
                  <a:lnTo>
                    <a:pt x="32911" y="263"/>
                  </a:lnTo>
                  <a:lnTo>
                    <a:pt x="32954" y="220"/>
                  </a:lnTo>
                  <a:lnTo>
                    <a:pt x="32954" y="132"/>
                  </a:lnTo>
                  <a:lnTo>
                    <a:pt x="32911" y="88"/>
                  </a:lnTo>
                  <a:lnTo>
                    <a:pt x="328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47"/>
            <p:cNvSpPr/>
            <p:nvPr/>
          </p:nvSpPr>
          <p:spPr>
            <a:xfrm>
              <a:off x="4593250" y="2573900"/>
              <a:ext cx="718575" cy="375225"/>
            </a:xfrm>
            <a:custGeom>
              <a:avLst/>
              <a:gdLst/>
              <a:ahLst/>
              <a:cxnLst/>
              <a:rect l="l" t="t" r="r" b="b"/>
              <a:pathLst>
                <a:path w="28743" h="15009" extrusionOk="0">
                  <a:moveTo>
                    <a:pt x="28479" y="1"/>
                  </a:moveTo>
                  <a:lnTo>
                    <a:pt x="26066" y="1010"/>
                  </a:lnTo>
                  <a:lnTo>
                    <a:pt x="24267" y="1756"/>
                  </a:lnTo>
                  <a:lnTo>
                    <a:pt x="21414" y="2897"/>
                  </a:lnTo>
                  <a:lnTo>
                    <a:pt x="18562" y="4082"/>
                  </a:lnTo>
                  <a:lnTo>
                    <a:pt x="15710" y="5354"/>
                  </a:lnTo>
                  <a:lnTo>
                    <a:pt x="12902" y="6671"/>
                  </a:lnTo>
                  <a:lnTo>
                    <a:pt x="11497" y="7329"/>
                  </a:lnTo>
                  <a:lnTo>
                    <a:pt x="10093" y="8075"/>
                  </a:lnTo>
                  <a:lnTo>
                    <a:pt x="8733" y="8821"/>
                  </a:lnTo>
                  <a:lnTo>
                    <a:pt x="7417" y="9611"/>
                  </a:lnTo>
                  <a:lnTo>
                    <a:pt x="6100" y="10401"/>
                  </a:lnTo>
                  <a:lnTo>
                    <a:pt x="4784" y="11234"/>
                  </a:lnTo>
                  <a:lnTo>
                    <a:pt x="3511" y="12156"/>
                  </a:lnTo>
                  <a:lnTo>
                    <a:pt x="2282" y="13077"/>
                  </a:lnTo>
                  <a:lnTo>
                    <a:pt x="45" y="14701"/>
                  </a:lnTo>
                  <a:lnTo>
                    <a:pt x="1" y="14745"/>
                  </a:lnTo>
                  <a:lnTo>
                    <a:pt x="1" y="14789"/>
                  </a:lnTo>
                  <a:lnTo>
                    <a:pt x="1" y="14876"/>
                  </a:lnTo>
                  <a:lnTo>
                    <a:pt x="1" y="14920"/>
                  </a:lnTo>
                  <a:lnTo>
                    <a:pt x="88" y="14964"/>
                  </a:lnTo>
                  <a:lnTo>
                    <a:pt x="176" y="15008"/>
                  </a:lnTo>
                  <a:lnTo>
                    <a:pt x="264" y="14964"/>
                  </a:lnTo>
                  <a:lnTo>
                    <a:pt x="2502" y="13341"/>
                  </a:lnTo>
                  <a:lnTo>
                    <a:pt x="3731" y="12419"/>
                  </a:lnTo>
                  <a:lnTo>
                    <a:pt x="5003" y="11541"/>
                  </a:lnTo>
                  <a:lnTo>
                    <a:pt x="6276" y="10708"/>
                  </a:lnTo>
                  <a:lnTo>
                    <a:pt x="7592" y="9874"/>
                  </a:lnTo>
                  <a:lnTo>
                    <a:pt x="8952" y="9128"/>
                  </a:lnTo>
                  <a:lnTo>
                    <a:pt x="10313" y="8382"/>
                  </a:lnTo>
                  <a:lnTo>
                    <a:pt x="11673" y="7636"/>
                  </a:lnTo>
                  <a:lnTo>
                    <a:pt x="13033" y="6978"/>
                  </a:lnTo>
                  <a:lnTo>
                    <a:pt x="15885" y="5662"/>
                  </a:lnTo>
                  <a:lnTo>
                    <a:pt x="18694" y="4433"/>
                  </a:lnTo>
                  <a:lnTo>
                    <a:pt x="21546" y="3248"/>
                  </a:lnTo>
                  <a:lnTo>
                    <a:pt x="24398" y="2063"/>
                  </a:lnTo>
                  <a:lnTo>
                    <a:pt x="26197" y="1361"/>
                  </a:lnTo>
                  <a:lnTo>
                    <a:pt x="28611" y="308"/>
                  </a:lnTo>
                  <a:lnTo>
                    <a:pt x="28699" y="308"/>
                  </a:lnTo>
                  <a:lnTo>
                    <a:pt x="28699" y="220"/>
                  </a:lnTo>
                  <a:lnTo>
                    <a:pt x="28742" y="176"/>
                  </a:lnTo>
                  <a:lnTo>
                    <a:pt x="28699" y="89"/>
                  </a:lnTo>
                  <a:lnTo>
                    <a:pt x="28699" y="45"/>
                  </a:lnTo>
                  <a:lnTo>
                    <a:pt x="2861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47"/>
            <p:cNvSpPr/>
            <p:nvPr/>
          </p:nvSpPr>
          <p:spPr>
            <a:xfrm>
              <a:off x="4627275" y="2549775"/>
              <a:ext cx="657125" cy="330225"/>
            </a:xfrm>
            <a:custGeom>
              <a:avLst/>
              <a:gdLst/>
              <a:ahLst/>
              <a:cxnLst/>
              <a:rect l="l" t="t" r="r" b="b"/>
              <a:pathLst>
                <a:path w="26285" h="13209" extrusionOk="0">
                  <a:moveTo>
                    <a:pt x="26021" y="1"/>
                  </a:moveTo>
                  <a:lnTo>
                    <a:pt x="21765" y="1756"/>
                  </a:lnTo>
                  <a:lnTo>
                    <a:pt x="19176" y="2809"/>
                  </a:lnTo>
                  <a:lnTo>
                    <a:pt x="16631" y="3862"/>
                  </a:lnTo>
                  <a:lnTo>
                    <a:pt x="14130" y="4959"/>
                  </a:lnTo>
                  <a:lnTo>
                    <a:pt x="11672" y="6100"/>
                  </a:lnTo>
                  <a:lnTo>
                    <a:pt x="9215" y="7329"/>
                  </a:lnTo>
                  <a:lnTo>
                    <a:pt x="6845" y="8557"/>
                  </a:lnTo>
                  <a:lnTo>
                    <a:pt x="4476" y="9918"/>
                  </a:lnTo>
                  <a:lnTo>
                    <a:pt x="3291" y="10620"/>
                  </a:lnTo>
                  <a:lnTo>
                    <a:pt x="2150" y="11366"/>
                  </a:lnTo>
                  <a:lnTo>
                    <a:pt x="88" y="12901"/>
                  </a:lnTo>
                  <a:lnTo>
                    <a:pt x="44" y="12945"/>
                  </a:lnTo>
                  <a:lnTo>
                    <a:pt x="0" y="13033"/>
                  </a:lnTo>
                  <a:lnTo>
                    <a:pt x="44" y="13077"/>
                  </a:lnTo>
                  <a:lnTo>
                    <a:pt x="44" y="13121"/>
                  </a:lnTo>
                  <a:lnTo>
                    <a:pt x="132" y="13209"/>
                  </a:lnTo>
                  <a:lnTo>
                    <a:pt x="176" y="13209"/>
                  </a:lnTo>
                  <a:lnTo>
                    <a:pt x="307" y="13165"/>
                  </a:lnTo>
                  <a:lnTo>
                    <a:pt x="2370" y="11629"/>
                  </a:lnTo>
                  <a:lnTo>
                    <a:pt x="3510" y="10927"/>
                  </a:lnTo>
                  <a:lnTo>
                    <a:pt x="4651" y="10225"/>
                  </a:lnTo>
                  <a:lnTo>
                    <a:pt x="7021" y="8864"/>
                  </a:lnTo>
                  <a:lnTo>
                    <a:pt x="9390" y="7636"/>
                  </a:lnTo>
                  <a:lnTo>
                    <a:pt x="11848" y="6407"/>
                  </a:lnTo>
                  <a:lnTo>
                    <a:pt x="14305" y="5266"/>
                  </a:lnTo>
                  <a:lnTo>
                    <a:pt x="16806" y="4169"/>
                  </a:lnTo>
                  <a:lnTo>
                    <a:pt x="19307" y="3116"/>
                  </a:lnTo>
                  <a:lnTo>
                    <a:pt x="21896" y="2063"/>
                  </a:lnTo>
                  <a:lnTo>
                    <a:pt x="26153" y="352"/>
                  </a:lnTo>
                  <a:lnTo>
                    <a:pt x="26241" y="308"/>
                  </a:lnTo>
                  <a:lnTo>
                    <a:pt x="26284" y="264"/>
                  </a:lnTo>
                  <a:lnTo>
                    <a:pt x="26284" y="176"/>
                  </a:lnTo>
                  <a:lnTo>
                    <a:pt x="26284" y="88"/>
                  </a:lnTo>
                  <a:lnTo>
                    <a:pt x="26241" y="44"/>
                  </a:lnTo>
                  <a:lnTo>
                    <a:pt x="261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47"/>
            <p:cNvSpPr/>
            <p:nvPr/>
          </p:nvSpPr>
          <p:spPr>
            <a:xfrm>
              <a:off x="4752325" y="2525650"/>
              <a:ext cx="504650" cy="232575"/>
            </a:xfrm>
            <a:custGeom>
              <a:avLst/>
              <a:gdLst/>
              <a:ahLst/>
              <a:cxnLst/>
              <a:rect l="l" t="t" r="r" b="b"/>
              <a:pathLst>
                <a:path w="20186" h="9303" extrusionOk="0">
                  <a:moveTo>
                    <a:pt x="19966" y="0"/>
                  </a:moveTo>
                  <a:lnTo>
                    <a:pt x="15446" y="1843"/>
                  </a:lnTo>
                  <a:lnTo>
                    <a:pt x="12813" y="2896"/>
                  </a:lnTo>
                  <a:lnTo>
                    <a:pt x="8382" y="4871"/>
                  </a:lnTo>
                  <a:lnTo>
                    <a:pt x="6363" y="5792"/>
                  </a:lnTo>
                  <a:lnTo>
                    <a:pt x="4345" y="6758"/>
                  </a:lnTo>
                  <a:lnTo>
                    <a:pt x="88" y="8996"/>
                  </a:lnTo>
                  <a:lnTo>
                    <a:pt x="44" y="9040"/>
                  </a:lnTo>
                  <a:lnTo>
                    <a:pt x="0" y="9083"/>
                  </a:lnTo>
                  <a:lnTo>
                    <a:pt x="0" y="9127"/>
                  </a:lnTo>
                  <a:lnTo>
                    <a:pt x="0" y="9215"/>
                  </a:lnTo>
                  <a:lnTo>
                    <a:pt x="88" y="9303"/>
                  </a:lnTo>
                  <a:lnTo>
                    <a:pt x="220" y="9303"/>
                  </a:lnTo>
                  <a:lnTo>
                    <a:pt x="4520" y="7065"/>
                  </a:lnTo>
                  <a:lnTo>
                    <a:pt x="6495" y="6100"/>
                  </a:lnTo>
                  <a:lnTo>
                    <a:pt x="8513" y="5178"/>
                  </a:lnTo>
                  <a:lnTo>
                    <a:pt x="12945" y="3203"/>
                  </a:lnTo>
                  <a:lnTo>
                    <a:pt x="15578" y="2150"/>
                  </a:lnTo>
                  <a:lnTo>
                    <a:pt x="20098" y="307"/>
                  </a:lnTo>
                  <a:lnTo>
                    <a:pt x="20142" y="263"/>
                  </a:lnTo>
                  <a:lnTo>
                    <a:pt x="20185" y="220"/>
                  </a:lnTo>
                  <a:lnTo>
                    <a:pt x="20185" y="176"/>
                  </a:lnTo>
                  <a:lnTo>
                    <a:pt x="20185" y="88"/>
                  </a:lnTo>
                  <a:lnTo>
                    <a:pt x="20142" y="44"/>
                  </a:lnTo>
                  <a:lnTo>
                    <a:pt x="200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47"/>
            <p:cNvSpPr/>
            <p:nvPr/>
          </p:nvSpPr>
          <p:spPr>
            <a:xfrm>
              <a:off x="4721600" y="2500400"/>
              <a:ext cx="509050" cy="235900"/>
            </a:xfrm>
            <a:custGeom>
              <a:avLst/>
              <a:gdLst/>
              <a:ahLst/>
              <a:cxnLst/>
              <a:rect l="l" t="t" r="r" b="b"/>
              <a:pathLst>
                <a:path w="20362" h="9436" extrusionOk="0">
                  <a:moveTo>
                    <a:pt x="20186" y="1"/>
                  </a:moveTo>
                  <a:lnTo>
                    <a:pt x="20098" y="45"/>
                  </a:lnTo>
                  <a:lnTo>
                    <a:pt x="18036" y="922"/>
                  </a:lnTo>
                  <a:lnTo>
                    <a:pt x="16193" y="1625"/>
                  </a:lnTo>
                  <a:lnTo>
                    <a:pt x="14262" y="2414"/>
                  </a:lnTo>
                  <a:lnTo>
                    <a:pt x="12287" y="3204"/>
                  </a:lnTo>
                  <a:lnTo>
                    <a:pt x="10313" y="4082"/>
                  </a:lnTo>
                  <a:lnTo>
                    <a:pt x="8250" y="5047"/>
                  </a:lnTo>
                  <a:lnTo>
                    <a:pt x="6144" y="6013"/>
                  </a:lnTo>
                  <a:lnTo>
                    <a:pt x="3994" y="7066"/>
                  </a:lnTo>
                  <a:lnTo>
                    <a:pt x="1800" y="8163"/>
                  </a:lnTo>
                  <a:lnTo>
                    <a:pt x="88" y="9128"/>
                  </a:lnTo>
                  <a:lnTo>
                    <a:pt x="45" y="9172"/>
                  </a:lnTo>
                  <a:lnTo>
                    <a:pt x="1" y="9216"/>
                  </a:lnTo>
                  <a:lnTo>
                    <a:pt x="1" y="9304"/>
                  </a:lnTo>
                  <a:lnTo>
                    <a:pt x="1" y="9347"/>
                  </a:lnTo>
                  <a:lnTo>
                    <a:pt x="88" y="9435"/>
                  </a:lnTo>
                  <a:lnTo>
                    <a:pt x="264" y="9435"/>
                  </a:lnTo>
                  <a:lnTo>
                    <a:pt x="1975" y="8470"/>
                  </a:lnTo>
                  <a:lnTo>
                    <a:pt x="4125" y="7373"/>
                  </a:lnTo>
                  <a:lnTo>
                    <a:pt x="6276" y="6364"/>
                  </a:lnTo>
                  <a:lnTo>
                    <a:pt x="8382" y="5354"/>
                  </a:lnTo>
                  <a:lnTo>
                    <a:pt x="10444" y="4433"/>
                  </a:lnTo>
                  <a:lnTo>
                    <a:pt x="12463" y="3555"/>
                  </a:lnTo>
                  <a:lnTo>
                    <a:pt x="14394" y="2722"/>
                  </a:lnTo>
                  <a:lnTo>
                    <a:pt x="16324" y="1932"/>
                  </a:lnTo>
                  <a:lnTo>
                    <a:pt x="18167" y="1230"/>
                  </a:lnTo>
                  <a:lnTo>
                    <a:pt x="20274" y="352"/>
                  </a:lnTo>
                  <a:lnTo>
                    <a:pt x="20317" y="308"/>
                  </a:lnTo>
                  <a:lnTo>
                    <a:pt x="20361" y="264"/>
                  </a:lnTo>
                  <a:lnTo>
                    <a:pt x="20361" y="176"/>
                  </a:lnTo>
                  <a:lnTo>
                    <a:pt x="20361" y="133"/>
                  </a:lnTo>
                  <a:lnTo>
                    <a:pt x="20317" y="45"/>
                  </a:lnTo>
                  <a:lnTo>
                    <a:pt x="2027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47"/>
            <p:cNvSpPr/>
            <p:nvPr/>
          </p:nvSpPr>
          <p:spPr>
            <a:xfrm>
              <a:off x="4766575" y="2636450"/>
              <a:ext cx="66950" cy="38400"/>
            </a:xfrm>
            <a:custGeom>
              <a:avLst/>
              <a:gdLst/>
              <a:ahLst/>
              <a:cxnLst/>
              <a:rect l="l" t="t" r="r" b="b"/>
              <a:pathLst>
                <a:path w="2678" h="1536" extrusionOk="0">
                  <a:moveTo>
                    <a:pt x="2414" y="0"/>
                  </a:moveTo>
                  <a:lnTo>
                    <a:pt x="89" y="1185"/>
                  </a:lnTo>
                  <a:lnTo>
                    <a:pt x="1" y="1229"/>
                  </a:lnTo>
                  <a:lnTo>
                    <a:pt x="1" y="1273"/>
                  </a:lnTo>
                  <a:lnTo>
                    <a:pt x="1" y="1360"/>
                  </a:lnTo>
                  <a:lnTo>
                    <a:pt x="1" y="1404"/>
                  </a:lnTo>
                  <a:lnTo>
                    <a:pt x="45" y="1492"/>
                  </a:lnTo>
                  <a:lnTo>
                    <a:pt x="176" y="1536"/>
                  </a:lnTo>
                  <a:lnTo>
                    <a:pt x="220" y="1492"/>
                  </a:lnTo>
                  <a:lnTo>
                    <a:pt x="2590" y="307"/>
                  </a:lnTo>
                  <a:lnTo>
                    <a:pt x="2634" y="263"/>
                  </a:lnTo>
                  <a:lnTo>
                    <a:pt x="2678" y="220"/>
                  </a:lnTo>
                  <a:lnTo>
                    <a:pt x="2678" y="132"/>
                  </a:lnTo>
                  <a:lnTo>
                    <a:pt x="2678" y="88"/>
                  </a:lnTo>
                  <a:lnTo>
                    <a:pt x="2634" y="44"/>
                  </a:lnTo>
                  <a:lnTo>
                    <a:pt x="254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47"/>
            <p:cNvSpPr/>
            <p:nvPr/>
          </p:nvSpPr>
          <p:spPr>
            <a:xfrm>
              <a:off x="4492325" y="2749425"/>
              <a:ext cx="69150" cy="48300"/>
            </a:xfrm>
            <a:custGeom>
              <a:avLst/>
              <a:gdLst/>
              <a:ahLst/>
              <a:cxnLst/>
              <a:rect l="l" t="t" r="r" b="b"/>
              <a:pathLst>
                <a:path w="2766" h="1932" extrusionOk="0">
                  <a:moveTo>
                    <a:pt x="2546" y="1"/>
                  </a:moveTo>
                  <a:lnTo>
                    <a:pt x="2502" y="45"/>
                  </a:lnTo>
                  <a:lnTo>
                    <a:pt x="45" y="1624"/>
                  </a:lnTo>
                  <a:lnTo>
                    <a:pt x="1" y="1668"/>
                  </a:lnTo>
                  <a:lnTo>
                    <a:pt x="1" y="1712"/>
                  </a:lnTo>
                  <a:lnTo>
                    <a:pt x="1" y="1800"/>
                  </a:lnTo>
                  <a:lnTo>
                    <a:pt x="1" y="1844"/>
                  </a:lnTo>
                  <a:lnTo>
                    <a:pt x="88" y="1888"/>
                  </a:lnTo>
                  <a:lnTo>
                    <a:pt x="176" y="1932"/>
                  </a:lnTo>
                  <a:lnTo>
                    <a:pt x="264" y="1888"/>
                  </a:lnTo>
                  <a:lnTo>
                    <a:pt x="2677" y="352"/>
                  </a:lnTo>
                  <a:lnTo>
                    <a:pt x="2721" y="308"/>
                  </a:lnTo>
                  <a:lnTo>
                    <a:pt x="2765" y="220"/>
                  </a:lnTo>
                  <a:lnTo>
                    <a:pt x="2765" y="176"/>
                  </a:lnTo>
                  <a:lnTo>
                    <a:pt x="2721" y="89"/>
                  </a:lnTo>
                  <a:lnTo>
                    <a:pt x="2677" y="45"/>
                  </a:lnTo>
                  <a:lnTo>
                    <a:pt x="263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47"/>
            <p:cNvSpPr/>
            <p:nvPr/>
          </p:nvSpPr>
          <p:spPr>
            <a:xfrm>
              <a:off x="4584475" y="2661675"/>
              <a:ext cx="72425" cy="46100"/>
            </a:xfrm>
            <a:custGeom>
              <a:avLst/>
              <a:gdLst/>
              <a:ahLst/>
              <a:cxnLst/>
              <a:rect l="l" t="t" r="r" b="b"/>
              <a:pathLst>
                <a:path w="2897" h="1844" extrusionOk="0">
                  <a:moveTo>
                    <a:pt x="2677" y="0"/>
                  </a:moveTo>
                  <a:lnTo>
                    <a:pt x="2633" y="44"/>
                  </a:lnTo>
                  <a:lnTo>
                    <a:pt x="88" y="1536"/>
                  </a:lnTo>
                  <a:lnTo>
                    <a:pt x="45" y="1580"/>
                  </a:lnTo>
                  <a:lnTo>
                    <a:pt x="1" y="1624"/>
                  </a:lnTo>
                  <a:lnTo>
                    <a:pt x="1" y="1712"/>
                  </a:lnTo>
                  <a:lnTo>
                    <a:pt x="1" y="1756"/>
                  </a:lnTo>
                  <a:lnTo>
                    <a:pt x="88" y="1843"/>
                  </a:lnTo>
                  <a:lnTo>
                    <a:pt x="264" y="1843"/>
                  </a:lnTo>
                  <a:lnTo>
                    <a:pt x="2809" y="351"/>
                  </a:lnTo>
                  <a:lnTo>
                    <a:pt x="2853" y="308"/>
                  </a:lnTo>
                  <a:lnTo>
                    <a:pt x="2897" y="220"/>
                  </a:lnTo>
                  <a:lnTo>
                    <a:pt x="2897" y="176"/>
                  </a:lnTo>
                  <a:lnTo>
                    <a:pt x="2853" y="88"/>
                  </a:lnTo>
                  <a:lnTo>
                    <a:pt x="2809" y="44"/>
                  </a:lnTo>
                  <a:lnTo>
                    <a:pt x="27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47"/>
            <p:cNvSpPr/>
            <p:nvPr/>
          </p:nvSpPr>
          <p:spPr>
            <a:xfrm>
              <a:off x="5248175" y="2451050"/>
              <a:ext cx="158000" cy="83400"/>
            </a:xfrm>
            <a:custGeom>
              <a:avLst/>
              <a:gdLst/>
              <a:ahLst/>
              <a:cxnLst/>
              <a:rect l="l" t="t" r="r" b="b"/>
              <a:pathLst>
                <a:path w="6320" h="3336" extrusionOk="0">
                  <a:moveTo>
                    <a:pt x="6144" y="0"/>
                  </a:moveTo>
                  <a:lnTo>
                    <a:pt x="6056" y="44"/>
                  </a:lnTo>
                  <a:lnTo>
                    <a:pt x="3335" y="1492"/>
                  </a:lnTo>
                  <a:lnTo>
                    <a:pt x="132" y="2984"/>
                  </a:lnTo>
                  <a:lnTo>
                    <a:pt x="44" y="3028"/>
                  </a:lnTo>
                  <a:lnTo>
                    <a:pt x="44" y="3072"/>
                  </a:lnTo>
                  <a:lnTo>
                    <a:pt x="0" y="3160"/>
                  </a:lnTo>
                  <a:lnTo>
                    <a:pt x="44" y="3204"/>
                  </a:lnTo>
                  <a:lnTo>
                    <a:pt x="88" y="3291"/>
                  </a:lnTo>
                  <a:lnTo>
                    <a:pt x="176" y="3335"/>
                  </a:lnTo>
                  <a:lnTo>
                    <a:pt x="264" y="3291"/>
                  </a:lnTo>
                  <a:lnTo>
                    <a:pt x="3467" y="1799"/>
                  </a:lnTo>
                  <a:lnTo>
                    <a:pt x="6231" y="351"/>
                  </a:lnTo>
                  <a:lnTo>
                    <a:pt x="6275" y="308"/>
                  </a:lnTo>
                  <a:lnTo>
                    <a:pt x="6319" y="264"/>
                  </a:lnTo>
                  <a:lnTo>
                    <a:pt x="6319" y="176"/>
                  </a:lnTo>
                  <a:lnTo>
                    <a:pt x="6275" y="132"/>
                  </a:lnTo>
                  <a:lnTo>
                    <a:pt x="6231" y="44"/>
                  </a:lnTo>
                  <a:lnTo>
                    <a:pt x="6188" y="44"/>
                  </a:lnTo>
                  <a:lnTo>
                    <a:pt x="61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47"/>
            <p:cNvSpPr/>
            <p:nvPr/>
          </p:nvSpPr>
          <p:spPr>
            <a:xfrm>
              <a:off x="5221850" y="2453250"/>
              <a:ext cx="110825" cy="55950"/>
            </a:xfrm>
            <a:custGeom>
              <a:avLst/>
              <a:gdLst/>
              <a:ahLst/>
              <a:cxnLst/>
              <a:rect l="l" t="t" r="r" b="b"/>
              <a:pathLst>
                <a:path w="4433" h="2238" extrusionOk="0">
                  <a:moveTo>
                    <a:pt x="4169" y="0"/>
                  </a:moveTo>
                  <a:lnTo>
                    <a:pt x="2107" y="1009"/>
                  </a:lnTo>
                  <a:lnTo>
                    <a:pt x="88" y="1931"/>
                  </a:lnTo>
                  <a:lnTo>
                    <a:pt x="44" y="1931"/>
                  </a:lnTo>
                  <a:lnTo>
                    <a:pt x="0" y="2019"/>
                  </a:lnTo>
                  <a:lnTo>
                    <a:pt x="0" y="2062"/>
                  </a:lnTo>
                  <a:lnTo>
                    <a:pt x="0" y="2150"/>
                  </a:lnTo>
                  <a:lnTo>
                    <a:pt x="88" y="2238"/>
                  </a:lnTo>
                  <a:lnTo>
                    <a:pt x="264" y="2238"/>
                  </a:lnTo>
                  <a:lnTo>
                    <a:pt x="2238" y="1317"/>
                  </a:lnTo>
                  <a:lnTo>
                    <a:pt x="4344" y="351"/>
                  </a:lnTo>
                  <a:lnTo>
                    <a:pt x="4388" y="307"/>
                  </a:lnTo>
                  <a:lnTo>
                    <a:pt x="4432" y="220"/>
                  </a:lnTo>
                  <a:lnTo>
                    <a:pt x="4432" y="176"/>
                  </a:lnTo>
                  <a:lnTo>
                    <a:pt x="4432" y="88"/>
                  </a:lnTo>
                  <a:lnTo>
                    <a:pt x="4388" y="44"/>
                  </a:lnTo>
                  <a:lnTo>
                    <a:pt x="430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47"/>
            <p:cNvSpPr/>
            <p:nvPr/>
          </p:nvSpPr>
          <p:spPr>
            <a:xfrm>
              <a:off x="2583525" y="3619350"/>
              <a:ext cx="11000" cy="43925"/>
            </a:xfrm>
            <a:custGeom>
              <a:avLst/>
              <a:gdLst/>
              <a:ahLst/>
              <a:cxnLst/>
              <a:rect l="l" t="t" r="r" b="b"/>
              <a:pathLst>
                <a:path w="440" h="1757" extrusionOk="0">
                  <a:moveTo>
                    <a:pt x="220" y="1"/>
                  </a:moveTo>
                  <a:lnTo>
                    <a:pt x="176" y="45"/>
                  </a:lnTo>
                  <a:lnTo>
                    <a:pt x="132" y="89"/>
                  </a:lnTo>
                  <a:lnTo>
                    <a:pt x="88" y="176"/>
                  </a:lnTo>
                  <a:lnTo>
                    <a:pt x="1" y="1581"/>
                  </a:lnTo>
                  <a:lnTo>
                    <a:pt x="1" y="1624"/>
                  </a:lnTo>
                  <a:lnTo>
                    <a:pt x="44" y="1668"/>
                  </a:lnTo>
                  <a:lnTo>
                    <a:pt x="88" y="1712"/>
                  </a:lnTo>
                  <a:lnTo>
                    <a:pt x="176" y="1756"/>
                  </a:lnTo>
                  <a:lnTo>
                    <a:pt x="308" y="1712"/>
                  </a:lnTo>
                  <a:lnTo>
                    <a:pt x="352" y="1581"/>
                  </a:lnTo>
                  <a:lnTo>
                    <a:pt x="439" y="176"/>
                  </a:lnTo>
                  <a:lnTo>
                    <a:pt x="439" y="133"/>
                  </a:lnTo>
                  <a:lnTo>
                    <a:pt x="395" y="45"/>
                  </a:lnTo>
                  <a:lnTo>
                    <a:pt x="35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47"/>
            <p:cNvSpPr/>
            <p:nvPr/>
          </p:nvSpPr>
          <p:spPr>
            <a:xfrm>
              <a:off x="2531975" y="3816825"/>
              <a:ext cx="28550" cy="37325"/>
            </a:xfrm>
            <a:custGeom>
              <a:avLst/>
              <a:gdLst/>
              <a:ahLst/>
              <a:cxnLst/>
              <a:rect l="l" t="t" r="r" b="b"/>
              <a:pathLst>
                <a:path w="1142" h="1493" extrusionOk="0">
                  <a:moveTo>
                    <a:pt x="922" y="0"/>
                  </a:moveTo>
                  <a:lnTo>
                    <a:pt x="878" y="44"/>
                  </a:lnTo>
                  <a:lnTo>
                    <a:pt x="834" y="88"/>
                  </a:lnTo>
                  <a:lnTo>
                    <a:pt x="0" y="1229"/>
                  </a:lnTo>
                  <a:lnTo>
                    <a:pt x="0" y="1317"/>
                  </a:lnTo>
                  <a:lnTo>
                    <a:pt x="0" y="1361"/>
                  </a:lnTo>
                  <a:lnTo>
                    <a:pt x="0" y="1448"/>
                  </a:lnTo>
                  <a:lnTo>
                    <a:pt x="44" y="1492"/>
                  </a:lnTo>
                  <a:lnTo>
                    <a:pt x="263" y="1492"/>
                  </a:lnTo>
                  <a:lnTo>
                    <a:pt x="307" y="1448"/>
                  </a:lnTo>
                  <a:lnTo>
                    <a:pt x="1097" y="308"/>
                  </a:lnTo>
                  <a:lnTo>
                    <a:pt x="1141" y="220"/>
                  </a:lnTo>
                  <a:lnTo>
                    <a:pt x="1141" y="176"/>
                  </a:lnTo>
                  <a:lnTo>
                    <a:pt x="1097" y="88"/>
                  </a:lnTo>
                  <a:lnTo>
                    <a:pt x="1053" y="44"/>
                  </a:lnTo>
                  <a:lnTo>
                    <a:pt x="10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47"/>
            <p:cNvSpPr/>
            <p:nvPr/>
          </p:nvSpPr>
          <p:spPr>
            <a:xfrm>
              <a:off x="2790850" y="3734550"/>
              <a:ext cx="36250" cy="30725"/>
            </a:xfrm>
            <a:custGeom>
              <a:avLst/>
              <a:gdLst/>
              <a:ahLst/>
              <a:cxnLst/>
              <a:rect l="l" t="t" r="r" b="b"/>
              <a:pathLst>
                <a:path w="1450" h="1229" extrusionOk="0">
                  <a:moveTo>
                    <a:pt x="177" y="0"/>
                  </a:moveTo>
                  <a:lnTo>
                    <a:pt x="89" y="44"/>
                  </a:lnTo>
                  <a:lnTo>
                    <a:pt x="45" y="88"/>
                  </a:lnTo>
                  <a:lnTo>
                    <a:pt x="1" y="132"/>
                  </a:lnTo>
                  <a:lnTo>
                    <a:pt x="1" y="220"/>
                  </a:lnTo>
                  <a:lnTo>
                    <a:pt x="45" y="264"/>
                  </a:lnTo>
                  <a:lnTo>
                    <a:pt x="89" y="307"/>
                  </a:lnTo>
                  <a:lnTo>
                    <a:pt x="1186" y="1185"/>
                  </a:lnTo>
                  <a:lnTo>
                    <a:pt x="1274" y="1229"/>
                  </a:lnTo>
                  <a:lnTo>
                    <a:pt x="1361" y="1229"/>
                  </a:lnTo>
                  <a:lnTo>
                    <a:pt x="1405" y="1185"/>
                  </a:lnTo>
                  <a:lnTo>
                    <a:pt x="1449" y="1097"/>
                  </a:lnTo>
                  <a:lnTo>
                    <a:pt x="1449" y="1053"/>
                  </a:lnTo>
                  <a:lnTo>
                    <a:pt x="1449" y="966"/>
                  </a:lnTo>
                  <a:lnTo>
                    <a:pt x="1405" y="922"/>
                  </a:lnTo>
                  <a:lnTo>
                    <a:pt x="308"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47"/>
            <p:cNvSpPr/>
            <p:nvPr/>
          </p:nvSpPr>
          <p:spPr>
            <a:xfrm>
              <a:off x="2285150" y="4725150"/>
              <a:ext cx="47175" cy="14275"/>
            </a:xfrm>
            <a:custGeom>
              <a:avLst/>
              <a:gdLst/>
              <a:ahLst/>
              <a:cxnLst/>
              <a:rect l="l" t="t" r="r" b="b"/>
              <a:pathLst>
                <a:path w="1887" h="571" extrusionOk="0">
                  <a:moveTo>
                    <a:pt x="1668" y="0"/>
                  </a:moveTo>
                  <a:lnTo>
                    <a:pt x="132" y="220"/>
                  </a:lnTo>
                  <a:lnTo>
                    <a:pt x="88" y="220"/>
                  </a:lnTo>
                  <a:lnTo>
                    <a:pt x="0" y="264"/>
                  </a:lnTo>
                  <a:lnTo>
                    <a:pt x="0" y="351"/>
                  </a:lnTo>
                  <a:lnTo>
                    <a:pt x="0" y="395"/>
                  </a:lnTo>
                  <a:lnTo>
                    <a:pt x="44" y="527"/>
                  </a:lnTo>
                  <a:lnTo>
                    <a:pt x="176" y="571"/>
                  </a:lnTo>
                  <a:lnTo>
                    <a:pt x="1711" y="351"/>
                  </a:lnTo>
                  <a:lnTo>
                    <a:pt x="1799" y="351"/>
                  </a:lnTo>
                  <a:lnTo>
                    <a:pt x="1843" y="307"/>
                  </a:lnTo>
                  <a:lnTo>
                    <a:pt x="1887" y="220"/>
                  </a:lnTo>
                  <a:lnTo>
                    <a:pt x="1887" y="176"/>
                  </a:lnTo>
                  <a:lnTo>
                    <a:pt x="1843" y="88"/>
                  </a:lnTo>
                  <a:lnTo>
                    <a:pt x="1799" y="44"/>
                  </a:lnTo>
                  <a:lnTo>
                    <a:pt x="175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47"/>
            <p:cNvSpPr/>
            <p:nvPr/>
          </p:nvSpPr>
          <p:spPr>
            <a:xfrm>
              <a:off x="2232475" y="4129475"/>
              <a:ext cx="879825" cy="325825"/>
            </a:xfrm>
            <a:custGeom>
              <a:avLst/>
              <a:gdLst/>
              <a:ahLst/>
              <a:cxnLst/>
              <a:rect l="l" t="t" r="r" b="b"/>
              <a:pathLst>
                <a:path w="35193" h="13033" extrusionOk="0">
                  <a:moveTo>
                    <a:pt x="23828" y="0"/>
                  </a:moveTo>
                  <a:lnTo>
                    <a:pt x="22424" y="44"/>
                  </a:lnTo>
                  <a:lnTo>
                    <a:pt x="22336" y="44"/>
                  </a:lnTo>
                  <a:lnTo>
                    <a:pt x="21809" y="220"/>
                  </a:lnTo>
                  <a:lnTo>
                    <a:pt x="21766" y="220"/>
                  </a:lnTo>
                  <a:lnTo>
                    <a:pt x="20537" y="1317"/>
                  </a:lnTo>
                  <a:lnTo>
                    <a:pt x="19703" y="1931"/>
                  </a:lnTo>
                  <a:lnTo>
                    <a:pt x="19045" y="2501"/>
                  </a:lnTo>
                  <a:lnTo>
                    <a:pt x="17948" y="3423"/>
                  </a:lnTo>
                  <a:lnTo>
                    <a:pt x="17377" y="3906"/>
                  </a:lnTo>
                  <a:lnTo>
                    <a:pt x="16851" y="4344"/>
                  </a:lnTo>
                  <a:lnTo>
                    <a:pt x="16324" y="4695"/>
                  </a:lnTo>
                  <a:lnTo>
                    <a:pt x="15754" y="5003"/>
                  </a:lnTo>
                  <a:lnTo>
                    <a:pt x="15052" y="5266"/>
                  </a:lnTo>
                  <a:lnTo>
                    <a:pt x="14174" y="5485"/>
                  </a:lnTo>
                  <a:lnTo>
                    <a:pt x="13077" y="5749"/>
                  </a:lnTo>
                  <a:lnTo>
                    <a:pt x="11673" y="5968"/>
                  </a:lnTo>
                  <a:lnTo>
                    <a:pt x="11629" y="6012"/>
                  </a:lnTo>
                  <a:lnTo>
                    <a:pt x="10269" y="6626"/>
                  </a:lnTo>
                  <a:lnTo>
                    <a:pt x="10225" y="6670"/>
                  </a:lnTo>
                  <a:lnTo>
                    <a:pt x="9611" y="7240"/>
                  </a:lnTo>
                  <a:lnTo>
                    <a:pt x="9567" y="7284"/>
                  </a:lnTo>
                  <a:lnTo>
                    <a:pt x="8163" y="10093"/>
                  </a:lnTo>
                  <a:lnTo>
                    <a:pt x="7022" y="11541"/>
                  </a:lnTo>
                  <a:lnTo>
                    <a:pt x="5705" y="12506"/>
                  </a:lnTo>
                  <a:lnTo>
                    <a:pt x="5091" y="12682"/>
                  </a:lnTo>
                  <a:lnTo>
                    <a:pt x="3906" y="12506"/>
                  </a:lnTo>
                  <a:lnTo>
                    <a:pt x="1537" y="11848"/>
                  </a:lnTo>
                  <a:lnTo>
                    <a:pt x="264" y="11365"/>
                  </a:lnTo>
                  <a:lnTo>
                    <a:pt x="89" y="11365"/>
                  </a:lnTo>
                  <a:lnTo>
                    <a:pt x="45" y="11409"/>
                  </a:lnTo>
                  <a:lnTo>
                    <a:pt x="1" y="11497"/>
                  </a:lnTo>
                  <a:lnTo>
                    <a:pt x="1" y="11541"/>
                  </a:lnTo>
                  <a:lnTo>
                    <a:pt x="45" y="11629"/>
                  </a:lnTo>
                  <a:lnTo>
                    <a:pt x="45" y="11672"/>
                  </a:lnTo>
                  <a:lnTo>
                    <a:pt x="132" y="11716"/>
                  </a:lnTo>
                  <a:lnTo>
                    <a:pt x="1449" y="12155"/>
                  </a:lnTo>
                  <a:lnTo>
                    <a:pt x="3818" y="12857"/>
                  </a:lnTo>
                  <a:lnTo>
                    <a:pt x="3862" y="12857"/>
                  </a:lnTo>
                  <a:lnTo>
                    <a:pt x="5091" y="13033"/>
                  </a:lnTo>
                  <a:lnTo>
                    <a:pt x="5135" y="13033"/>
                  </a:lnTo>
                  <a:lnTo>
                    <a:pt x="5837" y="12857"/>
                  </a:lnTo>
                  <a:lnTo>
                    <a:pt x="5881" y="12813"/>
                  </a:lnTo>
                  <a:lnTo>
                    <a:pt x="7241" y="11804"/>
                  </a:lnTo>
                  <a:lnTo>
                    <a:pt x="7285" y="11760"/>
                  </a:lnTo>
                  <a:lnTo>
                    <a:pt x="8426" y="10312"/>
                  </a:lnTo>
                  <a:lnTo>
                    <a:pt x="8470" y="10268"/>
                  </a:lnTo>
                  <a:lnTo>
                    <a:pt x="9874" y="7504"/>
                  </a:lnTo>
                  <a:lnTo>
                    <a:pt x="10444" y="6933"/>
                  </a:lnTo>
                  <a:lnTo>
                    <a:pt x="11761" y="6319"/>
                  </a:lnTo>
                  <a:lnTo>
                    <a:pt x="13165" y="6056"/>
                  </a:lnTo>
                  <a:lnTo>
                    <a:pt x="14306" y="5836"/>
                  </a:lnTo>
                  <a:lnTo>
                    <a:pt x="15227" y="5573"/>
                  </a:lnTo>
                  <a:lnTo>
                    <a:pt x="15929" y="5266"/>
                  </a:lnTo>
                  <a:lnTo>
                    <a:pt x="16544" y="4959"/>
                  </a:lnTo>
                  <a:lnTo>
                    <a:pt x="17070" y="4608"/>
                  </a:lnTo>
                  <a:lnTo>
                    <a:pt x="17597" y="4213"/>
                  </a:lnTo>
                  <a:lnTo>
                    <a:pt x="18167" y="3686"/>
                  </a:lnTo>
                  <a:lnTo>
                    <a:pt x="19264" y="2765"/>
                  </a:lnTo>
                  <a:lnTo>
                    <a:pt x="19923" y="2194"/>
                  </a:lnTo>
                  <a:lnTo>
                    <a:pt x="20756" y="1580"/>
                  </a:lnTo>
                  <a:lnTo>
                    <a:pt x="21941" y="527"/>
                  </a:lnTo>
                  <a:lnTo>
                    <a:pt x="22424" y="395"/>
                  </a:lnTo>
                  <a:lnTo>
                    <a:pt x="23784" y="351"/>
                  </a:lnTo>
                  <a:lnTo>
                    <a:pt x="25144" y="351"/>
                  </a:lnTo>
                  <a:lnTo>
                    <a:pt x="26461" y="395"/>
                  </a:lnTo>
                  <a:lnTo>
                    <a:pt x="27733" y="527"/>
                  </a:lnTo>
                  <a:lnTo>
                    <a:pt x="28348" y="615"/>
                  </a:lnTo>
                  <a:lnTo>
                    <a:pt x="28962" y="746"/>
                  </a:lnTo>
                  <a:lnTo>
                    <a:pt x="29576" y="878"/>
                  </a:lnTo>
                  <a:lnTo>
                    <a:pt x="30191" y="1097"/>
                  </a:lnTo>
                  <a:lnTo>
                    <a:pt x="30805" y="1317"/>
                  </a:lnTo>
                  <a:lnTo>
                    <a:pt x="31419" y="1580"/>
                  </a:lnTo>
                  <a:lnTo>
                    <a:pt x="32034" y="1887"/>
                  </a:lnTo>
                  <a:lnTo>
                    <a:pt x="32648" y="2238"/>
                  </a:lnTo>
                  <a:lnTo>
                    <a:pt x="34271" y="3291"/>
                  </a:lnTo>
                  <a:lnTo>
                    <a:pt x="34886" y="3949"/>
                  </a:lnTo>
                  <a:lnTo>
                    <a:pt x="34930" y="3993"/>
                  </a:lnTo>
                  <a:lnTo>
                    <a:pt x="35017" y="4037"/>
                  </a:lnTo>
                  <a:lnTo>
                    <a:pt x="35061" y="3993"/>
                  </a:lnTo>
                  <a:lnTo>
                    <a:pt x="35105" y="3993"/>
                  </a:lnTo>
                  <a:lnTo>
                    <a:pt x="35149" y="3906"/>
                  </a:lnTo>
                  <a:lnTo>
                    <a:pt x="35193" y="3862"/>
                  </a:lnTo>
                  <a:lnTo>
                    <a:pt x="35193" y="3774"/>
                  </a:lnTo>
                  <a:lnTo>
                    <a:pt x="35149" y="3730"/>
                  </a:lnTo>
                  <a:lnTo>
                    <a:pt x="34491" y="3028"/>
                  </a:lnTo>
                  <a:lnTo>
                    <a:pt x="32823" y="1931"/>
                  </a:lnTo>
                  <a:lnTo>
                    <a:pt x="32209" y="1580"/>
                  </a:lnTo>
                  <a:lnTo>
                    <a:pt x="31595" y="1273"/>
                  </a:lnTo>
                  <a:lnTo>
                    <a:pt x="30980" y="966"/>
                  </a:lnTo>
                  <a:lnTo>
                    <a:pt x="30322" y="746"/>
                  </a:lnTo>
                  <a:lnTo>
                    <a:pt x="29708" y="571"/>
                  </a:lnTo>
                  <a:lnTo>
                    <a:pt x="29094" y="395"/>
                  </a:lnTo>
                  <a:lnTo>
                    <a:pt x="28435" y="264"/>
                  </a:lnTo>
                  <a:lnTo>
                    <a:pt x="27821" y="176"/>
                  </a:lnTo>
                  <a:lnTo>
                    <a:pt x="26505" y="44"/>
                  </a:lnTo>
                  <a:lnTo>
                    <a:pt x="251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47"/>
            <p:cNvSpPr/>
            <p:nvPr/>
          </p:nvSpPr>
          <p:spPr>
            <a:xfrm>
              <a:off x="2228100" y="4100950"/>
              <a:ext cx="934675" cy="336800"/>
            </a:xfrm>
            <a:custGeom>
              <a:avLst/>
              <a:gdLst/>
              <a:ahLst/>
              <a:cxnLst/>
              <a:rect l="l" t="t" r="r" b="b"/>
              <a:pathLst>
                <a:path w="37387" h="13472" extrusionOk="0">
                  <a:moveTo>
                    <a:pt x="29707" y="0"/>
                  </a:moveTo>
                  <a:lnTo>
                    <a:pt x="25539" y="44"/>
                  </a:lnTo>
                  <a:lnTo>
                    <a:pt x="22204" y="176"/>
                  </a:lnTo>
                  <a:lnTo>
                    <a:pt x="22160" y="176"/>
                  </a:lnTo>
                  <a:lnTo>
                    <a:pt x="21370" y="571"/>
                  </a:lnTo>
                  <a:lnTo>
                    <a:pt x="21282" y="615"/>
                  </a:lnTo>
                  <a:lnTo>
                    <a:pt x="20010" y="2063"/>
                  </a:lnTo>
                  <a:lnTo>
                    <a:pt x="18167" y="3599"/>
                  </a:lnTo>
                  <a:lnTo>
                    <a:pt x="16368" y="5090"/>
                  </a:lnTo>
                  <a:lnTo>
                    <a:pt x="15183" y="5573"/>
                  </a:lnTo>
                  <a:lnTo>
                    <a:pt x="14569" y="5793"/>
                  </a:lnTo>
                  <a:lnTo>
                    <a:pt x="13998" y="5924"/>
                  </a:lnTo>
                  <a:lnTo>
                    <a:pt x="12857" y="6144"/>
                  </a:lnTo>
                  <a:lnTo>
                    <a:pt x="12243" y="6231"/>
                  </a:lnTo>
                  <a:lnTo>
                    <a:pt x="11629" y="6363"/>
                  </a:lnTo>
                  <a:lnTo>
                    <a:pt x="11058" y="6539"/>
                  </a:lnTo>
                  <a:lnTo>
                    <a:pt x="10488" y="6758"/>
                  </a:lnTo>
                  <a:lnTo>
                    <a:pt x="10224" y="6890"/>
                  </a:lnTo>
                  <a:lnTo>
                    <a:pt x="9961" y="7065"/>
                  </a:lnTo>
                  <a:lnTo>
                    <a:pt x="9698" y="7284"/>
                  </a:lnTo>
                  <a:lnTo>
                    <a:pt x="9478" y="7504"/>
                  </a:lnTo>
                  <a:lnTo>
                    <a:pt x="9259" y="7767"/>
                  </a:lnTo>
                  <a:lnTo>
                    <a:pt x="8996" y="8118"/>
                  </a:lnTo>
                  <a:lnTo>
                    <a:pt x="8820" y="8469"/>
                  </a:lnTo>
                  <a:lnTo>
                    <a:pt x="8601" y="8820"/>
                  </a:lnTo>
                  <a:lnTo>
                    <a:pt x="6802" y="12506"/>
                  </a:lnTo>
                  <a:lnTo>
                    <a:pt x="5968" y="12813"/>
                  </a:lnTo>
                  <a:lnTo>
                    <a:pt x="4608" y="13121"/>
                  </a:lnTo>
                  <a:lnTo>
                    <a:pt x="3906" y="12989"/>
                  </a:lnTo>
                  <a:lnTo>
                    <a:pt x="1712" y="12155"/>
                  </a:lnTo>
                  <a:lnTo>
                    <a:pt x="220" y="11585"/>
                  </a:lnTo>
                  <a:lnTo>
                    <a:pt x="88" y="11585"/>
                  </a:lnTo>
                  <a:lnTo>
                    <a:pt x="44" y="11629"/>
                  </a:lnTo>
                  <a:lnTo>
                    <a:pt x="0" y="11716"/>
                  </a:lnTo>
                  <a:lnTo>
                    <a:pt x="0" y="11760"/>
                  </a:lnTo>
                  <a:lnTo>
                    <a:pt x="0" y="11848"/>
                  </a:lnTo>
                  <a:lnTo>
                    <a:pt x="44" y="11892"/>
                  </a:lnTo>
                  <a:lnTo>
                    <a:pt x="88" y="11936"/>
                  </a:lnTo>
                  <a:lnTo>
                    <a:pt x="1580" y="12506"/>
                  </a:lnTo>
                  <a:lnTo>
                    <a:pt x="3818" y="13296"/>
                  </a:lnTo>
                  <a:lnTo>
                    <a:pt x="4564" y="13472"/>
                  </a:lnTo>
                  <a:lnTo>
                    <a:pt x="4652" y="13472"/>
                  </a:lnTo>
                  <a:lnTo>
                    <a:pt x="6100" y="13121"/>
                  </a:lnTo>
                  <a:lnTo>
                    <a:pt x="6977" y="12813"/>
                  </a:lnTo>
                  <a:lnTo>
                    <a:pt x="7065" y="12726"/>
                  </a:lnTo>
                  <a:lnTo>
                    <a:pt x="8908" y="8996"/>
                  </a:lnTo>
                  <a:lnTo>
                    <a:pt x="9084" y="8645"/>
                  </a:lnTo>
                  <a:lnTo>
                    <a:pt x="9303" y="8294"/>
                  </a:lnTo>
                  <a:lnTo>
                    <a:pt x="9522" y="8030"/>
                  </a:lnTo>
                  <a:lnTo>
                    <a:pt x="9742" y="7767"/>
                  </a:lnTo>
                  <a:lnTo>
                    <a:pt x="9961" y="7548"/>
                  </a:lnTo>
                  <a:lnTo>
                    <a:pt x="10181" y="7372"/>
                  </a:lnTo>
                  <a:lnTo>
                    <a:pt x="10663" y="7065"/>
                  </a:lnTo>
                  <a:lnTo>
                    <a:pt x="11190" y="6846"/>
                  </a:lnTo>
                  <a:lnTo>
                    <a:pt x="11716" y="6670"/>
                  </a:lnTo>
                  <a:lnTo>
                    <a:pt x="12287" y="6582"/>
                  </a:lnTo>
                  <a:lnTo>
                    <a:pt x="12901" y="6495"/>
                  </a:lnTo>
                  <a:lnTo>
                    <a:pt x="14086" y="6275"/>
                  </a:lnTo>
                  <a:lnTo>
                    <a:pt x="14700" y="6144"/>
                  </a:lnTo>
                  <a:lnTo>
                    <a:pt x="15315" y="5924"/>
                  </a:lnTo>
                  <a:lnTo>
                    <a:pt x="16499" y="5398"/>
                  </a:lnTo>
                  <a:lnTo>
                    <a:pt x="16543" y="5354"/>
                  </a:lnTo>
                  <a:lnTo>
                    <a:pt x="18430" y="3862"/>
                  </a:lnTo>
                  <a:lnTo>
                    <a:pt x="20229" y="2326"/>
                  </a:lnTo>
                  <a:lnTo>
                    <a:pt x="20273" y="2326"/>
                  </a:lnTo>
                  <a:lnTo>
                    <a:pt x="21546" y="878"/>
                  </a:lnTo>
                  <a:lnTo>
                    <a:pt x="22248" y="527"/>
                  </a:lnTo>
                  <a:lnTo>
                    <a:pt x="25539" y="395"/>
                  </a:lnTo>
                  <a:lnTo>
                    <a:pt x="29664" y="351"/>
                  </a:lnTo>
                  <a:lnTo>
                    <a:pt x="33042" y="2282"/>
                  </a:lnTo>
                  <a:lnTo>
                    <a:pt x="34973" y="3642"/>
                  </a:lnTo>
                  <a:lnTo>
                    <a:pt x="36772" y="5222"/>
                  </a:lnTo>
                  <a:lnTo>
                    <a:pt x="36816" y="5222"/>
                  </a:lnTo>
                  <a:lnTo>
                    <a:pt x="37123" y="5398"/>
                  </a:lnTo>
                  <a:lnTo>
                    <a:pt x="37167" y="5442"/>
                  </a:lnTo>
                  <a:lnTo>
                    <a:pt x="37255" y="5442"/>
                  </a:lnTo>
                  <a:lnTo>
                    <a:pt x="37299" y="5398"/>
                  </a:lnTo>
                  <a:lnTo>
                    <a:pt x="37343" y="5354"/>
                  </a:lnTo>
                  <a:lnTo>
                    <a:pt x="37386" y="5310"/>
                  </a:lnTo>
                  <a:lnTo>
                    <a:pt x="37386" y="5222"/>
                  </a:lnTo>
                  <a:lnTo>
                    <a:pt x="37343" y="5178"/>
                  </a:lnTo>
                  <a:lnTo>
                    <a:pt x="37299" y="5134"/>
                  </a:lnTo>
                  <a:lnTo>
                    <a:pt x="36992" y="4959"/>
                  </a:lnTo>
                  <a:lnTo>
                    <a:pt x="35192" y="3379"/>
                  </a:lnTo>
                  <a:lnTo>
                    <a:pt x="35149" y="3335"/>
                  </a:lnTo>
                  <a:lnTo>
                    <a:pt x="33218" y="2019"/>
                  </a:lnTo>
                  <a:lnTo>
                    <a:pt x="2979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47"/>
            <p:cNvSpPr/>
            <p:nvPr/>
          </p:nvSpPr>
          <p:spPr>
            <a:xfrm>
              <a:off x="2245650" y="4054875"/>
              <a:ext cx="1314250" cy="359850"/>
            </a:xfrm>
            <a:custGeom>
              <a:avLst/>
              <a:gdLst/>
              <a:ahLst/>
              <a:cxnLst/>
              <a:rect l="l" t="t" r="r" b="b"/>
              <a:pathLst>
                <a:path w="52570" h="14394" extrusionOk="0">
                  <a:moveTo>
                    <a:pt x="26680" y="0"/>
                  </a:moveTo>
                  <a:lnTo>
                    <a:pt x="24091" y="176"/>
                  </a:lnTo>
                  <a:lnTo>
                    <a:pt x="24047" y="220"/>
                  </a:lnTo>
                  <a:lnTo>
                    <a:pt x="22862" y="439"/>
                  </a:lnTo>
                  <a:lnTo>
                    <a:pt x="22818" y="439"/>
                  </a:lnTo>
                  <a:lnTo>
                    <a:pt x="22292" y="746"/>
                  </a:lnTo>
                  <a:lnTo>
                    <a:pt x="21019" y="834"/>
                  </a:lnTo>
                  <a:lnTo>
                    <a:pt x="20888" y="878"/>
                  </a:lnTo>
                  <a:lnTo>
                    <a:pt x="19659" y="2063"/>
                  </a:lnTo>
                  <a:lnTo>
                    <a:pt x="19615" y="2107"/>
                  </a:lnTo>
                  <a:lnTo>
                    <a:pt x="19045" y="3072"/>
                  </a:lnTo>
                  <a:lnTo>
                    <a:pt x="18167" y="3862"/>
                  </a:lnTo>
                  <a:lnTo>
                    <a:pt x="16280" y="5573"/>
                  </a:lnTo>
                  <a:lnTo>
                    <a:pt x="15095" y="6451"/>
                  </a:lnTo>
                  <a:lnTo>
                    <a:pt x="14349" y="6758"/>
                  </a:lnTo>
                  <a:lnTo>
                    <a:pt x="11322" y="7285"/>
                  </a:lnTo>
                  <a:lnTo>
                    <a:pt x="9566" y="7811"/>
                  </a:lnTo>
                  <a:lnTo>
                    <a:pt x="9522" y="7855"/>
                  </a:lnTo>
                  <a:lnTo>
                    <a:pt x="8645" y="8338"/>
                  </a:lnTo>
                  <a:lnTo>
                    <a:pt x="8601" y="8382"/>
                  </a:lnTo>
                  <a:lnTo>
                    <a:pt x="7855" y="9171"/>
                  </a:lnTo>
                  <a:lnTo>
                    <a:pt x="7811" y="9215"/>
                  </a:lnTo>
                  <a:lnTo>
                    <a:pt x="7197" y="10268"/>
                  </a:lnTo>
                  <a:lnTo>
                    <a:pt x="5705" y="13603"/>
                  </a:lnTo>
                  <a:lnTo>
                    <a:pt x="5091" y="13823"/>
                  </a:lnTo>
                  <a:lnTo>
                    <a:pt x="3862" y="14042"/>
                  </a:lnTo>
                  <a:lnTo>
                    <a:pt x="2940" y="13867"/>
                  </a:lnTo>
                  <a:lnTo>
                    <a:pt x="264" y="12857"/>
                  </a:lnTo>
                  <a:lnTo>
                    <a:pt x="132" y="12857"/>
                  </a:lnTo>
                  <a:lnTo>
                    <a:pt x="44" y="12901"/>
                  </a:lnTo>
                  <a:lnTo>
                    <a:pt x="44" y="12989"/>
                  </a:lnTo>
                  <a:lnTo>
                    <a:pt x="0" y="13033"/>
                  </a:lnTo>
                  <a:lnTo>
                    <a:pt x="44" y="13121"/>
                  </a:lnTo>
                  <a:lnTo>
                    <a:pt x="88" y="13164"/>
                  </a:lnTo>
                  <a:lnTo>
                    <a:pt x="132" y="13208"/>
                  </a:lnTo>
                  <a:lnTo>
                    <a:pt x="2853" y="14218"/>
                  </a:lnTo>
                  <a:lnTo>
                    <a:pt x="2896" y="14218"/>
                  </a:lnTo>
                  <a:lnTo>
                    <a:pt x="3818" y="14393"/>
                  </a:lnTo>
                  <a:lnTo>
                    <a:pt x="3862" y="14393"/>
                  </a:lnTo>
                  <a:lnTo>
                    <a:pt x="5178" y="14174"/>
                  </a:lnTo>
                  <a:lnTo>
                    <a:pt x="5880" y="13867"/>
                  </a:lnTo>
                  <a:lnTo>
                    <a:pt x="6012" y="13779"/>
                  </a:lnTo>
                  <a:lnTo>
                    <a:pt x="7504" y="10400"/>
                  </a:lnTo>
                  <a:lnTo>
                    <a:pt x="8118" y="9391"/>
                  </a:lnTo>
                  <a:lnTo>
                    <a:pt x="8820" y="8645"/>
                  </a:lnTo>
                  <a:lnTo>
                    <a:pt x="9698" y="8162"/>
                  </a:lnTo>
                  <a:lnTo>
                    <a:pt x="11409" y="7636"/>
                  </a:lnTo>
                  <a:lnTo>
                    <a:pt x="14437" y="7065"/>
                  </a:lnTo>
                  <a:lnTo>
                    <a:pt x="14481" y="7065"/>
                  </a:lnTo>
                  <a:lnTo>
                    <a:pt x="15227" y="6758"/>
                  </a:lnTo>
                  <a:lnTo>
                    <a:pt x="15271" y="6714"/>
                  </a:lnTo>
                  <a:lnTo>
                    <a:pt x="16499" y="5880"/>
                  </a:lnTo>
                  <a:lnTo>
                    <a:pt x="18386" y="4125"/>
                  </a:lnTo>
                  <a:lnTo>
                    <a:pt x="19264" y="3291"/>
                  </a:lnTo>
                  <a:lnTo>
                    <a:pt x="19308" y="3291"/>
                  </a:lnTo>
                  <a:lnTo>
                    <a:pt x="19922" y="2326"/>
                  </a:lnTo>
                  <a:lnTo>
                    <a:pt x="21107" y="1185"/>
                  </a:lnTo>
                  <a:lnTo>
                    <a:pt x="22336" y="1054"/>
                  </a:lnTo>
                  <a:lnTo>
                    <a:pt x="22423" y="1054"/>
                  </a:lnTo>
                  <a:lnTo>
                    <a:pt x="22950" y="790"/>
                  </a:lnTo>
                  <a:lnTo>
                    <a:pt x="24135" y="527"/>
                  </a:lnTo>
                  <a:lnTo>
                    <a:pt x="26680" y="351"/>
                  </a:lnTo>
                  <a:lnTo>
                    <a:pt x="28128" y="527"/>
                  </a:lnTo>
                  <a:lnTo>
                    <a:pt x="28874" y="746"/>
                  </a:lnTo>
                  <a:lnTo>
                    <a:pt x="31024" y="2019"/>
                  </a:lnTo>
                  <a:lnTo>
                    <a:pt x="33042" y="3335"/>
                  </a:lnTo>
                  <a:lnTo>
                    <a:pt x="34710" y="4476"/>
                  </a:lnTo>
                  <a:lnTo>
                    <a:pt x="35719" y="5661"/>
                  </a:lnTo>
                  <a:lnTo>
                    <a:pt x="35763" y="5661"/>
                  </a:lnTo>
                  <a:lnTo>
                    <a:pt x="37079" y="6846"/>
                  </a:lnTo>
                  <a:lnTo>
                    <a:pt x="37123" y="6890"/>
                  </a:lnTo>
                  <a:lnTo>
                    <a:pt x="39493" y="8118"/>
                  </a:lnTo>
                  <a:lnTo>
                    <a:pt x="42740" y="9215"/>
                  </a:lnTo>
                  <a:lnTo>
                    <a:pt x="44407" y="9698"/>
                  </a:lnTo>
                  <a:lnTo>
                    <a:pt x="44451" y="9698"/>
                  </a:lnTo>
                  <a:lnTo>
                    <a:pt x="48620" y="10093"/>
                  </a:lnTo>
                  <a:lnTo>
                    <a:pt x="49673" y="10137"/>
                  </a:lnTo>
                  <a:lnTo>
                    <a:pt x="51867" y="9961"/>
                  </a:lnTo>
                  <a:lnTo>
                    <a:pt x="51911" y="9961"/>
                  </a:lnTo>
                  <a:lnTo>
                    <a:pt x="52438" y="9786"/>
                  </a:lnTo>
                  <a:lnTo>
                    <a:pt x="52525" y="9742"/>
                  </a:lnTo>
                  <a:lnTo>
                    <a:pt x="52569" y="9654"/>
                  </a:lnTo>
                  <a:lnTo>
                    <a:pt x="52569" y="9610"/>
                  </a:lnTo>
                  <a:lnTo>
                    <a:pt x="52569" y="9522"/>
                  </a:lnTo>
                  <a:lnTo>
                    <a:pt x="52525" y="9479"/>
                  </a:lnTo>
                  <a:lnTo>
                    <a:pt x="52481" y="9435"/>
                  </a:lnTo>
                  <a:lnTo>
                    <a:pt x="52350" y="9435"/>
                  </a:lnTo>
                  <a:lnTo>
                    <a:pt x="51823" y="9610"/>
                  </a:lnTo>
                  <a:lnTo>
                    <a:pt x="49673" y="9786"/>
                  </a:lnTo>
                  <a:lnTo>
                    <a:pt x="48620" y="9742"/>
                  </a:lnTo>
                  <a:lnTo>
                    <a:pt x="44495" y="9347"/>
                  </a:lnTo>
                  <a:lnTo>
                    <a:pt x="42872" y="8864"/>
                  </a:lnTo>
                  <a:lnTo>
                    <a:pt x="39624" y="7811"/>
                  </a:lnTo>
                  <a:lnTo>
                    <a:pt x="37299" y="6582"/>
                  </a:lnTo>
                  <a:lnTo>
                    <a:pt x="35982" y="5398"/>
                  </a:lnTo>
                  <a:lnTo>
                    <a:pt x="34929" y="4213"/>
                  </a:lnTo>
                  <a:lnTo>
                    <a:pt x="34885" y="4169"/>
                  </a:lnTo>
                  <a:lnTo>
                    <a:pt x="33218" y="3028"/>
                  </a:lnTo>
                  <a:lnTo>
                    <a:pt x="31199" y="1712"/>
                  </a:lnTo>
                  <a:lnTo>
                    <a:pt x="29049" y="439"/>
                  </a:lnTo>
                  <a:lnTo>
                    <a:pt x="29005" y="395"/>
                  </a:lnTo>
                  <a:lnTo>
                    <a:pt x="28216" y="176"/>
                  </a:lnTo>
                  <a:lnTo>
                    <a:pt x="28172" y="176"/>
                  </a:lnTo>
                  <a:lnTo>
                    <a:pt x="267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47"/>
            <p:cNvSpPr/>
            <p:nvPr/>
          </p:nvSpPr>
          <p:spPr>
            <a:xfrm>
              <a:off x="2252225" y="4008800"/>
              <a:ext cx="1328500" cy="378500"/>
            </a:xfrm>
            <a:custGeom>
              <a:avLst/>
              <a:gdLst/>
              <a:ahLst/>
              <a:cxnLst/>
              <a:rect l="l" t="t" r="r" b="b"/>
              <a:pathLst>
                <a:path w="53140" h="15140" extrusionOk="0">
                  <a:moveTo>
                    <a:pt x="24749" y="0"/>
                  </a:moveTo>
                  <a:lnTo>
                    <a:pt x="22643" y="483"/>
                  </a:lnTo>
                  <a:lnTo>
                    <a:pt x="22599" y="527"/>
                  </a:lnTo>
                  <a:lnTo>
                    <a:pt x="20054" y="1448"/>
                  </a:lnTo>
                  <a:lnTo>
                    <a:pt x="19966" y="1492"/>
                  </a:lnTo>
                  <a:lnTo>
                    <a:pt x="18650" y="3291"/>
                  </a:lnTo>
                  <a:lnTo>
                    <a:pt x="17992" y="4520"/>
                  </a:lnTo>
                  <a:lnTo>
                    <a:pt x="17290" y="5310"/>
                  </a:lnTo>
                  <a:lnTo>
                    <a:pt x="15490" y="6977"/>
                  </a:lnTo>
                  <a:lnTo>
                    <a:pt x="14437" y="7679"/>
                  </a:lnTo>
                  <a:lnTo>
                    <a:pt x="13779" y="7899"/>
                  </a:lnTo>
                  <a:lnTo>
                    <a:pt x="9918" y="8601"/>
                  </a:lnTo>
                  <a:lnTo>
                    <a:pt x="9874" y="8601"/>
                  </a:lnTo>
                  <a:lnTo>
                    <a:pt x="8908" y="8996"/>
                  </a:lnTo>
                  <a:lnTo>
                    <a:pt x="8865" y="8996"/>
                  </a:lnTo>
                  <a:lnTo>
                    <a:pt x="7855" y="9566"/>
                  </a:lnTo>
                  <a:lnTo>
                    <a:pt x="7811" y="9610"/>
                  </a:lnTo>
                  <a:lnTo>
                    <a:pt x="6934" y="10444"/>
                  </a:lnTo>
                  <a:lnTo>
                    <a:pt x="6890" y="10488"/>
                  </a:lnTo>
                  <a:lnTo>
                    <a:pt x="6188" y="11716"/>
                  </a:lnTo>
                  <a:lnTo>
                    <a:pt x="5091" y="14700"/>
                  </a:lnTo>
                  <a:lnTo>
                    <a:pt x="2458" y="14788"/>
                  </a:lnTo>
                  <a:lnTo>
                    <a:pt x="220" y="13954"/>
                  </a:lnTo>
                  <a:lnTo>
                    <a:pt x="176" y="13954"/>
                  </a:lnTo>
                  <a:lnTo>
                    <a:pt x="88" y="13998"/>
                  </a:lnTo>
                  <a:lnTo>
                    <a:pt x="45" y="13998"/>
                  </a:lnTo>
                  <a:lnTo>
                    <a:pt x="1" y="14086"/>
                  </a:lnTo>
                  <a:lnTo>
                    <a:pt x="1" y="14130"/>
                  </a:lnTo>
                  <a:lnTo>
                    <a:pt x="1" y="14218"/>
                  </a:lnTo>
                  <a:lnTo>
                    <a:pt x="45" y="14262"/>
                  </a:lnTo>
                  <a:lnTo>
                    <a:pt x="132" y="14305"/>
                  </a:lnTo>
                  <a:lnTo>
                    <a:pt x="2370" y="15139"/>
                  </a:lnTo>
                  <a:lnTo>
                    <a:pt x="2458" y="15139"/>
                  </a:lnTo>
                  <a:lnTo>
                    <a:pt x="5222" y="15051"/>
                  </a:lnTo>
                  <a:lnTo>
                    <a:pt x="5310" y="15007"/>
                  </a:lnTo>
                  <a:lnTo>
                    <a:pt x="5398" y="14920"/>
                  </a:lnTo>
                  <a:lnTo>
                    <a:pt x="6495" y="11848"/>
                  </a:lnTo>
                  <a:lnTo>
                    <a:pt x="7197" y="10707"/>
                  </a:lnTo>
                  <a:lnTo>
                    <a:pt x="8075" y="9873"/>
                  </a:lnTo>
                  <a:lnTo>
                    <a:pt x="9040" y="9303"/>
                  </a:lnTo>
                  <a:lnTo>
                    <a:pt x="10005" y="8952"/>
                  </a:lnTo>
                  <a:lnTo>
                    <a:pt x="13867" y="8250"/>
                  </a:lnTo>
                  <a:lnTo>
                    <a:pt x="14569" y="8031"/>
                  </a:lnTo>
                  <a:lnTo>
                    <a:pt x="14613" y="7987"/>
                  </a:lnTo>
                  <a:lnTo>
                    <a:pt x="15666" y="7241"/>
                  </a:lnTo>
                  <a:lnTo>
                    <a:pt x="15710" y="7241"/>
                  </a:lnTo>
                  <a:lnTo>
                    <a:pt x="17553" y="5573"/>
                  </a:lnTo>
                  <a:lnTo>
                    <a:pt x="17553" y="5529"/>
                  </a:lnTo>
                  <a:lnTo>
                    <a:pt x="18255" y="4739"/>
                  </a:lnTo>
                  <a:lnTo>
                    <a:pt x="18299" y="4696"/>
                  </a:lnTo>
                  <a:lnTo>
                    <a:pt x="18957" y="3467"/>
                  </a:lnTo>
                  <a:lnTo>
                    <a:pt x="20230" y="1756"/>
                  </a:lnTo>
                  <a:lnTo>
                    <a:pt x="22731" y="834"/>
                  </a:lnTo>
                  <a:lnTo>
                    <a:pt x="24793" y="351"/>
                  </a:lnTo>
                  <a:lnTo>
                    <a:pt x="25320" y="351"/>
                  </a:lnTo>
                  <a:lnTo>
                    <a:pt x="27996" y="1054"/>
                  </a:lnTo>
                  <a:lnTo>
                    <a:pt x="31507" y="2940"/>
                  </a:lnTo>
                  <a:lnTo>
                    <a:pt x="33789" y="4345"/>
                  </a:lnTo>
                  <a:lnTo>
                    <a:pt x="35544" y="5134"/>
                  </a:lnTo>
                  <a:lnTo>
                    <a:pt x="36992" y="6582"/>
                  </a:lnTo>
                  <a:lnTo>
                    <a:pt x="39142" y="8118"/>
                  </a:lnTo>
                  <a:lnTo>
                    <a:pt x="40107" y="9171"/>
                  </a:lnTo>
                  <a:lnTo>
                    <a:pt x="40151" y="9259"/>
                  </a:lnTo>
                  <a:lnTo>
                    <a:pt x="42696" y="10181"/>
                  </a:lnTo>
                  <a:lnTo>
                    <a:pt x="44671" y="10751"/>
                  </a:lnTo>
                  <a:lnTo>
                    <a:pt x="44715" y="10751"/>
                  </a:lnTo>
                  <a:lnTo>
                    <a:pt x="48752" y="11146"/>
                  </a:lnTo>
                  <a:lnTo>
                    <a:pt x="48796" y="11190"/>
                  </a:lnTo>
                  <a:lnTo>
                    <a:pt x="51341" y="11058"/>
                  </a:lnTo>
                  <a:lnTo>
                    <a:pt x="52087" y="11190"/>
                  </a:lnTo>
                  <a:lnTo>
                    <a:pt x="52175" y="11190"/>
                  </a:lnTo>
                  <a:lnTo>
                    <a:pt x="53008" y="10927"/>
                  </a:lnTo>
                  <a:lnTo>
                    <a:pt x="53096" y="10883"/>
                  </a:lnTo>
                  <a:lnTo>
                    <a:pt x="53140" y="10839"/>
                  </a:lnTo>
                  <a:lnTo>
                    <a:pt x="53140" y="10751"/>
                  </a:lnTo>
                  <a:lnTo>
                    <a:pt x="53140" y="10707"/>
                  </a:lnTo>
                  <a:lnTo>
                    <a:pt x="53096" y="10619"/>
                  </a:lnTo>
                  <a:lnTo>
                    <a:pt x="53052" y="10576"/>
                  </a:lnTo>
                  <a:lnTo>
                    <a:pt x="52921" y="10576"/>
                  </a:lnTo>
                  <a:lnTo>
                    <a:pt x="52087" y="10839"/>
                  </a:lnTo>
                  <a:lnTo>
                    <a:pt x="51385" y="10707"/>
                  </a:lnTo>
                  <a:lnTo>
                    <a:pt x="51341" y="10707"/>
                  </a:lnTo>
                  <a:lnTo>
                    <a:pt x="48796" y="10839"/>
                  </a:lnTo>
                  <a:lnTo>
                    <a:pt x="44759" y="10400"/>
                  </a:lnTo>
                  <a:lnTo>
                    <a:pt x="42828" y="9830"/>
                  </a:lnTo>
                  <a:lnTo>
                    <a:pt x="40327" y="8908"/>
                  </a:lnTo>
                  <a:lnTo>
                    <a:pt x="39361" y="7855"/>
                  </a:lnTo>
                  <a:lnTo>
                    <a:pt x="37211" y="6319"/>
                  </a:lnTo>
                  <a:lnTo>
                    <a:pt x="35763" y="4871"/>
                  </a:lnTo>
                  <a:lnTo>
                    <a:pt x="35719" y="4827"/>
                  </a:lnTo>
                  <a:lnTo>
                    <a:pt x="33964" y="4037"/>
                  </a:lnTo>
                  <a:lnTo>
                    <a:pt x="31682" y="2633"/>
                  </a:lnTo>
                  <a:lnTo>
                    <a:pt x="28128" y="702"/>
                  </a:lnTo>
                  <a:lnTo>
                    <a:pt x="253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47"/>
            <p:cNvSpPr/>
            <p:nvPr/>
          </p:nvSpPr>
          <p:spPr>
            <a:xfrm>
              <a:off x="2104125" y="4481600"/>
              <a:ext cx="42825" cy="15400"/>
            </a:xfrm>
            <a:custGeom>
              <a:avLst/>
              <a:gdLst/>
              <a:ahLst/>
              <a:cxnLst/>
              <a:rect l="l" t="t" r="r" b="b"/>
              <a:pathLst>
                <a:path w="1713" h="616" extrusionOk="0">
                  <a:moveTo>
                    <a:pt x="132" y="1"/>
                  </a:moveTo>
                  <a:lnTo>
                    <a:pt x="45" y="45"/>
                  </a:lnTo>
                  <a:lnTo>
                    <a:pt x="1" y="89"/>
                  </a:lnTo>
                  <a:lnTo>
                    <a:pt x="1" y="132"/>
                  </a:lnTo>
                  <a:lnTo>
                    <a:pt x="1" y="220"/>
                  </a:lnTo>
                  <a:lnTo>
                    <a:pt x="1" y="264"/>
                  </a:lnTo>
                  <a:lnTo>
                    <a:pt x="45" y="308"/>
                  </a:lnTo>
                  <a:lnTo>
                    <a:pt x="132" y="352"/>
                  </a:lnTo>
                  <a:lnTo>
                    <a:pt x="1493" y="615"/>
                  </a:lnTo>
                  <a:lnTo>
                    <a:pt x="1537" y="615"/>
                  </a:lnTo>
                  <a:lnTo>
                    <a:pt x="1668" y="571"/>
                  </a:lnTo>
                  <a:lnTo>
                    <a:pt x="1712" y="484"/>
                  </a:lnTo>
                  <a:lnTo>
                    <a:pt x="1712" y="440"/>
                  </a:lnTo>
                  <a:lnTo>
                    <a:pt x="1668" y="352"/>
                  </a:lnTo>
                  <a:lnTo>
                    <a:pt x="1624" y="308"/>
                  </a:lnTo>
                  <a:lnTo>
                    <a:pt x="1580" y="264"/>
                  </a:lnTo>
                  <a:lnTo>
                    <a:pt x="1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47"/>
            <p:cNvSpPr/>
            <p:nvPr/>
          </p:nvSpPr>
          <p:spPr>
            <a:xfrm>
              <a:off x="2084375" y="4455275"/>
              <a:ext cx="138250" cy="42825"/>
            </a:xfrm>
            <a:custGeom>
              <a:avLst/>
              <a:gdLst/>
              <a:ahLst/>
              <a:cxnLst/>
              <a:rect l="l" t="t" r="r" b="b"/>
              <a:pathLst>
                <a:path w="5530" h="1713" extrusionOk="0">
                  <a:moveTo>
                    <a:pt x="659" y="1"/>
                  </a:moveTo>
                  <a:lnTo>
                    <a:pt x="133" y="132"/>
                  </a:lnTo>
                  <a:lnTo>
                    <a:pt x="45" y="176"/>
                  </a:lnTo>
                  <a:lnTo>
                    <a:pt x="1" y="220"/>
                  </a:lnTo>
                  <a:lnTo>
                    <a:pt x="1" y="264"/>
                  </a:lnTo>
                  <a:lnTo>
                    <a:pt x="1" y="352"/>
                  </a:lnTo>
                  <a:lnTo>
                    <a:pt x="1" y="396"/>
                  </a:lnTo>
                  <a:lnTo>
                    <a:pt x="89" y="439"/>
                  </a:lnTo>
                  <a:lnTo>
                    <a:pt x="133" y="483"/>
                  </a:lnTo>
                  <a:lnTo>
                    <a:pt x="220" y="483"/>
                  </a:lnTo>
                  <a:lnTo>
                    <a:pt x="703" y="352"/>
                  </a:lnTo>
                  <a:lnTo>
                    <a:pt x="3029" y="1142"/>
                  </a:lnTo>
                  <a:lnTo>
                    <a:pt x="5310" y="1712"/>
                  </a:lnTo>
                  <a:lnTo>
                    <a:pt x="5354" y="1712"/>
                  </a:lnTo>
                  <a:lnTo>
                    <a:pt x="5442" y="1668"/>
                  </a:lnTo>
                  <a:lnTo>
                    <a:pt x="5530" y="1580"/>
                  </a:lnTo>
                  <a:lnTo>
                    <a:pt x="5530" y="1493"/>
                  </a:lnTo>
                  <a:lnTo>
                    <a:pt x="5486" y="1449"/>
                  </a:lnTo>
                  <a:lnTo>
                    <a:pt x="5442" y="1405"/>
                  </a:lnTo>
                  <a:lnTo>
                    <a:pt x="5398" y="1361"/>
                  </a:lnTo>
                  <a:lnTo>
                    <a:pt x="3116" y="791"/>
                  </a:lnTo>
                  <a:lnTo>
                    <a:pt x="74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47"/>
            <p:cNvSpPr/>
            <p:nvPr/>
          </p:nvSpPr>
          <p:spPr>
            <a:xfrm>
              <a:off x="2080000" y="4434425"/>
              <a:ext cx="208450" cy="60375"/>
            </a:xfrm>
            <a:custGeom>
              <a:avLst/>
              <a:gdLst/>
              <a:ahLst/>
              <a:cxnLst/>
              <a:rect l="l" t="t" r="r" b="b"/>
              <a:pathLst>
                <a:path w="8338" h="2415" extrusionOk="0">
                  <a:moveTo>
                    <a:pt x="1317" y="1"/>
                  </a:moveTo>
                  <a:lnTo>
                    <a:pt x="527" y="176"/>
                  </a:lnTo>
                  <a:lnTo>
                    <a:pt x="483" y="176"/>
                  </a:lnTo>
                  <a:lnTo>
                    <a:pt x="132" y="308"/>
                  </a:lnTo>
                  <a:lnTo>
                    <a:pt x="44" y="352"/>
                  </a:lnTo>
                  <a:lnTo>
                    <a:pt x="44" y="396"/>
                  </a:lnTo>
                  <a:lnTo>
                    <a:pt x="0" y="484"/>
                  </a:lnTo>
                  <a:lnTo>
                    <a:pt x="44" y="528"/>
                  </a:lnTo>
                  <a:lnTo>
                    <a:pt x="44" y="571"/>
                  </a:lnTo>
                  <a:lnTo>
                    <a:pt x="132" y="615"/>
                  </a:lnTo>
                  <a:lnTo>
                    <a:pt x="176" y="659"/>
                  </a:lnTo>
                  <a:lnTo>
                    <a:pt x="264" y="615"/>
                  </a:lnTo>
                  <a:lnTo>
                    <a:pt x="571" y="484"/>
                  </a:lnTo>
                  <a:lnTo>
                    <a:pt x="1361" y="352"/>
                  </a:lnTo>
                  <a:lnTo>
                    <a:pt x="3511" y="922"/>
                  </a:lnTo>
                  <a:lnTo>
                    <a:pt x="5837" y="1844"/>
                  </a:lnTo>
                  <a:lnTo>
                    <a:pt x="7723" y="2371"/>
                  </a:lnTo>
                  <a:lnTo>
                    <a:pt x="8162" y="2414"/>
                  </a:lnTo>
                  <a:lnTo>
                    <a:pt x="8206" y="2414"/>
                  </a:lnTo>
                  <a:lnTo>
                    <a:pt x="8294" y="2371"/>
                  </a:lnTo>
                  <a:lnTo>
                    <a:pt x="8338" y="2283"/>
                  </a:lnTo>
                  <a:lnTo>
                    <a:pt x="8338" y="2195"/>
                  </a:lnTo>
                  <a:lnTo>
                    <a:pt x="8338" y="2151"/>
                  </a:lnTo>
                  <a:lnTo>
                    <a:pt x="8294" y="2107"/>
                  </a:lnTo>
                  <a:lnTo>
                    <a:pt x="8206" y="2063"/>
                  </a:lnTo>
                  <a:lnTo>
                    <a:pt x="7811" y="2019"/>
                  </a:lnTo>
                  <a:lnTo>
                    <a:pt x="5968" y="1537"/>
                  </a:lnTo>
                  <a:lnTo>
                    <a:pt x="3642" y="571"/>
                  </a:lnTo>
                  <a:lnTo>
                    <a:pt x="3599" y="571"/>
                  </a:lnTo>
                  <a:lnTo>
                    <a:pt x="1405" y="45"/>
                  </a:lnTo>
                  <a:lnTo>
                    <a:pt x="13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47"/>
            <p:cNvSpPr/>
            <p:nvPr/>
          </p:nvSpPr>
          <p:spPr>
            <a:xfrm>
              <a:off x="2060250" y="4419075"/>
              <a:ext cx="269900" cy="66950"/>
            </a:xfrm>
            <a:custGeom>
              <a:avLst/>
              <a:gdLst/>
              <a:ahLst/>
              <a:cxnLst/>
              <a:rect l="l" t="t" r="r" b="b"/>
              <a:pathLst>
                <a:path w="10796" h="2678" extrusionOk="0">
                  <a:moveTo>
                    <a:pt x="3072" y="1"/>
                  </a:moveTo>
                  <a:lnTo>
                    <a:pt x="1536" y="264"/>
                  </a:lnTo>
                  <a:lnTo>
                    <a:pt x="176" y="483"/>
                  </a:lnTo>
                  <a:lnTo>
                    <a:pt x="88" y="483"/>
                  </a:lnTo>
                  <a:lnTo>
                    <a:pt x="44" y="571"/>
                  </a:lnTo>
                  <a:lnTo>
                    <a:pt x="1" y="615"/>
                  </a:lnTo>
                  <a:lnTo>
                    <a:pt x="1" y="659"/>
                  </a:lnTo>
                  <a:lnTo>
                    <a:pt x="44" y="747"/>
                  </a:lnTo>
                  <a:lnTo>
                    <a:pt x="88" y="790"/>
                  </a:lnTo>
                  <a:lnTo>
                    <a:pt x="132" y="834"/>
                  </a:lnTo>
                  <a:lnTo>
                    <a:pt x="220" y="834"/>
                  </a:lnTo>
                  <a:lnTo>
                    <a:pt x="1580" y="615"/>
                  </a:lnTo>
                  <a:lnTo>
                    <a:pt x="3116" y="396"/>
                  </a:lnTo>
                  <a:lnTo>
                    <a:pt x="5617" y="1229"/>
                  </a:lnTo>
                  <a:lnTo>
                    <a:pt x="7899" y="1887"/>
                  </a:lnTo>
                  <a:lnTo>
                    <a:pt x="9698" y="2546"/>
                  </a:lnTo>
                  <a:lnTo>
                    <a:pt x="9742" y="2546"/>
                  </a:lnTo>
                  <a:lnTo>
                    <a:pt x="10576" y="2677"/>
                  </a:lnTo>
                  <a:lnTo>
                    <a:pt x="10620" y="2677"/>
                  </a:lnTo>
                  <a:lnTo>
                    <a:pt x="10751" y="2633"/>
                  </a:lnTo>
                  <a:lnTo>
                    <a:pt x="10795" y="2502"/>
                  </a:lnTo>
                  <a:lnTo>
                    <a:pt x="10795" y="2458"/>
                  </a:lnTo>
                  <a:lnTo>
                    <a:pt x="10751" y="2370"/>
                  </a:lnTo>
                  <a:lnTo>
                    <a:pt x="10707" y="2326"/>
                  </a:lnTo>
                  <a:lnTo>
                    <a:pt x="10664" y="2326"/>
                  </a:lnTo>
                  <a:lnTo>
                    <a:pt x="9830" y="2195"/>
                  </a:lnTo>
                  <a:lnTo>
                    <a:pt x="7987" y="1536"/>
                  </a:lnTo>
                  <a:lnTo>
                    <a:pt x="5749" y="878"/>
                  </a:lnTo>
                  <a:lnTo>
                    <a:pt x="3160" y="45"/>
                  </a:lnTo>
                  <a:lnTo>
                    <a:pt x="307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47"/>
            <p:cNvSpPr/>
            <p:nvPr/>
          </p:nvSpPr>
          <p:spPr>
            <a:xfrm>
              <a:off x="1951650" y="4680175"/>
              <a:ext cx="528775" cy="40600"/>
            </a:xfrm>
            <a:custGeom>
              <a:avLst/>
              <a:gdLst/>
              <a:ahLst/>
              <a:cxnLst/>
              <a:rect l="l" t="t" r="r" b="b"/>
              <a:pathLst>
                <a:path w="21151" h="1624" extrusionOk="0">
                  <a:moveTo>
                    <a:pt x="20975" y="0"/>
                  </a:moveTo>
                  <a:lnTo>
                    <a:pt x="16807" y="132"/>
                  </a:lnTo>
                  <a:lnTo>
                    <a:pt x="16719" y="176"/>
                  </a:lnTo>
                  <a:lnTo>
                    <a:pt x="15578" y="702"/>
                  </a:lnTo>
                  <a:lnTo>
                    <a:pt x="11146" y="527"/>
                  </a:lnTo>
                  <a:lnTo>
                    <a:pt x="8733" y="527"/>
                  </a:lnTo>
                  <a:lnTo>
                    <a:pt x="6188" y="790"/>
                  </a:lnTo>
                  <a:lnTo>
                    <a:pt x="3116" y="1097"/>
                  </a:lnTo>
                  <a:lnTo>
                    <a:pt x="878" y="966"/>
                  </a:lnTo>
                  <a:lnTo>
                    <a:pt x="790" y="1009"/>
                  </a:lnTo>
                  <a:lnTo>
                    <a:pt x="132" y="1273"/>
                  </a:lnTo>
                  <a:lnTo>
                    <a:pt x="44" y="1317"/>
                  </a:lnTo>
                  <a:lnTo>
                    <a:pt x="0" y="1404"/>
                  </a:lnTo>
                  <a:lnTo>
                    <a:pt x="0" y="1448"/>
                  </a:lnTo>
                  <a:lnTo>
                    <a:pt x="0" y="1536"/>
                  </a:lnTo>
                  <a:lnTo>
                    <a:pt x="88" y="1580"/>
                  </a:lnTo>
                  <a:lnTo>
                    <a:pt x="176" y="1624"/>
                  </a:lnTo>
                  <a:lnTo>
                    <a:pt x="264" y="1624"/>
                  </a:lnTo>
                  <a:lnTo>
                    <a:pt x="878" y="1317"/>
                  </a:lnTo>
                  <a:lnTo>
                    <a:pt x="3116" y="1448"/>
                  </a:lnTo>
                  <a:lnTo>
                    <a:pt x="3160" y="1448"/>
                  </a:lnTo>
                  <a:lnTo>
                    <a:pt x="6231" y="1141"/>
                  </a:lnTo>
                  <a:lnTo>
                    <a:pt x="8733" y="878"/>
                  </a:lnTo>
                  <a:lnTo>
                    <a:pt x="11146" y="878"/>
                  </a:lnTo>
                  <a:lnTo>
                    <a:pt x="15578" y="1053"/>
                  </a:lnTo>
                  <a:lnTo>
                    <a:pt x="15666" y="1053"/>
                  </a:lnTo>
                  <a:lnTo>
                    <a:pt x="16851" y="483"/>
                  </a:lnTo>
                  <a:lnTo>
                    <a:pt x="20975" y="351"/>
                  </a:lnTo>
                  <a:lnTo>
                    <a:pt x="21063" y="351"/>
                  </a:lnTo>
                  <a:lnTo>
                    <a:pt x="21107" y="307"/>
                  </a:lnTo>
                  <a:lnTo>
                    <a:pt x="21151" y="263"/>
                  </a:lnTo>
                  <a:lnTo>
                    <a:pt x="21151" y="176"/>
                  </a:lnTo>
                  <a:lnTo>
                    <a:pt x="21151" y="132"/>
                  </a:lnTo>
                  <a:lnTo>
                    <a:pt x="21107" y="44"/>
                  </a:lnTo>
                  <a:lnTo>
                    <a:pt x="21063" y="44"/>
                  </a:lnTo>
                  <a:lnTo>
                    <a:pt x="2097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47"/>
            <p:cNvSpPr/>
            <p:nvPr/>
          </p:nvSpPr>
          <p:spPr>
            <a:xfrm>
              <a:off x="2370700" y="4660425"/>
              <a:ext cx="121800" cy="17575"/>
            </a:xfrm>
            <a:custGeom>
              <a:avLst/>
              <a:gdLst/>
              <a:ahLst/>
              <a:cxnLst/>
              <a:rect l="l" t="t" r="r" b="b"/>
              <a:pathLst>
                <a:path w="4872" h="703" extrusionOk="0">
                  <a:moveTo>
                    <a:pt x="4696" y="0"/>
                  </a:moveTo>
                  <a:lnTo>
                    <a:pt x="1010" y="44"/>
                  </a:lnTo>
                  <a:lnTo>
                    <a:pt x="966" y="88"/>
                  </a:lnTo>
                  <a:lnTo>
                    <a:pt x="132" y="395"/>
                  </a:lnTo>
                  <a:lnTo>
                    <a:pt x="45" y="395"/>
                  </a:lnTo>
                  <a:lnTo>
                    <a:pt x="1" y="483"/>
                  </a:lnTo>
                  <a:lnTo>
                    <a:pt x="1" y="527"/>
                  </a:lnTo>
                  <a:lnTo>
                    <a:pt x="1" y="615"/>
                  </a:lnTo>
                  <a:lnTo>
                    <a:pt x="89" y="702"/>
                  </a:lnTo>
                  <a:lnTo>
                    <a:pt x="220" y="702"/>
                  </a:lnTo>
                  <a:lnTo>
                    <a:pt x="1054" y="395"/>
                  </a:lnTo>
                  <a:lnTo>
                    <a:pt x="4740" y="351"/>
                  </a:lnTo>
                  <a:lnTo>
                    <a:pt x="4784" y="307"/>
                  </a:lnTo>
                  <a:lnTo>
                    <a:pt x="4828" y="264"/>
                  </a:lnTo>
                  <a:lnTo>
                    <a:pt x="4871" y="220"/>
                  </a:lnTo>
                  <a:lnTo>
                    <a:pt x="4871" y="132"/>
                  </a:lnTo>
                  <a:lnTo>
                    <a:pt x="4871" y="88"/>
                  </a:lnTo>
                  <a:lnTo>
                    <a:pt x="4828" y="44"/>
                  </a:lnTo>
                  <a:lnTo>
                    <a:pt x="478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47"/>
            <p:cNvSpPr/>
            <p:nvPr/>
          </p:nvSpPr>
          <p:spPr>
            <a:xfrm>
              <a:off x="2386075" y="4638475"/>
              <a:ext cx="120675" cy="19775"/>
            </a:xfrm>
            <a:custGeom>
              <a:avLst/>
              <a:gdLst/>
              <a:ahLst/>
              <a:cxnLst/>
              <a:rect l="l" t="t" r="r" b="b"/>
              <a:pathLst>
                <a:path w="4827" h="791" extrusionOk="0">
                  <a:moveTo>
                    <a:pt x="4651" y="1"/>
                  </a:moveTo>
                  <a:lnTo>
                    <a:pt x="965" y="132"/>
                  </a:lnTo>
                  <a:lnTo>
                    <a:pt x="922" y="132"/>
                  </a:lnTo>
                  <a:lnTo>
                    <a:pt x="132" y="440"/>
                  </a:lnTo>
                  <a:lnTo>
                    <a:pt x="88" y="483"/>
                  </a:lnTo>
                  <a:lnTo>
                    <a:pt x="44" y="527"/>
                  </a:lnTo>
                  <a:lnTo>
                    <a:pt x="0" y="615"/>
                  </a:lnTo>
                  <a:lnTo>
                    <a:pt x="44" y="659"/>
                  </a:lnTo>
                  <a:lnTo>
                    <a:pt x="88" y="747"/>
                  </a:lnTo>
                  <a:lnTo>
                    <a:pt x="176" y="791"/>
                  </a:lnTo>
                  <a:lnTo>
                    <a:pt x="263" y="791"/>
                  </a:lnTo>
                  <a:lnTo>
                    <a:pt x="1009" y="483"/>
                  </a:lnTo>
                  <a:lnTo>
                    <a:pt x="4651" y="352"/>
                  </a:lnTo>
                  <a:lnTo>
                    <a:pt x="4695" y="352"/>
                  </a:lnTo>
                  <a:lnTo>
                    <a:pt x="4783" y="308"/>
                  </a:lnTo>
                  <a:lnTo>
                    <a:pt x="4783" y="264"/>
                  </a:lnTo>
                  <a:lnTo>
                    <a:pt x="4827" y="176"/>
                  </a:lnTo>
                  <a:lnTo>
                    <a:pt x="4783" y="132"/>
                  </a:lnTo>
                  <a:lnTo>
                    <a:pt x="4739" y="88"/>
                  </a:lnTo>
                  <a:lnTo>
                    <a:pt x="4695" y="45"/>
                  </a:lnTo>
                  <a:lnTo>
                    <a:pt x="465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47"/>
            <p:cNvSpPr/>
            <p:nvPr/>
          </p:nvSpPr>
          <p:spPr>
            <a:xfrm>
              <a:off x="2401425" y="4618725"/>
              <a:ext cx="117400" cy="17575"/>
            </a:xfrm>
            <a:custGeom>
              <a:avLst/>
              <a:gdLst/>
              <a:ahLst/>
              <a:cxnLst/>
              <a:rect l="l" t="t" r="r" b="b"/>
              <a:pathLst>
                <a:path w="4696" h="703" extrusionOk="0">
                  <a:moveTo>
                    <a:pt x="4520" y="1"/>
                  </a:moveTo>
                  <a:lnTo>
                    <a:pt x="966" y="133"/>
                  </a:lnTo>
                  <a:lnTo>
                    <a:pt x="922" y="133"/>
                  </a:lnTo>
                  <a:lnTo>
                    <a:pt x="176" y="352"/>
                  </a:lnTo>
                  <a:lnTo>
                    <a:pt x="132" y="352"/>
                  </a:lnTo>
                  <a:lnTo>
                    <a:pt x="88" y="396"/>
                  </a:lnTo>
                  <a:lnTo>
                    <a:pt x="44" y="440"/>
                  </a:lnTo>
                  <a:lnTo>
                    <a:pt x="0" y="484"/>
                  </a:lnTo>
                  <a:lnTo>
                    <a:pt x="0" y="571"/>
                  </a:lnTo>
                  <a:lnTo>
                    <a:pt x="88" y="659"/>
                  </a:lnTo>
                  <a:lnTo>
                    <a:pt x="176" y="703"/>
                  </a:lnTo>
                  <a:lnTo>
                    <a:pt x="220" y="703"/>
                  </a:lnTo>
                  <a:lnTo>
                    <a:pt x="1010" y="484"/>
                  </a:lnTo>
                  <a:lnTo>
                    <a:pt x="4520" y="352"/>
                  </a:lnTo>
                  <a:lnTo>
                    <a:pt x="4608" y="308"/>
                  </a:lnTo>
                  <a:lnTo>
                    <a:pt x="4652" y="264"/>
                  </a:lnTo>
                  <a:lnTo>
                    <a:pt x="4696" y="220"/>
                  </a:lnTo>
                  <a:lnTo>
                    <a:pt x="4696" y="133"/>
                  </a:lnTo>
                  <a:lnTo>
                    <a:pt x="4652" y="89"/>
                  </a:lnTo>
                  <a:lnTo>
                    <a:pt x="4652" y="45"/>
                  </a:lnTo>
                  <a:lnTo>
                    <a:pt x="45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47"/>
            <p:cNvSpPr/>
            <p:nvPr/>
          </p:nvSpPr>
          <p:spPr>
            <a:xfrm>
              <a:off x="2443100" y="4581425"/>
              <a:ext cx="16500" cy="11000"/>
            </a:xfrm>
            <a:custGeom>
              <a:avLst/>
              <a:gdLst/>
              <a:ahLst/>
              <a:cxnLst/>
              <a:rect l="l" t="t" r="r" b="b"/>
              <a:pathLst>
                <a:path w="660" h="440" extrusionOk="0">
                  <a:moveTo>
                    <a:pt x="440" y="1"/>
                  </a:moveTo>
                  <a:lnTo>
                    <a:pt x="133" y="89"/>
                  </a:lnTo>
                  <a:lnTo>
                    <a:pt x="45" y="133"/>
                  </a:lnTo>
                  <a:lnTo>
                    <a:pt x="1" y="176"/>
                  </a:lnTo>
                  <a:lnTo>
                    <a:pt x="1" y="220"/>
                  </a:lnTo>
                  <a:lnTo>
                    <a:pt x="1" y="308"/>
                  </a:lnTo>
                  <a:lnTo>
                    <a:pt x="45" y="396"/>
                  </a:lnTo>
                  <a:lnTo>
                    <a:pt x="176" y="440"/>
                  </a:lnTo>
                  <a:lnTo>
                    <a:pt x="220" y="440"/>
                  </a:lnTo>
                  <a:lnTo>
                    <a:pt x="527" y="352"/>
                  </a:lnTo>
                  <a:lnTo>
                    <a:pt x="571" y="308"/>
                  </a:lnTo>
                  <a:lnTo>
                    <a:pt x="615" y="264"/>
                  </a:lnTo>
                  <a:lnTo>
                    <a:pt x="659" y="220"/>
                  </a:lnTo>
                  <a:lnTo>
                    <a:pt x="659" y="133"/>
                  </a:lnTo>
                  <a:lnTo>
                    <a:pt x="615" y="89"/>
                  </a:lnTo>
                  <a:lnTo>
                    <a:pt x="571" y="45"/>
                  </a:lnTo>
                  <a:lnTo>
                    <a:pt x="52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47"/>
            <p:cNvSpPr/>
            <p:nvPr/>
          </p:nvSpPr>
          <p:spPr>
            <a:xfrm>
              <a:off x="2448600" y="4561700"/>
              <a:ext cx="25250" cy="13175"/>
            </a:xfrm>
            <a:custGeom>
              <a:avLst/>
              <a:gdLst/>
              <a:ahLst/>
              <a:cxnLst/>
              <a:rect l="l" t="t" r="r" b="b"/>
              <a:pathLst>
                <a:path w="1010" h="527" extrusionOk="0">
                  <a:moveTo>
                    <a:pt x="834" y="0"/>
                  </a:moveTo>
                  <a:lnTo>
                    <a:pt x="132" y="176"/>
                  </a:lnTo>
                  <a:lnTo>
                    <a:pt x="88" y="176"/>
                  </a:lnTo>
                  <a:lnTo>
                    <a:pt x="44" y="263"/>
                  </a:lnTo>
                  <a:lnTo>
                    <a:pt x="0" y="307"/>
                  </a:lnTo>
                  <a:lnTo>
                    <a:pt x="0" y="395"/>
                  </a:lnTo>
                  <a:lnTo>
                    <a:pt x="88" y="483"/>
                  </a:lnTo>
                  <a:lnTo>
                    <a:pt x="176" y="527"/>
                  </a:lnTo>
                  <a:lnTo>
                    <a:pt x="220" y="527"/>
                  </a:lnTo>
                  <a:lnTo>
                    <a:pt x="922" y="351"/>
                  </a:lnTo>
                  <a:lnTo>
                    <a:pt x="966" y="307"/>
                  </a:lnTo>
                  <a:lnTo>
                    <a:pt x="1010" y="263"/>
                  </a:lnTo>
                  <a:lnTo>
                    <a:pt x="1010" y="176"/>
                  </a:lnTo>
                  <a:lnTo>
                    <a:pt x="1010" y="132"/>
                  </a:lnTo>
                  <a:lnTo>
                    <a:pt x="1010" y="44"/>
                  </a:lnTo>
                  <a:lnTo>
                    <a:pt x="9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47"/>
            <p:cNvSpPr/>
            <p:nvPr/>
          </p:nvSpPr>
          <p:spPr>
            <a:xfrm>
              <a:off x="2465050" y="4534275"/>
              <a:ext cx="165675" cy="19750"/>
            </a:xfrm>
            <a:custGeom>
              <a:avLst/>
              <a:gdLst/>
              <a:ahLst/>
              <a:cxnLst/>
              <a:rect l="l" t="t" r="r" b="b"/>
              <a:pathLst>
                <a:path w="6627" h="790" extrusionOk="0">
                  <a:moveTo>
                    <a:pt x="6451" y="0"/>
                  </a:moveTo>
                  <a:lnTo>
                    <a:pt x="790" y="263"/>
                  </a:lnTo>
                  <a:lnTo>
                    <a:pt x="746" y="307"/>
                  </a:lnTo>
                  <a:lnTo>
                    <a:pt x="132" y="483"/>
                  </a:lnTo>
                  <a:lnTo>
                    <a:pt x="88" y="483"/>
                  </a:lnTo>
                  <a:lnTo>
                    <a:pt x="44" y="571"/>
                  </a:lnTo>
                  <a:lnTo>
                    <a:pt x="0" y="614"/>
                  </a:lnTo>
                  <a:lnTo>
                    <a:pt x="0" y="702"/>
                  </a:lnTo>
                  <a:lnTo>
                    <a:pt x="88" y="790"/>
                  </a:lnTo>
                  <a:lnTo>
                    <a:pt x="220" y="790"/>
                  </a:lnTo>
                  <a:lnTo>
                    <a:pt x="834" y="614"/>
                  </a:lnTo>
                  <a:lnTo>
                    <a:pt x="6451" y="351"/>
                  </a:lnTo>
                  <a:lnTo>
                    <a:pt x="6539" y="351"/>
                  </a:lnTo>
                  <a:lnTo>
                    <a:pt x="6583" y="307"/>
                  </a:lnTo>
                  <a:lnTo>
                    <a:pt x="6626" y="263"/>
                  </a:lnTo>
                  <a:lnTo>
                    <a:pt x="6626" y="176"/>
                  </a:lnTo>
                  <a:lnTo>
                    <a:pt x="6626" y="132"/>
                  </a:lnTo>
                  <a:lnTo>
                    <a:pt x="6583" y="44"/>
                  </a:lnTo>
                  <a:lnTo>
                    <a:pt x="6495" y="44"/>
                  </a:lnTo>
                  <a:lnTo>
                    <a:pt x="645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47"/>
            <p:cNvSpPr/>
            <p:nvPr/>
          </p:nvSpPr>
          <p:spPr>
            <a:xfrm>
              <a:off x="2470525" y="4513425"/>
              <a:ext cx="164575" cy="23050"/>
            </a:xfrm>
            <a:custGeom>
              <a:avLst/>
              <a:gdLst/>
              <a:ahLst/>
              <a:cxnLst/>
              <a:rect l="l" t="t" r="r" b="b"/>
              <a:pathLst>
                <a:path w="6583" h="922" extrusionOk="0">
                  <a:moveTo>
                    <a:pt x="6407" y="0"/>
                  </a:moveTo>
                  <a:lnTo>
                    <a:pt x="2546" y="88"/>
                  </a:lnTo>
                  <a:lnTo>
                    <a:pt x="1142" y="308"/>
                  </a:lnTo>
                  <a:lnTo>
                    <a:pt x="1098" y="308"/>
                  </a:lnTo>
                  <a:lnTo>
                    <a:pt x="133" y="571"/>
                  </a:lnTo>
                  <a:lnTo>
                    <a:pt x="89" y="615"/>
                  </a:lnTo>
                  <a:lnTo>
                    <a:pt x="45" y="659"/>
                  </a:lnTo>
                  <a:lnTo>
                    <a:pt x="1" y="746"/>
                  </a:lnTo>
                  <a:lnTo>
                    <a:pt x="45" y="790"/>
                  </a:lnTo>
                  <a:lnTo>
                    <a:pt x="89" y="878"/>
                  </a:lnTo>
                  <a:lnTo>
                    <a:pt x="176" y="922"/>
                  </a:lnTo>
                  <a:lnTo>
                    <a:pt x="220" y="922"/>
                  </a:lnTo>
                  <a:lnTo>
                    <a:pt x="1186" y="659"/>
                  </a:lnTo>
                  <a:lnTo>
                    <a:pt x="2590" y="439"/>
                  </a:lnTo>
                  <a:lnTo>
                    <a:pt x="6451" y="351"/>
                  </a:lnTo>
                  <a:lnTo>
                    <a:pt x="6495" y="351"/>
                  </a:lnTo>
                  <a:lnTo>
                    <a:pt x="6539" y="308"/>
                  </a:lnTo>
                  <a:lnTo>
                    <a:pt x="6583" y="264"/>
                  </a:lnTo>
                  <a:lnTo>
                    <a:pt x="6583" y="176"/>
                  </a:lnTo>
                  <a:lnTo>
                    <a:pt x="6583" y="88"/>
                  </a:lnTo>
                  <a:lnTo>
                    <a:pt x="6539" y="44"/>
                  </a:lnTo>
                  <a:lnTo>
                    <a:pt x="649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47"/>
            <p:cNvSpPr/>
            <p:nvPr/>
          </p:nvSpPr>
          <p:spPr>
            <a:xfrm>
              <a:off x="2521000" y="4471725"/>
              <a:ext cx="125075" cy="18675"/>
            </a:xfrm>
            <a:custGeom>
              <a:avLst/>
              <a:gdLst/>
              <a:ahLst/>
              <a:cxnLst/>
              <a:rect l="l" t="t" r="r" b="b"/>
              <a:pathLst>
                <a:path w="5003" h="747" extrusionOk="0">
                  <a:moveTo>
                    <a:pt x="4827" y="1"/>
                  </a:moveTo>
                  <a:lnTo>
                    <a:pt x="1756" y="133"/>
                  </a:lnTo>
                  <a:lnTo>
                    <a:pt x="308" y="308"/>
                  </a:lnTo>
                  <a:lnTo>
                    <a:pt x="264" y="352"/>
                  </a:lnTo>
                  <a:lnTo>
                    <a:pt x="88" y="396"/>
                  </a:lnTo>
                  <a:lnTo>
                    <a:pt x="44" y="440"/>
                  </a:lnTo>
                  <a:lnTo>
                    <a:pt x="0" y="484"/>
                  </a:lnTo>
                  <a:lnTo>
                    <a:pt x="0" y="571"/>
                  </a:lnTo>
                  <a:lnTo>
                    <a:pt x="0" y="615"/>
                  </a:lnTo>
                  <a:lnTo>
                    <a:pt x="88" y="703"/>
                  </a:lnTo>
                  <a:lnTo>
                    <a:pt x="176" y="747"/>
                  </a:lnTo>
                  <a:lnTo>
                    <a:pt x="220" y="747"/>
                  </a:lnTo>
                  <a:lnTo>
                    <a:pt x="351" y="659"/>
                  </a:lnTo>
                  <a:lnTo>
                    <a:pt x="1799" y="484"/>
                  </a:lnTo>
                  <a:lnTo>
                    <a:pt x="4827" y="352"/>
                  </a:lnTo>
                  <a:lnTo>
                    <a:pt x="4915" y="308"/>
                  </a:lnTo>
                  <a:lnTo>
                    <a:pt x="4959" y="308"/>
                  </a:lnTo>
                  <a:lnTo>
                    <a:pt x="5003" y="220"/>
                  </a:lnTo>
                  <a:lnTo>
                    <a:pt x="5003" y="176"/>
                  </a:lnTo>
                  <a:lnTo>
                    <a:pt x="5003" y="89"/>
                  </a:lnTo>
                  <a:lnTo>
                    <a:pt x="4959" y="45"/>
                  </a:lnTo>
                  <a:lnTo>
                    <a:pt x="487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47"/>
            <p:cNvSpPr/>
            <p:nvPr/>
          </p:nvSpPr>
          <p:spPr>
            <a:xfrm>
              <a:off x="2530875" y="4452000"/>
              <a:ext cx="120700" cy="19750"/>
            </a:xfrm>
            <a:custGeom>
              <a:avLst/>
              <a:gdLst/>
              <a:ahLst/>
              <a:cxnLst/>
              <a:rect l="l" t="t" r="r" b="b"/>
              <a:pathLst>
                <a:path w="4828" h="790" extrusionOk="0">
                  <a:moveTo>
                    <a:pt x="4608" y="0"/>
                  </a:moveTo>
                  <a:lnTo>
                    <a:pt x="2019" y="88"/>
                  </a:lnTo>
                  <a:lnTo>
                    <a:pt x="483" y="307"/>
                  </a:lnTo>
                  <a:lnTo>
                    <a:pt x="439" y="307"/>
                  </a:lnTo>
                  <a:lnTo>
                    <a:pt x="88" y="439"/>
                  </a:lnTo>
                  <a:lnTo>
                    <a:pt x="44" y="483"/>
                  </a:lnTo>
                  <a:lnTo>
                    <a:pt x="0" y="570"/>
                  </a:lnTo>
                  <a:lnTo>
                    <a:pt x="0" y="614"/>
                  </a:lnTo>
                  <a:lnTo>
                    <a:pt x="0" y="702"/>
                  </a:lnTo>
                  <a:lnTo>
                    <a:pt x="44" y="790"/>
                  </a:lnTo>
                  <a:lnTo>
                    <a:pt x="220" y="790"/>
                  </a:lnTo>
                  <a:lnTo>
                    <a:pt x="571" y="658"/>
                  </a:lnTo>
                  <a:lnTo>
                    <a:pt x="2063" y="439"/>
                  </a:lnTo>
                  <a:lnTo>
                    <a:pt x="4652" y="351"/>
                  </a:lnTo>
                  <a:lnTo>
                    <a:pt x="4696" y="307"/>
                  </a:lnTo>
                  <a:lnTo>
                    <a:pt x="4783" y="263"/>
                  </a:lnTo>
                  <a:lnTo>
                    <a:pt x="4783" y="219"/>
                  </a:lnTo>
                  <a:lnTo>
                    <a:pt x="4827" y="132"/>
                  </a:lnTo>
                  <a:lnTo>
                    <a:pt x="4783" y="88"/>
                  </a:lnTo>
                  <a:lnTo>
                    <a:pt x="4739" y="44"/>
                  </a:lnTo>
                  <a:lnTo>
                    <a:pt x="46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47"/>
            <p:cNvSpPr/>
            <p:nvPr/>
          </p:nvSpPr>
          <p:spPr>
            <a:xfrm>
              <a:off x="2524300" y="4427850"/>
              <a:ext cx="161275" cy="30750"/>
            </a:xfrm>
            <a:custGeom>
              <a:avLst/>
              <a:gdLst/>
              <a:ahLst/>
              <a:cxnLst/>
              <a:rect l="l" t="t" r="r" b="b"/>
              <a:pathLst>
                <a:path w="6451" h="1230" extrusionOk="0">
                  <a:moveTo>
                    <a:pt x="6275" y="1"/>
                  </a:moveTo>
                  <a:lnTo>
                    <a:pt x="2896" y="220"/>
                  </a:lnTo>
                  <a:lnTo>
                    <a:pt x="1360" y="483"/>
                  </a:lnTo>
                  <a:lnTo>
                    <a:pt x="1316" y="483"/>
                  </a:lnTo>
                  <a:lnTo>
                    <a:pt x="132" y="878"/>
                  </a:lnTo>
                  <a:lnTo>
                    <a:pt x="44" y="922"/>
                  </a:lnTo>
                  <a:lnTo>
                    <a:pt x="0" y="966"/>
                  </a:lnTo>
                  <a:lnTo>
                    <a:pt x="0" y="1054"/>
                  </a:lnTo>
                  <a:lnTo>
                    <a:pt x="0" y="1098"/>
                  </a:lnTo>
                  <a:lnTo>
                    <a:pt x="88" y="1185"/>
                  </a:lnTo>
                  <a:lnTo>
                    <a:pt x="176" y="1229"/>
                  </a:lnTo>
                  <a:lnTo>
                    <a:pt x="219" y="1229"/>
                  </a:lnTo>
                  <a:lnTo>
                    <a:pt x="1404" y="834"/>
                  </a:lnTo>
                  <a:lnTo>
                    <a:pt x="2896" y="571"/>
                  </a:lnTo>
                  <a:lnTo>
                    <a:pt x="6275" y="352"/>
                  </a:lnTo>
                  <a:lnTo>
                    <a:pt x="6363" y="308"/>
                  </a:lnTo>
                  <a:lnTo>
                    <a:pt x="6407" y="264"/>
                  </a:lnTo>
                  <a:lnTo>
                    <a:pt x="6450" y="220"/>
                  </a:lnTo>
                  <a:lnTo>
                    <a:pt x="6450" y="132"/>
                  </a:lnTo>
                  <a:lnTo>
                    <a:pt x="6450" y="88"/>
                  </a:lnTo>
                  <a:lnTo>
                    <a:pt x="6407" y="45"/>
                  </a:lnTo>
                  <a:lnTo>
                    <a:pt x="627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47"/>
            <p:cNvSpPr/>
            <p:nvPr/>
          </p:nvSpPr>
          <p:spPr>
            <a:xfrm>
              <a:off x="2522100" y="4401525"/>
              <a:ext cx="190900" cy="28550"/>
            </a:xfrm>
            <a:custGeom>
              <a:avLst/>
              <a:gdLst/>
              <a:ahLst/>
              <a:cxnLst/>
              <a:rect l="l" t="t" r="r" b="b"/>
              <a:pathLst>
                <a:path w="7636" h="1142" extrusionOk="0">
                  <a:moveTo>
                    <a:pt x="7416" y="1"/>
                  </a:moveTo>
                  <a:lnTo>
                    <a:pt x="5003" y="308"/>
                  </a:lnTo>
                  <a:lnTo>
                    <a:pt x="2370" y="483"/>
                  </a:lnTo>
                  <a:lnTo>
                    <a:pt x="351" y="703"/>
                  </a:lnTo>
                  <a:lnTo>
                    <a:pt x="264" y="747"/>
                  </a:lnTo>
                  <a:lnTo>
                    <a:pt x="88" y="834"/>
                  </a:lnTo>
                  <a:lnTo>
                    <a:pt x="44" y="878"/>
                  </a:lnTo>
                  <a:lnTo>
                    <a:pt x="0" y="922"/>
                  </a:lnTo>
                  <a:lnTo>
                    <a:pt x="0" y="1010"/>
                  </a:lnTo>
                  <a:lnTo>
                    <a:pt x="44" y="1054"/>
                  </a:lnTo>
                  <a:lnTo>
                    <a:pt x="88" y="1141"/>
                  </a:lnTo>
                  <a:lnTo>
                    <a:pt x="264" y="1141"/>
                  </a:lnTo>
                  <a:lnTo>
                    <a:pt x="395" y="1054"/>
                  </a:lnTo>
                  <a:lnTo>
                    <a:pt x="2414" y="834"/>
                  </a:lnTo>
                  <a:lnTo>
                    <a:pt x="5047" y="659"/>
                  </a:lnTo>
                  <a:lnTo>
                    <a:pt x="7460" y="352"/>
                  </a:lnTo>
                  <a:lnTo>
                    <a:pt x="7548" y="308"/>
                  </a:lnTo>
                  <a:lnTo>
                    <a:pt x="7592" y="264"/>
                  </a:lnTo>
                  <a:lnTo>
                    <a:pt x="7635" y="220"/>
                  </a:lnTo>
                  <a:lnTo>
                    <a:pt x="7635" y="132"/>
                  </a:lnTo>
                  <a:lnTo>
                    <a:pt x="7592" y="88"/>
                  </a:lnTo>
                  <a:lnTo>
                    <a:pt x="7548" y="44"/>
                  </a:lnTo>
                  <a:lnTo>
                    <a:pt x="75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47"/>
            <p:cNvSpPr/>
            <p:nvPr/>
          </p:nvSpPr>
          <p:spPr>
            <a:xfrm>
              <a:off x="2533075" y="4308275"/>
              <a:ext cx="523300" cy="91075"/>
            </a:xfrm>
            <a:custGeom>
              <a:avLst/>
              <a:gdLst/>
              <a:ahLst/>
              <a:cxnLst/>
              <a:rect l="l" t="t" r="r" b="b"/>
              <a:pathLst>
                <a:path w="20932" h="3643" extrusionOk="0">
                  <a:moveTo>
                    <a:pt x="20361" y="1"/>
                  </a:moveTo>
                  <a:lnTo>
                    <a:pt x="16411" y="352"/>
                  </a:lnTo>
                  <a:lnTo>
                    <a:pt x="10444" y="834"/>
                  </a:lnTo>
                  <a:lnTo>
                    <a:pt x="6099" y="1273"/>
                  </a:lnTo>
                  <a:lnTo>
                    <a:pt x="6056" y="1273"/>
                  </a:lnTo>
                  <a:lnTo>
                    <a:pt x="2765" y="2283"/>
                  </a:lnTo>
                  <a:lnTo>
                    <a:pt x="965" y="2634"/>
                  </a:lnTo>
                  <a:lnTo>
                    <a:pt x="878" y="2677"/>
                  </a:lnTo>
                  <a:lnTo>
                    <a:pt x="88" y="3336"/>
                  </a:lnTo>
                  <a:lnTo>
                    <a:pt x="44" y="3380"/>
                  </a:lnTo>
                  <a:lnTo>
                    <a:pt x="0" y="3467"/>
                  </a:lnTo>
                  <a:lnTo>
                    <a:pt x="0" y="3511"/>
                  </a:lnTo>
                  <a:lnTo>
                    <a:pt x="44" y="3599"/>
                  </a:lnTo>
                  <a:lnTo>
                    <a:pt x="88" y="3643"/>
                  </a:lnTo>
                  <a:lnTo>
                    <a:pt x="176" y="3643"/>
                  </a:lnTo>
                  <a:lnTo>
                    <a:pt x="307" y="3599"/>
                  </a:lnTo>
                  <a:lnTo>
                    <a:pt x="1097" y="2985"/>
                  </a:lnTo>
                  <a:lnTo>
                    <a:pt x="2852" y="2590"/>
                  </a:lnTo>
                  <a:lnTo>
                    <a:pt x="6143" y="1624"/>
                  </a:lnTo>
                  <a:lnTo>
                    <a:pt x="10488" y="1186"/>
                  </a:lnTo>
                  <a:lnTo>
                    <a:pt x="13647" y="966"/>
                  </a:lnTo>
                  <a:lnTo>
                    <a:pt x="16455" y="703"/>
                  </a:lnTo>
                  <a:lnTo>
                    <a:pt x="20361" y="352"/>
                  </a:lnTo>
                  <a:lnTo>
                    <a:pt x="20712" y="440"/>
                  </a:lnTo>
                  <a:lnTo>
                    <a:pt x="20799" y="440"/>
                  </a:lnTo>
                  <a:lnTo>
                    <a:pt x="20843" y="396"/>
                  </a:lnTo>
                  <a:lnTo>
                    <a:pt x="20887" y="352"/>
                  </a:lnTo>
                  <a:lnTo>
                    <a:pt x="20931" y="308"/>
                  </a:lnTo>
                  <a:lnTo>
                    <a:pt x="20931" y="220"/>
                  </a:lnTo>
                  <a:lnTo>
                    <a:pt x="20887" y="176"/>
                  </a:lnTo>
                  <a:lnTo>
                    <a:pt x="20843" y="132"/>
                  </a:lnTo>
                  <a:lnTo>
                    <a:pt x="20799" y="88"/>
                  </a:lnTo>
                  <a:lnTo>
                    <a:pt x="204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47"/>
            <p:cNvSpPr/>
            <p:nvPr/>
          </p:nvSpPr>
          <p:spPr>
            <a:xfrm>
              <a:off x="2508925" y="4276475"/>
              <a:ext cx="537575" cy="125075"/>
            </a:xfrm>
            <a:custGeom>
              <a:avLst/>
              <a:gdLst/>
              <a:ahLst/>
              <a:cxnLst/>
              <a:rect l="l" t="t" r="r" b="b"/>
              <a:pathLst>
                <a:path w="21503" h="5003" extrusionOk="0">
                  <a:moveTo>
                    <a:pt x="18255" y="0"/>
                  </a:moveTo>
                  <a:lnTo>
                    <a:pt x="13779" y="395"/>
                  </a:lnTo>
                  <a:lnTo>
                    <a:pt x="9479" y="834"/>
                  </a:lnTo>
                  <a:lnTo>
                    <a:pt x="6846" y="1185"/>
                  </a:lnTo>
                  <a:lnTo>
                    <a:pt x="6802" y="1229"/>
                  </a:lnTo>
                  <a:lnTo>
                    <a:pt x="5003" y="2238"/>
                  </a:lnTo>
                  <a:lnTo>
                    <a:pt x="3599" y="2765"/>
                  </a:lnTo>
                  <a:lnTo>
                    <a:pt x="1361" y="3247"/>
                  </a:lnTo>
                  <a:lnTo>
                    <a:pt x="1273" y="3335"/>
                  </a:lnTo>
                  <a:lnTo>
                    <a:pt x="440" y="4432"/>
                  </a:lnTo>
                  <a:lnTo>
                    <a:pt x="88" y="4652"/>
                  </a:lnTo>
                  <a:lnTo>
                    <a:pt x="45" y="4739"/>
                  </a:lnTo>
                  <a:lnTo>
                    <a:pt x="1" y="4783"/>
                  </a:lnTo>
                  <a:lnTo>
                    <a:pt x="1" y="4871"/>
                  </a:lnTo>
                  <a:lnTo>
                    <a:pt x="45" y="4915"/>
                  </a:lnTo>
                  <a:lnTo>
                    <a:pt x="88" y="4959"/>
                  </a:lnTo>
                  <a:lnTo>
                    <a:pt x="176" y="5003"/>
                  </a:lnTo>
                  <a:lnTo>
                    <a:pt x="264" y="4959"/>
                  </a:lnTo>
                  <a:lnTo>
                    <a:pt x="659" y="4739"/>
                  </a:lnTo>
                  <a:lnTo>
                    <a:pt x="703" y="4695"/>
                  </a:lnTo>
                  <a:lnTo>
                    <a:pt x="1537" y="3598"/>
                  </a:lnTo>
                  <a:lnTo>
                    <a:pt x="3687" y="3072"/>
                  </a:lnTo>
                  <a:lnTo>
                    <a:pt x="3731" y="3072"/>
                  </a:lnTo>
                  <a:lnTo>
                    <a:pt x="5135" y="2545"/>
                  </a:lnTo>
                  <a:lnTo>
                    <a:pt x="5179" y="2545"/>
                  </a:lnTo>
                  <a:lnTo>
                    <a:pt x="6934" y="1536"/>
                  </a:lnTo>
                  <a:lnTo>
                    <a:pt x="9523" y="1185"/>
                  </a:lnTo>
                  <a:lnTo>
                    <a:pt x="13779" y="746"/>
                  </a:lnTo>
                  <a:lnTo>
                    <a:pt x="18255" y="351"/>
                  </a:lnTo>
                  <a:lnTo>
                    <a:pt x="19922" y="351"/>
                  </a:lnTo>
                  <a:lnTo>
                    <a:pt x="20625" y="527"/>
                  </a:lnTo>
                  <a:lnTo>
                    <a:pt x="21063" y="790"/>
                  </a:lnTo>
                  <a:lnTo>
                    <a:pt x="21151" y="790"/>
                  </a:lnTo>
                  <a:lnTo>
                    <a:pt x="21327" y="834"/>
                  </a:lnTo>
                  <a:lnTo>
                    <a:pt x="21371" y="790"/>
                  </a:lnTo>
                  <a:lnTo>
                    <a:pt x="21458" y="790"/>
                  </a:lnTo>
                  <a:lnTo>
                    <a:pt x="21458" y="746"/>
                  </a:lnTo>
                  <a:lnTo>
                    <a:pt x="21502" y="658"/>
                  </a:lnTo>
                  <a:lnTo>
                    <a:pt x="21502" y="571"/>
                  </a:lnTo>
                  <a:lnTo>
                    <a:pt x="21458" y="527"/>
                  </a:lnTo>
                  <a:lnTo>
                    <a:pt x="21414" y="483"/>
                  </a:lnTo>
                  <a:lnTo>
                    <a:pt x="21239" y="483"/>
                  </a:lnTo>
                  <a:lnTo>
                    <a:pt x="20800" y="176"/>
                  </a:lnTo>
                  <a:lnTo>
                    <a:pt x="20712" y="176"/>
                  </a:lnTo>
                  <a:lnTo>
                    <a:pt x="199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47"/>
            <p:cNvSpPr/>
            <p:nvPr/>
          </p:nvSpPr>
          <p:spPr>
            <a:xfrm>
              <a:off x="2481500" y="4238075"/>
              <a:ext cx="585825" cy="166775"/>
            </a:xfrm>
            <a:custGeom>
              <a:avLst/>
              <a:gdLst/>
              <a:ahLst/>
              <a:cxnLst/>
              <a:rect l="l" t="t" r="r" b="b"/>
              <a:pathLst>
                <a:path w="23433" h="6671" extrusionOk="0">
                  <a:moveTo>
                    <a:pt x="17509" y="0"/>
                  </a:moveTo>
                  <a:lnTo>
                    <a:pt x="16149" y="88"/>
                  </a:lnTo>
                  <a:lnTo>
                    <a:pt x="14832" y="176"/>
                  </a:lnTo>
                  <a:lnTo>
                    <a:pt x="13604" y="264"/>
                  </a:lnTo>
                  <a:lnTo>
                    <a:pt x="11848" y="395"/>
                  </a:lnTo>
                  <a:lnTo>
                    <a:pt x="11805" y="395"/>
                  </a:lnTo>
                  <a:lnTo>
                    <a:pt x="9786" y="790"/>
                  </a:lnTo>
                  <a:lnTo>
                    <a:pt x="9742" y="790"/>
                  </a:lnTo>
                  <a:lnTo>
                    <a:pt x="8470" y="1448"/>
                  </a:lnTo>
                  <a:lnTo>
                    <a:pt x="7285" y="2282"/>
                  </a:lnTo>
                  <a:lnTo>
                    <a:pt x="5442" y="3248"/>
                  </a:lnTo>
                  <a:lnTo>
                    <a:pt x="2282" y="3950"/>
                  </a:lnTo>
                  <a:lnTo>
                    <a:pt x="2195" y="3994"/>
                  </a:lnTo>
                  <a:lnTo>
                    <a:pt x="1580" y="4476"/>
                  </a:lnTo>
                  <a:lnTo>
                    <a:pt x="1537" y="4564"/>
                  </a:lnTo>
                  <a:lnTo>
                    <a:pt x="747" y="5836"/>
                  </a:lnTo>
                  <a:lnTo>
                    <a:pt x="88" y="6363"/>
                  </a:lnTo>
                  <a:lnTo>
                    <a:pt x="45" y="6407"/>
                  </a:lnTo>
                  <a:lnTo>
                    <a:pt x="1" y="6451"/>
                  </a:lnTo>
                  <a:lnTo>
                    <a:pt x="45" y="6539"/>
                  </a:lnTo>
                  <a:lnTo>
                    <a:pt x="45" y="6582"/>
                  </a:lnTo>
                  <a:lnTo>
                    <a:pt x="132" y="6626"/>
                  </a:lnTo>
                  <a:lnTo>
                    <a:pt x="176" y="6670"/>
                  </a:lnTo>
                  <a:lnTo>
                    <a:pt x="308" y="6626"/>
                  </a:lnTo>
                  <a:lnTo>
                    <a:pt x="1010" y="6100"/>
                  </a:lnTo>
                  <a:lnTo>
                    <a:pt x="1054" y="6012"/>
                  </a:lnTo>
                  <a:lnTo>
                    <a:pt x="1800" y="4739"/>
                  </a:lnTo>
                  <a:lnTo>
                    <a:pt x="2414" y="4301"/>
                  </a:lnTo>
                  <a:lnTo>
                    <a:pt x="5574" y="3599"/>
                  </a:lnTo>
                  <a:lnTo>
                    <a:pt x="5617" y="3555"/>
                  </a:lnTo>
                  <a:lnTo>
                    <a:pt x="7460" y="2589"/>
                  </a:lnTo>
                  <a:lnTo>
                    <a:pt x="8645" y="1756"/>
                  </a:lnTo>
                  <a:lnTo>
                    <a:pt x="9874" y="1141"/>
                  </a:lnTo>
                  <a:lnTo>
                    <a:pt x="11892" y="746"/>
                  </a:lnTo>
                  <a:lnTo>
                    <a:pt x="13604" y="615"/>
                  </a:lnTo>
                  <a:lnTo>
                    <a:pt x="14832" y="527"/>
                  </a:lnTo>
                  <a:lnTo>
                    <a:pt x="16149" y="439"/>
                  </a:lnTo>
                  <a:lnTo>
                    <a:pt x="17509" y="351"/>
                  </a:lnTo>
                  <a:lnTo>
                    <a:pt x="18825" y="395"/>
                  </a:lnTo>
                  <a:lnTo>
                    <a:pt x="19484" y="439"/>
                  </a:lnTo>
                  <a:lnTo>
                    <a:pt x="20098" y="483"/>
                  </a:lnTo>
                  <a:lnTo>
                    <a:pt x="20668" y="571"/>
                  </a:lnTo>
                  <a:lnTo>
                    <a:pt x="21195" y="702"/>
                  </a:lnTo>
                  <a:lnTo>
                    <a:pt x="21722" y="878"/>
                  </a:lnTo>
                  <a:lnTo>
                    <a:pt x="22160" y="1097"/>
                  </a:lnTo>
                  <a:lnTo>
                    <a:pt x="22555" y="1361"/>
                  </a:lnTo>
                  <a:lnTo>
                    <a:pt x="22862" y="1624"/>
                  </a:lnTo>
                  <a:lnTo>
                    <a:pt x="22950" y="1712"/>
                  </a:lnTo>
                  <a:lnTo>
                    <a:pt x="23213" y="1756"/>
                  </a:lnTo>
                  <a:lnTo>
                    <a:pt x="23345" y="1756"/>
                  </a:lnTo>
                  <a:lnTo>
                    <a:pt x="23389" y="1712"/>
                  </a:lnTo>
                  <a:lnTo>
                    <a:pt x="23433" y="1668"/>
                  </a:lnTo>
                  <a:lnTo>
                    <a:pt x="23433" y="1580"/>
                  </a:lnTo>
                  <a:lnTo>
                    <a:pt x="23433" y="1536"/>
                  </a:lnTo>
                  <a:lnTo>
                    <a:pt x="23389" y="1448"/>
                  </a:lnTo>
                  <a:lnTo>
                    <a:pt x="23301" y="1448"/>
                  </a:lnTo>
                  <a:lnTo>
                    <a:pt x="23082" y="1361"/>
                  </a:lnTo>
                  <a:lnTo>
                    <a:pt x="22731" y="1054"/>
                  </a:lnTo>
                  <a:lnTo>
                    <a:pt x="22336" y="790"/>
                  </a:lnTo>
                  <a:lnTo>
                    <a:pt x="21853" y="571"/>
                  </a:lnTo>
                  <a:lnTo>
                    <a:pt x="21327" y="395"/>
                  </a:lnTo>
                  <a:lnTo>
                    <a:pt x="20800" y="264"/>
                  </a:lnTo>
                  <a:lnTo>
                    <a:pt x="20186" y="176"/>
                  </a:lnTo>
                  <a:lnTo>
                    <a:pt x="19528" y="88"/>
                  </a:lnTo>
                  <a:lnTo>
                    <a:pt x="18869" y="44"/>
                  </a:lnTo>
                  <a:lnTo>
                    <a:pt x="175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0" name="Google Shape;490;p47"/>
            <p:cNvSpPr/>
            <p:nvPr/>
          </p:nvSpPr>
          <p:spPr>
            <a:xfrm>
              <a:off x="2461750" y="4201875"/>
              <a:ext cx="634100" cy="202975"/>
            </a:xfrm>
            <a:custGeom>
              <a:avLst/>
              <a:gdLst/>
              <a:ahLst/>
              <a:cxnLst/>
              <a:rect l="l" t="t" r="r" b="b"/>
              <a:pathLst>
                <a:path w="25364" h="8119" extrusionOk="0">
                  <a:moveTo>
                    <a:pt x="14613" y="0"/>
                  </a:moveTo>
                  <a:lnTo>
                    <a:pt x="12156" y="220"/>
                  </a:lnTo>
                  <a:lnTo>
                    <a:pt x="12112" y="220"/>
                  </a:lnTo>
                  <a:lnTo>
                    <a:pt x="11015" y="527"/>
                  </a:lnTo>
                  <a:lnTo>
                    <a:pt x="10971" y="571"/>
                  </a:lnTo>
                  <a:lnTo>
                    <a:pt x="10181" y="1185"/>
                  </a:lnTo>
                  <a:lnTo>
                    <a:pt x="8163" y="2809"/>
                  </a:lnTo>
                  <a:lnTo>
                    <a:pt x="6320" y="3818"/>
                  </a:lnTo>
                  <a:lnTo>
                    <a:pt x="5574" y="4081"/>
                  </a:lnTo>
                  <a:lnTo>
                    <a:pt x="4915" y="4257"/>
                  </a:lnTo>
                  <a:lnTo>
                    <a:pt x="4345" y="4388"/>
                  </a:lnTo>
                  <a:lnTo>
                    <a:pt x="3862" y="4432"/>
                  </a:lnTo>
                  <a:lnTo>
                    <a:pt x="3380" y="4520"/>
                  </a:lnTo>
                  <a:lnTo>
                    <a:pt x="2941" y="4608"/>
                  </a:lnTo>
                  <a:lnTo>
                    <a:pt x="2546" y="4783"/>
                  </a:lnTo>
                  <a:lnTo>
                    <a:pt x="2151" y="5003"/>
                  </a:lnTo>
                  <a:lnTo>
                    <a:pt x="1756" y="5354"/>
                  </a:lnTo>
                  <a:lnTo>
                    <a:pt x="1317" y="5880"/>
                  </a:lnTo>
                  <a:lnTo>
                    <a:pt x="922" y="6582"/>
                  </a:lnTo>
                  <a:lnTo>
                    <a:pt x="440" y="7460"/>
                  </a:lnTo>
                  <a:lnTo>
                    <a:pt x="89" y="7811"/>
                  </a:lnTo>
                  <a:lnTo>
                    <a:pt x="45" y="7855"/>
                  </a:lnTo>
                  <a:lnTo>
                    <a:pt x="1" y="7899"/>
                  </a:lnTo>
                  <a:lnTo>
                    <a:pt x="1" y="7987"/>
                  </a:lnTo>
                  <a:lnTo>
                    <a:pt x="45" y="8030"/>
                  </a:lnTo>
                  <a:lnTo>
                    <a:pt x="89" y="8074"/>
                  </a:lnTo>
                  <a:lnTo>
                    <a:pt x="176" y="8118"/>
                  </a:lnTo>
                  <a:lnTo>
                    <a:pt x="308" y="8074"/>
                  </a:lnTo>
                  <a:lnTo>
                    <a:pt x="703" y="7723"/>
                  </a:lnTo>
                  <a:lnTo>
                    <a:pt x="747" y="7636"/>
                  </a:lnTo>
                  <a:lnTo>
                    <a:pt x="1186" y="6802"/>
                  </a:lnTo>
                  <a:lnTo>
                    <a:pt x="1581" y="6144"/>
                  </a:lnTo>
                  <a:lnTo>
                    <a:pt x="1932" y="5661"/>
                  </a:lnTo>
                  <a:lnTo>
                    <a:pt x="2283" y="5310"/>
                  </a:lnTo>
                  <a:lnTo>
                    <a:pt x="2678" y="5090"/>
                  </a:lnTo>
                  <a:lnTo>
                    <a:pt x="3029" y="4959"/>
                  </a:lnTo>
                  <a:lnTo>
                    <a:pt x="3467" y="4871"/>
                  </a:lnTo>
                  <a:lnTo>
                    <a:pt x="3906" y="4783"/>
                  </a:lnTo>
                  <a:lnTo>
                    <a:pt x="4433" y="4696"/>
                  </a:lnTo>
                  <a:lnTo>
                    <a:pt x="5003" y="4608"/>
                  </a:lnTo>
                  <a:lnTo>
                    <a:pt x="5705" y="4432"/>
                  </a:lnTo>
                  <a:lnTo>
                    <a:pt x="6451" y="4125"/>
                  </a:lnTo>
                  <a:lnTo>
                    <a:pt x="8338" y="3116"/>
                  </a:lnTo>
                  <a:lnTo>
                    <a:pt x="8382" y="3116"/>
                  </a:lnTo>
                  <a:lnTo>
                    <a:pt x="10401" y="1448"/>
                  </a:lnTo>
                  <a:lnTo>
                    <a:pt x="11146" y="878"/>
                  </a:lnTo>
                  <a:lnTo>
                    <a:pt x="12200" y="571"/>
                  </a:lnTo>
                  <a:lnTo>
                    <a:pt x="14657" y="351"/>
                  </a:lnTo>
                  <a:lnTo>
                    <a:pt x="17948" y="351"/>
                  </a:lnTo>
                  <a:lnTo>
                    <a:pt x="21063" y="702"/>
                  </a:lnTo>
                  <a:lnTo>
                    <a:pt x="22204" y="1053"/>
                  </a:lnTo>
                  <a:lnTo>
                    <a:pt x="23652" y="1843"/>
                  </a:lnTo>
                  <a:lnTo>
                    <a:pt x="24706" y="2677"/>
                  </a:lnTo>
                  <a:lnTo>
                    <a:pt x="24749" y="2721"/>
                  </a:lnTo>
                  <a:lnTo>
                    <a:pt x="25144" y="2809"/>
                  </a:lnTo>
                  <a:lnTo>
                    <a:pt x="25276" y="2809"/>
                  </a:lnTo>
                  <a:lnTo>
                    <a:pt x="25320" y="2765"/>
                  </a:lnTo>
                  <a:lnTo>
                    <a:pt x="25364" y="2677"/>
                  </a:lnTo>
                  <a:lnTo>
                    <a:pt x="25364" y="2633"/>
                  </a:lnTo>
                  <a:lnTo>
                    <a:pt x="25320" y="2545"/>
                  </a:lnTo>
                  <a:lnTo>
                    <a:pt x="25276" y="2502"/>
                  </a:lnTo>
                  <a:lnTo>
                    <a:pt x="25232" y="2458"/>
                  </a:lnTo>
                  <a:lnTo>
                    <a:pt x="24881" y="2370"/>
                  </a:lnTo>
                  <a:lnTo>
                    <a:pt x="23872" y="1536"/>
                  </a:lnTo>
                  <a:lnTo>
                    <a:pt x="23828" y="1536"/>
                  </a:lnTo>
                  <a:lnTo>
                    <a:pt x="22380" y="746"/>
                  </a:lnTo>
                  <a:lnTo>
                    <a:pt x="22336" y="702"/>
                  </a:lnTo>
                  <a:lnTo>
                    <a:pt x="21151" y="351"/>
                  </a:lnTo>
                  <a:lnTo>
                    <a:pt x="1799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1" name="Google Shape;491;p47"/>
            <p:cNvSpPr/>
            <p:nvPr/>
          </p:nvSpPr>
          <p:spPr>
            <a:xfrm>
              <a:off x="1832075" y="4324725"/>
              <a:ext cx="1298875" cy="348875"/>
            </a:xfrm>
            <a:custGeom>
              <a:avLst/>
              <a:gdLst/>
              <a:ahLst/>
              <a:cxnLst/>
              <a:rect l="l" t="t" r="r" b="b"/>
              <a:pathLst>
                <a:path w="51955" h="13955" extrusionOk="0">
                  <a:moveTo>
                    <a:pt x="48620" y="1"/>
                  </a:moveTo>
                  <a:lnTo>
                    <a:pt x="45329" y="528"/>
                  </a:lnTo>
                  <a:lnTo>
                    <a:pt x="42916" y="879"/>
                  </a:lnTo>
                  <a:lnTo>
                    <a:pt x="40370" y="1273"/>
                  </a:lnTo>
                  <a:lnTo>
                    <a:pt x="35982" y="1756"/>
                  </a:lnTo>
                  <a:lnTo>
                    <a:pt x="31945" y="2414"/>
                  </a:lnTo>
                  <a:lnTo>
                    <a:pt x="29400" y="2678"/>
                  </a:lnTo>
                  <a:lnTo>
                    <a:pt x="29356" y="2722"/>
                  </a:lnTo>
                  <a:lnTo>
                    <a:pt x="27162" y="3775"/>
                  </a:lnTo>
                  <a:lnTo>
                    <a:pt x="27119" y="3775"/>
                  </a:lnTo>
                  <a:lnTo>
                    <a:pt x="25407" y="5003"/>
                  </a:lnTo>
                  <a:lnTo>
                    <a:pt x="21282" y="7899"/>
                  </a:lnTo>
                  <a:lnTo>
                    <a:pt x="20712" y="8075"/>
                  </a:lnTo>
                  <a:lnTo>
                    <a:pt x="17684" y="7987"/>
                  </a:lnTo>
                  <a:lnTo>
                    <a:pt x="15359" y="7768"/>
                  </a:lnTo>
                  <a:lnTo>
                    <a:pt x="11717" y="7329"/>
                  </a:lnTo>
                  <a:lnTo>
                    <a:pt x="9566" y="6978"/>
                  </a:lnTo>
                  <a:lnTo>
                    <a:pt x="9522" y="6978"/>
                  </a:lnTo>
                  <a:lnTo>
                    <a:pt x="8777" y="7153"/>
                  </a:lnTo>
                  <a:lnTo>
                    <a:pt x="6012" y="8163"/>
                  </a:lnTo>
                  <a:lnTo>
                    <a:pt x="5091" y="8733"/>
                  </a:lnTo>
                  <a:lnTo>
                    <a:pt x="5047" y="8733"/>
                  </a:lnTo>
                  <a:lnTo>
                    <a:pt x="3511" y="10444"/>
                  </a:lnTo>
                  <a:lnTo>
                    <a:pt x="1536" y="11717"/>
                  </a:lnTo>
                  <a:lnTo>
                    <a:pt x="1492" y="11761"/>
                  </a:lnTo>
                  <a:lnTo>
                    <a:pt x="44" y="13692"/>
                  </a:lnTo>
                  <a:lnTo>
                    <a:pt x="0" y="13735"/>
                  </a:lnTo>
                  <a:lnTo>
                    <a:pt x="0" y="13823"/>
                  </a:lnTo>
                  <a:lnTo>
                    <a:pt x="44" y="13867"/>
                  </a:lnTo>
                  <a:lnTo>
                    <a:pt x="88" y="13955"/>
                  </a:lnTo>
                  <a:lnTo>
                    <a:pt x="264" y="13955"/>
                  </a:lnTo>
                  <a:lnTo>
                    <a:pt x="308" y="13911"/>
                  </a:lnTo>
                  <a:lnTo>
                    <a:pt x="1756" y="12024"/>
                  </a:lnTo>
                  <a:lnTo>
                    <a:pt x="3730" y="10752"/>
                  </a:lnTo>
                  <a:lnTo>
                    <a:pt x="3730" y="10708"/>
                  </a:lnTo>
                  <a:lnTo>
                    <a:pt x="5310" y="8996"/>
                  </a:lnTo>
                  <a:lnTo>
                    <a:pt x="6144" y="8470"/>
                  </a:lnTo>
                  <a:lnTo>
                    <a:pt x="8864" y="7504"/>
                  </a:lnTo>
                  <a:lnTo>
                    <a:pt x="9566" y="7329"/>
                  </a:lnTo>
                  <a:lnTo>
                    <a:pt x="11673" y="7680"/>
                  </a:lnTo>
                  <a:lnTo>
                    <a:pt x="15315" y="8119"/>
                  </a:lnTo>
                  <a:lnTo>
                    <a:pt x="17640" y="8338"/>
                  </a:lnTo>
                  <a:lnTo>
                    <a:pt x="20712" y="8426"/>
                  </a:lnTo>
                  <a:lnTo>
                    <a:pt x="20756" y="8382"/>
                  </a:lnTo>
                  <a:lnTo>
                    <a:pt x="21414" y="8250"/>
                  </a:lnTo>
                  <a:lnTo>
                    <a:pt x="21458" y="8207"/>
                  </a:lnTo>
                  <a:lnTo>
                    <a:pt x="25627" y="5267"/>
                  </a:lnTo>
                  <a:lnTo>
                    <a:pt x="27294" y="4082"/>
                  </a:lnTo>
                  <a:lnTo>
                    <a:pt x="29488" y="3029"/>
                  </a:lnTo>
                  <a:lnTo>
                    <a:pt x="31989" y="2765"/>
                  </a:lnTo>
                  <a:lnTo>
                    <a:pt x="36026" y="2107"/>
                  </a:lnTo>
                  <a:lnTo>
                    <a:pt x="40414" y="1625"/>
                  </a:lnTo>
                  <a:lnTo>
                    <a:pt x="43003" y="1230"/>
                  </a:lnTo>
                  <a:lnTo>
                    <a:pt x="45417" y="879"/>
                  </a:lnTo>
                  <a:lnTo>
                    <a:pt x="48664" y="352"/>
                  </a:lnTo>
                  <a:lnTo>
                    <a:pt x="51736" y="1054"/>
                  </a:lnTo>
                  <a:lnTo>
                    <a:pt x="51823" y="1054"/>
                  </a:lnTo>
                  <a:lnTo>
                    <a:pt x="51867" y="1010"/>
                  </a:lnTo>
                  <a:lnTo>
                    <a:pt x="51911" y="966"/>
                  </a:lnTo>
                  <a:lnTo>
                    <a:pt x="51955" y="922"/>
                  </a:lnTo>
                  <a:lnTo>
                    <a:pt x="51955" y="835"/>
                  </a:lnTo>
                  <a:lnTo>
                    <a:pt x="51911" y="791"/>
                  </a:lnTo>
                  <a:lnTo>
                    <a:pt x="51867" y="747"/>
                  </a:lnTo>
                  <a:lnTo>
                    <a:pt x="51823" y="703"/>
                  </a:lnTo>
                  <a:lnTo>
                    <a:pt x="487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2" name="Google Shape;492;p47"/>
            <p:cNvSpPr/>
            <p:nvPr/>
          </p:nvSpPr>
          <p:spPr>
            <a:xfrm>
              <a:off x="1442625" y="2706650"/>
              <a:ext cx="854600" cy="1976825"/>
            </a:xfrm>
            <a:custGeom>
              <a:avLst/>
              <a:gdLst/>
              <a:ahLst/>
              <a:cxnLst/>
              <a:rect l="l" t="t" r="r" b="b"/>
              <a:pathLst>
                <a:path w="34184" h="79073" extrusionOk="0">
                  <a:moveTo>
                    <a:pt x="33964" y="0"/>
                  </a:moveTo>
                  <a:lnTo>
                    <a:pt x="33920" y="44"/>
                  </a:lnTo>
                  <a:lnTo>
                    <a:pt x="31507" y="2019"/>
                  </a:lnTo>
                  <a:lnTo>
                    <a:pt x="28567" y="4432"/>
                  </a:lnTo>
                  <a:lnTo>
                    <a:pt x="23784" y="8250"/>
                  </a:lnTo>
                  <a:lnTo>
                    <a:pt x="20712" y="10356"/>
                  </a:lnTo>
                  <a:lnTo>
                    <a:pt x="17816" y="11453"/>
                  </a:lnTo>
                  <a:lnTo>
                    <a:pt x="14174" y="12770"/>
                  </a:lnTo>
                  <a:lnTo>
                    <a:pt x="14130" y="12770"/>
                  </a:lnTo>
                  <a:lnTo>
                    <a:pt x="12156" y="13691"/>
                  </a:lnTo>
                  <a:lnTo>
                    <a:pt x="10093" y="14262"/>
                  </a:lnTo>
                  <a:lnTo>
                    <a:pt x="10093" y="14305"/>
                  </a:lnTo>
                  <a:lnTo>
                    <a:pt x="6276" y="16412"/>
                  </a:lnTo>
                  <a:lnTo>
                    <a:pt x="6232" y="16456"/>
                  </a:lnTo>
                  <a:lnTo>
                    <a:pt x="5661" y="17070"/>
                  </a:lnTo>
                  <a:lnTo>
                    <a:pt x="5661" y="17114"/>
                  </a:lnTo>
                  <a:lnTo>
                    <a:pt x="5091" y="18606"/>
                  </a:lnTo>
                  <a:lnTo>
                    <a:pt x="5091" y="18650"/>
                  </a:lnTo>
                  <a:lnTo>
                    <a:pt x="4433" y="21677"/>
                  </a:lnTo>
                  <a:lnTo>
                    <a:pt x="4433" y="21721"/>
                  </a:lnTo>
                  <a:lnTo>
                    <a:pt x="4433" y="23652"/>
                  </a:lnTo>
                  <a:lnTo>
                    <a:pt x="4433" y="23696"/>
                  </a:lnTo>
                  <a:lnTo>
                    <a:pt x="4784" y="25802"/>
                  </a:lnTo>
                  <a:lnTo>
                    <a:pt x="4784" y="25846"/>
                  </a:lnTo>
                  <a:lnTo>
                    <a:pt x="5135" y="27338"/>
                  </a:lnTo>
                  <a:lnTo>
                    <a:pt x="5442" y="28742"/>
                  </a:lnTo>
                  <a:lnTo>
                    <a:pt x="5661" y="30015"/>
                  </a:lnTo>
                  <a:lnTo>
                    <a:pt x="5793" y="31243"/>
                  </a:lnTo>
                  <a:lnTo>
                    <a:pt x="5881" y="32472"/>
                  </a:lnTo>
                  <a:lnTo>
                    <a:pt x="5837" y="33744"/>
                  </a:lnTo>
                  <a:lnTo>
                    <a:pt x="5749" y="35149"/>
                  </a:lnTo>
                  <a:lnTo>
                    <a:pt x="5574" y="36641"/>
                  </a:lnTo>
                  <a:lnTo>
                    <a:pt x="5310" y="39229"/>
                  </a:lnTo>
                  <a:lnTo>
                    <a:pt x="5003" y="41731"/>
                  </a:lnTo>
                  <a:lnTo>
                    <a:pt x="4521" y="45022"/>
                  </a:lnTo>
                  <a:lnTo>
                    <a:pt x="3687" y="48488"/>
                  </a:lnTo>
                  <a:lnTo>
                    <a:pt x="3292" y="51384"/>
                  </a:lnTo>
                  <a:lnTo>
                    <a:pt x="3116" y="53842"/>
                  </a:lnTo>
                  <a:lnTo>
                    <a:pt x="2853" y="55553"/>
                  </a:lnTo>
                  <a:lnTo>
                    <a:pt x="2107" y="57966"/>
                  </a:lnTo>
                  <a:lnTo>
                    <a:pt x="1186" y="60468"/>
                  </a:lnTo>
                  <a:lnTo>
                    <a:pt x="45" y="64592"/>
                  </a:lnTo>
                  <a:lnTo>
                    <a:pt x="1" y="64636"/>
                  </a:lnTo>
                  <a:lnTo>
                    <a:pt x="1" y="66611"/>
                  </a:lnTo>
                  <a:lnTo>
                    <a:pt x="89" y="69287"/>
                  </a:lnTo>
                  <a:lnTo>
                    <a:pt x="132" y="69419"/>
                  </a:lnTo>
                  <a:lnTo>
                    <a:pt x="1975" y="71701"/>
                  </a:lnTo>
                  <a:lnTo>
                    <a:pt x="5135" y="75167"/>
                  </a:lnTo>
                  <a:lnTo>
                    <a:pt x="7153" y="77230"/>
                  </a:lnTo>
                  <a:lnTo>
                    <a:pt x="8865" y="79029"/>
                  </a:lnTo>
                  <a:lnTo>
                    <a:pt x="8909" y="79073"/>
                  </a:lnTo>
                  <a:lnTo>
                    <a:pt x="8996" y="79073"/>
                  </a:lnTo>
                  <a:lnTo>
                    <a:pt x="9128" y="79029"/>
                  </a:lnTo>
                  <a:lnTo>
                    <a:pt x="9172" y="78985"/>
                  </a:lnTo>
                  <a:lnTo>
                    <a:pt x="9172" y="78897"/>
                  </a:lnTo>
                  <a:lnTo>
                    <a:pt x="9172" y="78853"/>
                  </a:lnTo>
                  <a:lnTo>
                    <a:pt x="9128" y="78766"/>
                  </a:lnTo>
                  <a:lnTo>
                    <a:pt x="7417" y="77010"/>
                  </a:lnTo>
                  <a:lnTo>
                    <a:pt x="5398" y="74904"/>
                  </a:lnTo>
                  <a:lnTo>
                    <a:pt x="2239" y="71482"/>
                  </a:lnTo>
                  <a:lnTo>
                    <a:pt x="440" y="69244"/>
                  </a:lnTo>
                  <a:lnTo>
                    <a:pt x="352" y="66611"/>
                  </a:lnTo>
                  <a:lnTo>
                    <a:pt x="352" y="64680"/>
                  </a:lnTo>
                  <a:lnTo>
                    <a:pt x="1493" y="60555"/>
                  </a:lnTo>
                  <a:lnTo>
                    <a:pt x="2458" y="58054"/>
                  </a:lnTo>
                  <a:lnTo>
                    <a:pt x="3204" y="55641"/>
                  </a:lnTo>
                  <a:lnTo>
                    <a:pt x="3204" y="55597"/>
                  </a:lnTo>
                  <a:lnTo>
                    <a:pt x="3424" y="53885"/>
                  </a:lnTo>
                  <a:lnTo>
                    <a:pt x="3643" y="51428"/>
                  </a:lnTo>
                  <a:lnTo>
                    <a:pt x="4038" y="48532"/>
                  </a:lnTo>
                  <a:lnTo>
                    <a:pt x="4828" y="45109"/>
                  </a:lnTo>
                  <a:lnTo>
                    <a:pt x="5354" y="41775"/>
                  </a:lnTo>
                  <a:lnTo>
                    <a:pt x="5661" y="39273"/>
                  </a:lnTo>
                  <a:lnTo>
                    <a:pt x="5925" y="36684"/>
                  </a:lnTo>
                  <a:lnTo>
                    <a:pt x="6100" y="35149"/>
                  </a:lnTo>
                  <a:lnTo>
                    <a:pt x="6188" y="33788"/>
                  </a:lnTo>
                  <a:lnTo>
                    <a:pt x="6232" y="32472"/>
                  </a:lnTo>
                  <a:lnTo>
                    <a:pt x="6144" y="31243"/>
                  </a:lnTo>
                  <a:lnTo>
                    <a:pt x="6012" y="29971"/>
                  </a:lnTo>
                  <a:lnTo>
                    <a:pt x="5793" y="28654"/>
                  </a:lnTo>
                  <a:lnTo>
                    <a:pt x="5486" y="27294"/>
                  </a:lnTo>
                  <a:lnTo>
                    <a:pt x="5091" y="25758"/>
                  </a:lnTo>
                  <a:lnTo>
                    <a:pt x="4784" y="23652"/>
                  </a:lnTo>
                  <a:lnTo>
                    <a:pt x="4784" y="21721"/>
                  </a:lnTo>
                  <a:lnTo>
                    <a:pt x="5442" y="18737"/>
                  </a:lnTo>
                  <a:lnTo>
                    <a:pt x="5969" y="17289"/>
                  </a:lnTo>
                  <a:lnTo>
                    <a:pt x="6451" y="16719"/>
                  </a:lnTo>
                  <a:lnTo>
                    <a:pt x="10225" y="14613"/>
                  </a:lnTo>
                  <a:lnTo>
                    <a:pt x="12287" y="14042"/>
                  </a:lnTo>
                  <a:lnTo>
                    <a:pt x="12331" y="14042"/>
                  </a:lnTo>
                  <a:lnTo>
                    <a:pt x="14306" y="13077"/>
                  </a:lnTo>
                  <a:lnTo>
                    <a:pt x="17948" y="11804"/>
                  </a:lnTo>
                  <a:lnTo>
                    <a:pt x="20844" y="10663"/>
                  </a:lnTo>
                  <a:lnTo>
                    <a:pt x="20888" y="10663"/>
                  </a:lnTo>
                  <a:lnTo>
                    <a:pt x="24003" y="8513"/>
                  </a:lnTo>
                  <a:lnTo>
                    <a:pt x="28786" y="4696"/>
                  </a:lnTo>
                  <a:lnTo>
                    <a:pt x="31726" y="2326"/>
                  </a:lnTo>
                  <a:lnTo>
                    <a:pt x="34140" y="308"/>
                  </a:lnTo>
                  <a:lnTo>
                    <a:pt x="34184" y="264"/>
                  </a:lnTo>
                  <a:lnTo>
                    <a:pt x="34184" y="176"/>
                  </a:lnTo>
                  <a:lnTo>
                    <a:pt x="34184" y="132"/>
                  </a:lnTo>
                  <a:lnTo>
                    <a:pt x="34140" y="44"/>
                  </a:lnTo>
                  <a:lnTo>
                    <a:pt x="340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47"/>
            <p:cNvSpPr/>
            <p:nvPr/>
          </p:nvSpPr>
          <p:spPr>
            <a:xfrm>
              <a:off x="1908875" y="4495875"/>
              <a:ext cx="646150" cy="156900"/>
            </a:xfrm>
            <a:custGeom>
              <a:avLst/>
              <a:gdLst/>
              <a:ahLst/>
              <a:cxnLst/>
              <a:rect l="l" t="t" r="r" b="b"/>
              <a:pathLst>
                <a:path w="25846" h="6276" extrusionOk="0">
                  <a:moveTo>
                    <a:pt x="25626" y="0"/>
                  </a:moveTo>
                  <a:lnTo>
                    <a:pt x="24178" y="176"/>
                  </a:lnTo>
                  <a:lnTo>
                    <a:pt x="24134" y="176"/>
                  </a:lnTo>
                  <a:lnTo>
                    <a:pt x="22774" y="658"/>
                  </a:lnTo>
                  <a:lnTo>
                    <a:pt x="22730" y="658"/>
                  </a:lnTo>
                  <a:lnTo>
                    <a:pt x="21238" y="1448"/>
                  </a:lnTo>
                  <a:lnTo>
                    <a:pt x="18035" y="3511"/>
                  </a:lnTo>
                  <a:lnTo>
                    <a:pt x="17464" y="3686"/>
                  </a:lnTo>
                  <a:lnTo>
                    <a:pt x="14393" y="3511"/>
                  </a:lnTo>
                  <a:lnTo>
                    <a:pt x="11936" y="3379"/>
                  </a:lnTo>
                  <a:lnTo>
                    <a:pt x="7811" y="3160"/>
                  </a:lnTo>
                  <a:lnTo>
                    <a:pt x="4827" y="3204"/>
                  </a:lnTo>
                  <a:lnTo>
                    <a:pt x="4739" y="3204"/>
                  </a:lnTo>
                  <a:lnTo>
                    <a:pt x="3291" y="4125"/>
                  </a:lnTo>
                  <a:lnTo>
                    <a:pt x="88" y="5968"/>
                  </a:lnTo>
                  <a:lnTo>
                    <a:pt x="0" y="6012"/>
                  </a:lnTo>
                  <a:lnTo>
                    <a:pt x="0" y="6056"/>
                  </a:lnTo>
                  <a:lnTo>
                    <a:pt x="0" y="6100"/>
                  </a:lnTo>
                  <a:lnTo>
                    <a:pt x="0" y="6187"/>
                  </a:lnTo>
                  <a:lnTo>
                    <a:pt x="88" y="6231"/>
                  </a:lnTo>
                  <a:lnTo>
                    <a:pt x="176" y="6275"/>
                  </a:lnTo>
                  <a:lnTo>
                    <a:pt x="263" y="6275"/>
                  </a:lnTo>
                  <a:lnTo>
                    <a:pt x="3467" y="4432"/>
                  </a:lnTo>
                  <a:lnTo>
                    <a:pt x="4871" y="3555"/>
                  </a:lnTo>
                  <a:lnTo>
                    <a:pt x="7767" y="3511"/>
                  </a:lnTo>
                  <a:lnTo>
                    <a:pt x="11892" y="3730"/>
                  </a:lnTo>
                  <a:lnTo>
                    <a:pt x="14349" y="3862"/>
                  </a:lnTo>
                  <a:lnTo>
                    <a:pt x="17464" y="4037"/>
                  </a:lnTo>
                  <a:lnTo>
                    <a:pt x="17508" y="4037"/>
                  </a:lnTo>
                  <a:lnTo>
                    <a:pt x="18167" y="3818"/>
                  </a:lnTo>
                  <a:lnTo>
                    <a:pt x="18210" y="3818"/>
                  </a:lnTo>
                  <a:lnTo>
                    <a:pt x="21414" y="1755"/>
                  </a:lnTo>
                  <a:lnTo>
                    <a:pt x="22862" y="966"/>
                  </a:lnTo>
                  <a:lnTo>
                    <a:pt x="24266" y="527"/>
                  </a:lnTo>
                  <a:lnTo>
                    <a:pt x="25670" y="351"/>
                  </a:lnTo>
                  <a:lnTo>
                    <a:pt x="25758" y="307"/>
                  </a:lnTo>
                  <a:lnTo>
                    <a:pt x="25802" y="264"/>
                  </a:lnTo>
                  <a:lnTo>
                    <a:pt x="25846" y="220"/>
                  </a:lnTo>
                  <a:lnTo>
                    <a:pt x="25846" y="132"/>
                  </a:lnTo>
                  <a:lnTo>
                    <a:pt x="25802" y="88"/>
                  </a:lnTo>
                  <a:lnTo>
                    <a:pt x="2575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47"/>
            <p:cNvSpPr/>
            <p:nvPr/>
          </p:nvSpPr>
          <p:spPr>
            <a:xfrm>
              <a:off x="1292350" y="2521250"/>
              <a:ext cx="799750" cy="2106275"/>
            </a:xfrm>
            <a:custGeom>
              <a:avLst/>
              <a:gdLst/>
              <a:ahLst/>
              <a:cxnLst/>
              <a:rect l="l" t="t" r="r" b="b"/>
              <a:pathLst>
                <a:path w="31990" h="84251" extrusionOk="0">
                  <a:moveTo>
                    <a:pt x="31770" y="1"/>
                  </a:moveTo>
                  <a:lnTo>
                    <a:pt x="31682" y="45"/>
                  </a:lnTo>
                  <a:lnTo>
                    <a:pt x="30146" y="1185"/>
                  </a:lnTo>
                  <a:lnTo>
                    <a:pt x="27689" y="2853"/>
                  </a:lnTo>
                  <a:lnTo>
                    <a:pt x="27645" y="2941"/>
                  </a:lnTo>
                  <a:lnTo>
                    <a:pt x="25977" y="7197"/>
                  </a:lnTo>
                  <a:lnTo>
                    <a:pt x="25495" y="8513"/>
                  </a:lnTo>
                  <a:lnTo>
                    <a:pt x="25100" y="9128"/>
                  </a:lnTo>
                  <a:lnTo>
                    <a:pt x="21897" y="11453"/>
                  </a:lnTo>
                  <a:lnTo>
                    <a:pt x="17640" y="15096"/>
                  </a:lnTo>
                  <a:lnTo>
                    <a:pt x="15446" y="15973"/>
                  </a:lnTo>
                  <a:lnTo>
                    <a:pt x="11804" y="18430"/>
                  </a:lnTo>
                  <a:lnTo>
                    <a:pt x="9917" y="19527"/>
                  </a:lnTo>
                  <a:lnTo>
                    <a:pt x="7416" y="20361"/>
                  </a:lnTo>
                  <a:lnTo>
                    <a:pt x="5222" y="21809"/>
                  </a:lnTo>
                  <a:lnTo>
                    <a:pt x="3906" y="22775"/>
                  </a:lnTo>
                  <a:lnTo>
                    <a:pt x="1887" y="23828"/>
                  </a:lnTo>
                  <a:lnTo>
                    <a:pt x="1843" y="23872"/>
                  </a:lnTo>
                  <a:lnTo>
                    <a:pt x="1492" y="24618"/>
                  </a:lnTo>
                  <a:lnTo>
                    <a:pt x="1448" y="24661"/>
                  </a:lnTo>
                  <a:lnTo>
                    <a:pt x="1404" y="25276"/>
                  </a:lnTo>
                  <a:lnTo>
                    <a:pt x="1448" y="25364"/>
                  </a:lnTo>
                  <a:lnTo>
                    <a:pt x="1843" y="26066"/>
                  </a:lnTo>
                  <a:lnTo>
                    <a:pt x="4125" y="34754"/>
                  </a:lnTo>
                  <a:lnTo>
                    <a:pt x="4564" y="37782"/>
                  </a:lnTo>
                  <a:lnTo>
                    <a:pt x="4652" y="41248"/>
                  </a:lnTo>
                  <a:lnTo>
                    <a:pt x="4520" y="44715"/>
                  </a:lnTo>
                  <a:lnTo>
                    <a:pt x="4344" y="47435"/>
                  </a:lnTo>
                  <a:lnTo>
                    <a:pt x="4125" y="51165"/>
                  </a:lnTo>
                  <a:lnTo>
                    <a:pt x="3555" y="55860"/>
                  </a:lnTo>
                  <a:lnTo>
                    <a:pt x="2765" y="61872"/>
                  </a:lnTo>
                  <a:lnTo>
                    <a:pt x="2194" y="64768"/>
                  </a:lnTo>
                  <a:lnTo>
                    <a:pt x="1448" y="67225"/>
                  </a:lnTo>
                  <a:lnTo>
                    <a:pt x="922" y="69375"/>
                  </a:lnTo>
                  <a:lnTo>
                    <a:pt x="220" y="71789"/>
                  </a:lnTo>
                  <a:lnTo>
                    <a:pt x="220" y="71833"/>
                  </a:lnTo>
                  <a:lnTo>
                    <a:pt x="44" y="74246"/>
                  </a:lnTo>
                  <a:lnTo>
                    <a:pt x="0" y="76747"/>
                  </a:lnTo>
                  <a:lnTo>
                    <a:pt x="0" y="76791"/>
                  </a:lnTo>
                  <a:lnTo>
                    <a:pt x="176" y="78020"/>
                  </a:lnTo>
                  <a:lnTo>
                    <a:pt x="966" y="80653"/>
                  </a:lnTo>
                  <a:lnTo>
                    <a:pt x="1536" y="82189"/>
                  </a:lnTo>
                  <a:lnTo>
                    <a:pt x="1580" y="82232"/>
                  </a:lnTo>
                  <a:lnTo>
                    <a:pt x="2063" y="82934"/>
                  </a:lnTo>
                  <a:lnTo>
                    <a:pt x="2106" y="82978"/>
                  </a:lnTo>
                  <a:lnTo>
                    <a:pt x="3949" y="84207"/>
                  </a:lnTo>
                  <a:lnTo>
                    <a:pt x="4037" y="84251"/>
                  </a:lnTo>
                  <a:lnTo>
                    <a:pt x="4125" y="84207"/>
                  </a:lnTo>
                  <a:lnTo>
                    <a:pt x="4213" y="84163"/>
                  </a:lnTo>
                  <a:lnTo>
                    <a:pt x="4213" y="84075"/>
                  </a:lnTo>
                  <a:lnTo>
                    <a:pt x="4213" y="84032"/>
                  </a:lnTo>
                  <a:lnTo>
                    <a:pt x="4213" y="83944"/>
                  </a:lnTo>
                  <a:lnTo>
                    <a:pt x="4169" y="83900"/>
                  </a:lnTo>
                  <a:lnTo>
                    <a:pt x="2326" y="82671"/>
                  </a:lnTo>
                  <a:lnTo>
                    <a:pt x="1843" y="82057"/>
                  </a:lnTo>
                  <a:lnTo>
                    <a:pt x="1273" y="80521"/>
                  </a:lnTo>
                  <a:lnTo>
                    <a:pt x="527" y="77932"/>
                  </a:lnTo>
                  <a:lnTo>
                    <a:pt x="351" y="76747"/>
                  </a:lnTo>
                  <a:lnTo>
                    <a:pt x="395" y="74246"/>
                  </a:lnTo>
                  <a:lnTo>
                    <a:pt x="571" y="71877"/>
                  </a:lnTo>
                  <a:lnTo>
                    <a:pt x="1273" y="69463"/>
                  </a:lnTo>
                  <a:lnTo>
                    <a:pt x="1755" y="67357"/>
                  </a:lnTo>
                  <a:lnTo>
                    <a:pt x="2545" y="64856"/>
                  </a:lnTo>
                  <a:lnTo>
                    <a:pt x="3116" y="61960"/>
                  </a:lnTo>
                  <a:lnTo>
                    <a:pt x="3906" y="55904"/>
                  </a:lnTo>
                  <a:lnTo>
                    <a:pt x="4476" y="51209"/>
                  </a:lnTo>
                  <a:lnTo>
                    <a:pt x="4695" y="47435"/>
                  </a:lnTo>
                  <a:lnTo>
                    <a:pt x="4871" y="44715"/>
                  </a:lnTo>
                  <a:lnTo>
                    <a:pt x="5003" y="41248"/>
                  </a:lnTo>
                  <a:lnTo>
                    <a:pt x="4915" y="37782"/>
                  </a:lnTo>
                  <a:lnTo>
                    <a:pt x="4915" y="37738"/>
                  </a:lnTo>
                  <a:lnTo>
                    <a:pt x="4476" y="34710"/>
                  </a:lnTo>
                  <a:lnTo>
                    <a:pt x="2194" y="25934"/>
                  </a:lnTo>
                  <a:lnTo>
                    <a:pt x="2150" y="25890"/>
                  </a:lnTo>
                  <a:lnTo>
                    <a:pt x="1755" y="25232"/>
                  </a:lnTo>
                  <a:lnTo>
                    <a:pt x="1799" y="24749"/>
                  </a:lnTo>
                  <a:lnTo>
                    <a:pt x="2106" y="24091"/>
                  </a:lnTo>
                  <a:lnTo>
                    <a:pt x="4081" y="23082"/>
                  </a:lnTo>
                  <a:lnTo>
                    <a:pt x="5397" y="22072"/>
                  </a:lnTo>
                  <a:lnTo>
                    <a:pt x="7548" y="20668"/>
                  </a:lnTo>
                  <a:lnTo>
                    <a:pt x="10049" y="19835"/>
                  </a:lnTo>
                  <a:lnTo>
                    <a:pt x="10093" y="19835"/>
                  </a:lnTo>
                  <a:lnTo>
                    <a:pt x="12023" y="18738"/>
                  </a:lnTo>
                  <a:lnTo>
                    <a:pt x="15622" y="16280"/>
                  </a:lnTo>
                  <a:lnTo>
                    <a:pt x="17816" y="15403"/>
                  </a:lnTo>
                  <a:lnTo>
                    <a:pt x="17860" y="15359"/>
                  </a:lnTo>
                  <a:lnTo>
                    <a:pt x="22116" y="11717"/>
                  </a:lnTo>
                  <a:lnTo>
                    <a:pt x="25363" y="9391"/>
                  </a:lnTo>
                  <a:lnTo>
                    <a:pt x="25407" y="9347"/>
                  </a:lnTo>
                  <a:lnTo>
                    <a:pt x="25802" y="8689"/>
                  </a:lnTo>
                  <a:lnTo>
                    <a:pt x="25802" y="8645"/>
                  </a:lnTo>
                  <a:lnTo>
                    <a:pt x="26285" y="7329"/>
                  </a:lnTo>
                  <a:lnTo>
                    <a:pt x="27952" y="3116"/>
                  </a:lnTo>
                  <a:lnTo>
                    <a:pt x="30322" y="1449"/>
                  </a:lnTo>
                  <a:lnTo>
                    <a:pt x="31901" y="308"/>
                  </a:lnTo>
                  <a:lnTo>
                    <a:pt x="31945" y="264"/>
                  </a:lnTo>
                  <a:lnTo>
                    <a:pt x="31989" y="176"/>
                  </a:lnTo>
                  <a:lnTo>
                    <a:pt x="31989" y="132"/>
                  </a:lnTo>
                  <a:lnTo>
                    <a:pt x="31945" y="88"/>
                  </a:lnTo>
                  <a:lnTo>
                    <a:pt x="3190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47"/>
            <p:cNvSpPr/>
            <p:nvPr/>
          </p:nvSpPr>
          <p:spPr>
            <a:xfrm>
              <a:off x="1915450" y="4597900"/>
              <a:ext cx="615450" cy="109725"/>
            </a:xfrm>
            <a:custGeom>
              <a:avLst/>
              <a:gdLst/>
              <a:ahLst/>
              <a:cxnLst/>
              <a:rect l="l" t="t" r="r" b="b"/>
              <a:pathLst>
                <a:path w="24618" h="4389" extrusionOk="0">
                  <a:moveTo>
                    <a:pt x="24442" y="0"/>
                  </a:moveTo>
                  <a:lnTo>
                    <a:pt x="20975" y="132"/>
                  </a:lnTo>
                  <a:lnTo>
                    <a:pt x="20931" y="132"/>
                  </a:lnTo>
                  <a:lnTo>
                    <a:pt x="20098" y="395"/>
                  </a:lnTo>
                  <a:lnTo>
                    <a:pt x="17201" y="2019"/>
                  </a:lnTo>
                  <a:lnTo>
                    <a:pt x="15534" y="1975"/>
                  </a:lnTo>
                  <a:lnTo>
                    <a:pt x="12857" y="1799"/>
                  </a:lnTo>
                  <a:lnTo>
                    <a:pt x="9698" y="1668"/>
                  </a:lnTo>
                  <a:lnTo>
                    <a:pt x="7197" y="1580"/>
                  </a:lnTo>
                  <a:lnTo>
                    <a:pt x="4169" y="1536"/>
                  </a:lnTo>
                  <a:lnTo>
                    <a:pt x="4081" y="1580"/>
                  </a:lnTo>
                  <a:lnTo>
                    <a:pt x="1185" y="3116"/>
                  </a:lnTo>
                  <a:lnTo>
                    <a:pt x="1141" y="3160"/>
                  </a:lnTo>
                  <a:lnTo>
                    <a:pt x="88" y="4081"/>
                  </a:lnTo>
                  <a:lnTo>
                    <a:pt x="44" y="4125"/>
                  </a:lnTo>
                  <a:lnTo>
                    <a:pt x="0" y="4169"/>
                  </a:lnTo>
                  <a:lnTo>
                    <a:pt x="0" y="4257"/>
                  </a:lnTo>
                  <a:lnTo>
                    <a:pt x="44" y="4300"/>
                  </a:lnTo>
                  <a:lnTo>
                    <a:pt x="132" y="4344"/>
                  </a:lnTo>
                  <a:lnTo>
                    <a:pt x="176" y="4388"/>
                  </a:lnTo>
                  <a:lnTo>
                    <a:pt x="307" y="4344"/>
                  </a:lnTo>
                  <a:lnTo>
                    <a:pt x="1361" y="3423"/>
                  </a:lnTo>
                  <a:lnTo>
                    <a:pt x="4213" y="1887"/>
                  </a:lnTo>
                  <a:lnTo>
                    <a:pt x="7197" y="1931"/>
                  </a:lnTo>
                  <a:lnTo>
                    <a:pt x="9698" y="2019"/>
                  </a:lnTo>
                  <a:lnTo>
                    <a:pt x="12813" y="2150"/>
                  </a:lnTo>
                  <a:lnTo>
                    <a:pt x="15534" y="2326"/>
                  </a:lnTo>
                  <a:lnTo>
                    <a:pt x="17201" y="2370"/>
                  </a:lnTo>
                  <a:lnTo>
                    <a:pt x="17333" y="2370"/>
                  </a:lnTo>
                  <a:lnTo>
                    <a:pt x="20229" y="702"/>
                  </a:lnTo>
                  <a:lnTo>
                    <a:pt x="21019" y="483"/>
                  </a:lnTo>
                  <a:lnTo>
                    <a:pt x="24442" y="351"/>
                  </a:lnTo>
                  <a:lnTo>
                    <a:pt x="24530" y="307"/>
                  </a:lnTo>
                  <a:lnTo>
                    <a:pt x="24573" y="307"/>
                  </a:lnTo>
                  <a:lnTo>
                    <a:pt x="24617" y="220"/>
                  </a:lnTo>
                  <a:lnTo>
                    <a:pt x="24617" y="176"/>
                  </a:lnTo>
                  <a:lnTo>
                    <a:pt x="24617" y="88"/>
                  </a:lnTo>
                  <a:lnTo>
                    <a:pt x="24573" y="44"/>
                  </a:lnTo>
                  <a:lnTo>
                    <a:pt x="2448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47"/>
            <p:cNvSpPr/>
            <p:nvPr/>
          </p:nvSpPr>
          <p:spPr>
            <a:xfrm>
              <a:off x="1158500" y="3048925"/>
              <a:ext cx="152525" cy="1579700"/>
            </a:xfrm>
            <a:custGeom>
              <a:avLst/>
              <a:gdLst/>
              <a:ahLst/>
              <a:cxnLst/>
              <a:rect l="l" t="t" r="r" b="b"/>
              <a:pathLst>
                <a:path w="6101" h="63188" extrusionOk="0">
                  <a:moveTo>
                    <a:pt x="5881" y="0"/>
                  </a:moveTo>
                  <a:lnTo>
                    <a:pt x="5793" y="44"/>
                  </a:lnTo>
                  <a:lnTo>
                    <a:pt x="5749" y="88"/>
                  </a:lnTo>
                  <a:lnTo>
                    <a:pt x="4564" y="3028"/>
                  </a:lnTo>
                  <a:lnTo>
                    <a:pt x="3687" y="5441"/>
                  </a:lnTo>
                  <a:lnTo>
                    <a:pt x="2765" y="8030"/>
                  </a:lnTo>
                  <a:lnTo>
                    <a:pt x="2765" y="8074"/>
                  </a:lnTo>
                  <a:lnTo>
                    <a:pt x="2853" y="9873"/>
                  </a:lnTo>
                  <a:lnTo>
                    <a:pt x="3204" y="12330"/>
                  </a:lnTo>
                  <a:lnTo>
                    <a:pt x="3248" y="12330"/>
                  </a:lnTo>
                  <a:lnTo>
                    <a:pt x="3818" y="14568"/>
                  </a:lnTo>
                  <a:lnTo>
                    <a:pt x="3599" y="16236"/>
                  </a:lnTo>
                  <a:lnTo>
                    <a:pt x="3423" y="18956"/>
                  </a:lnTo>
                  <a:lnTo>
                    <a:pt x="3336" y="21414"/>
                  </a:lnTo>
                  <a:lnTo>
                    <a:pt x="2853" y="24134"/>
                  </a:lnTo>
                  <a:lnTo>
                    <a:pt x="2502" y="26284"/>
                  </a:lnTo>
                  <a:lnTo>
                    <a:pt x="2502" y="26328"/>
                  </a:lnTo>
                  <a:lnTo>
                    <a:pt x="2458" y="31331"/>
                  </a:lnTo>
                  <a:lnTo>
                    <a:pt x="2634" y="34446"/>
                  </a:lnTo>
                  <a:lnTo>
                    <a:pt x="2765" y="36158"/>
                  </a:lnTo>
                  <a:lnTo>
                    <a:pt x="2414" y="39931"/>
                  </a:lnTo>
                  <a:lnTo>
                    <a:pt x="2107" y="41292"/>
                  </a:lnTo>
                  <a:lnTo>
                    <a:pt x="834" y="44714"/>
                  </a:lnTo>
                  <a:lnTo>
                    <a:pt x="571" y="45899"/>
                  </a:lnTo>
                  <a:lnTo>
                    <a:pt x="571" y="45943"/>
                  </a:lnTo>
                  <a:lnTo>
                    <a:pt x="615" y="48137"/>
                  </a:lnTo>
                  <a:lnTo>
                    <a:pt x="615" y="51560"/>
                  </a:lnTo>
                  <a:lnTo>
                    <a:pt x="176" y="53183"/>
                  </a:lnTo>
                  <a:lnTo>
                    <a:pt x="1" y="54499"/>
                  </a:lnTo>
                  <a:lnTo>
                    <a:pt x="1" y="54543"/>
                  </a:lnTo>
                  <a:lnTo>
                    <a:pt x="483" y="58624"/>
                  </a:lnTo>
                  <a:lnTo>
                    <a:pt x="834" y="61169"/>
                  </a:lnTo>
                  <a:lnTo>
                    <a:pt x="922" y="63012"/>
                  </a:lnTo>
                  <a:lnTo>
                    <a:pt x="922" y="63100"/>
                  </a:lnTo>
                  <a:lnTo>
                    <a:pt x="966" y="63144"/>
                  </a:lnTo>
                  <a:lnTo>
                    <a:pt x="1098" y="63188"/>
                  </a:lnTo>
                  <a:lnTo>
                    <a:pt x="1186" y="63188"/>
                  </a:lnTo>
                  <a:lnTo>
                    <a:pt x="1229" y="63144"/>
                  </a:lnTo>
                  <a:lnTo>
                    <a:pt x="1273" y="63100"/>
                  </a:lnTo>
                  <a:lnTo>
                    <a:pt x="1273" y="63012"/>
                  </a:lnTo>
                  <a:lnTo>
                    <a:pt x="1186" y="61125"/>
                  </a:lnTo>
                  <a:lnTo>
                    <a:pt x="834" y="58580"/>
                  </a:lnTo>
                  <a:lnTo>
                    <a:pt x="352" y="54543"/>
                  </a:lnTo>
                  <a:lnTo>
                    <a:pt x="527" y="53227"/>
                  </a:lnTo>
                  <a:lnTo>
                    <a:pt x="966" y="51603"/>
                  </a:lnTo>
                  <a:lnTo>
                    <a:pt x="966" y="51560"/>
                  </a:lnTo>
                  <a:lnTo>
                    <a:pt x="966" y="48137"/>
                  </a:lnTo>
                  <a:lnTo>
                    <a:pt x="922" y="45987"/>
                  </a:lnTo>
                  <a:lnTo>
                    <a:pt x="1186" y="44802"/>
                  </a:lnTo>
                  <a:lnTo>
                    <a:pt x="2414" y="41423"/>
                  </a:lnTo>
                  <a:lnTo>
                    <a:pt x="2458" y="41379"/>
                  </a:lnTo>
                  <a:lnTo>
                    <a:pt x="2765" y="39975"/>
                  </a:lnTo>
                  <a:lnTo>
                    <a:pt x="3116" y="36201"/>
                  </a:lnTo>
                  <a:lnTo>
                    <a:pt x="3116" y="36158"/>
                  </a:lnTo>
                  <a:lnTo>
                    <a:pt x="2985" y="34446"/>
                  </a:lnTo>
                  <a:lnTo>
                    <a:pt x="2809" y="31287"/>
                  </a:lnTo>
                  <a:lnTo>
                    <a:pt x="2853" y="26328"/>
                  </a:lnTo>
                  <a:lnTo>
                    <a:pt x="3204" y="24222"/>
                  </a:lnTo>
                  <a:lnTo>
                    <a:pt x="3687" y="21458"/>
                  </a:lnTo>
                  <a:lnTo>
                    <a:pt x="3687" y="21414"/>
                  </a:lnTo>
                  <a:lnTo>
                    <a:pt x="3774" y="19000"/>
                  </a:lnTo>
                  <a:lnTo>
                    <a:pt x="3950" y="16280"/>
                  </a:lnTo>
                  <a:lnTo>
                    <a:pt x="4169" y="14612"/>
                  </a:lnTo>
                  <a:lnTo>
                    <a:pt x="4169" y="14525"/>
                  </a:lnTo>
                  <a:lnTo>
                    <a:pt x="3555" y="12287"/>
                  </a:lnTo>
                  <a:lnTo>
                    <a:pt x="3204" y="9829"/>
                  </a:lnTo>
                  <a:lnTo>
                    <a:pt x="3116" y="8074"/>
                  </a:lnTo>
                  <a:lnTo>
                    <a:pt x="3994" y="5573"/>
                  </a:lnTo>
                  <a:lnTo>
                    <a:pt x="4915" y="3160"/>
                  </a:lnTo>
                  <a:lnTo>
                    <a:pt x="6100" y="220"/>
                  </a:lnTo>
                  <a:lnTo>
                    <a:pt x="6100" y="176"/>
                  </a:lnTo>
                  <a:lnTo>
                    <a:pt x="6100" y="88"/>
                  </a:lnTo>
                  <a:lnTo>
                    <a:pt x="6056" y="44"/>
                  </a:lnTo>
                  <a:lnTo>
                    <a:pt x="601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7" name="Google Shape;497;p47"/>
            <p:cNvSpPr/>
            <p:nvPr/>
          </p:nvSpPr>
          <p:spPr>
            <a:xfrm>
              <a:off x="2096450" y="4705400"/>
              <a:ext cx="263300" cy="30750"/>
            </a:xfrm>
            <a:custGeom>
              <a:avLst/>
              <a:gdLst/>
              <a:ahLst/>
              <a:cxnLst/>
              <a:rect l="l" t="t" r="r" b="b"/>
              <a:pathLst>
                <a:path w="10532" h="1230" extrusionOk="0">
                  <a:moveTo>
                    <a:pt x="10313" y="0"/>
                  </a:moveTo>
                  <a:lnTo>
                    <a:pt x="9874" y="176"/>
                  </a:lnTo>
                  <a:lnTo>
                    <a:pt x="6100" y="132"/>
                  </a:lnTo>
                  <a:lnTo>
                    <a:pt x="6056" y="176"/>
                  </a:lnTo>
                  <a:lnTo>
                    <a:pt x="4740" y="308"/>
                  </a:lnTo>
                  <a:lnTo>
                    <a:pt x="176" y="878"/>
                  </a:lnTo>
                  <a:lnTo>
                    <a:pt x="88" y="922"/>
                  </a:lnTo>
                  <a:lnTo>
                    <a:pt x="44" y="966"/>
                  </a:lnTo>
                  <a:lnTo>
                    <a:pt x="1" y="1010"/>
                  </a:lnTo>
                  <a:lnTo>
                    <a:pt x="1" y="1097"/>
                  </a:lnTo>
                  <a:lnTo>
                    <a:pt x="88" y="1185"/>
                  </a:lnTo>
                  <a:lnTo>
                    <a:pt x="176" y="1229"/>
                  </a:lnTo>
                  <a:lnTo>
                    <a:pt x="220" y="1229"/>
                  </a:lnTo>
                  <a:lnTo>
                    <a:pt x="4784" y="659"/>
                  </a:lnTo>
                  <a:lnTo>
                    <a:pt x="6100" y="483"/>
                  </a:lnTo>
                  <a:lnTo>
                    <a:pt x="9918" y="527"/>
                  </a:lnTo>
                  <a:lnTo>
                    <a:pt x="9961" y="527"/>
                  </a:lnTo>
                  <a:lnTo>
                    <a:pt x="10444" y="351"/>
                  </a:lnTo>
                  <a:lnTo>
                    <a:pt x="10488" y="308"/>
                  </a:lnTo>
                  <a:lnTo>
                    <a:pt x="10532" y="264"/>
                  </a:lnTo>
                  <a:lnTo>
                    <a:pt x="10532" y="176"/>
                  </a:lnTo>
                  <a:lnTo>
                    <a:pt x="10532" y="88"/>
                  </a:lnTo>
                  <a:lnTo>
                    <a:pt x="10488" y="44"/>
                  </a:lnTo>
                  <a:lnTo>
                    <a:pt x="104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8" name="Google Shape;498;p47"/>
            <p:cNvSpPr/>
            <p:nvPr/>
          </p:nvSpPr>
          <p:spPr>
            <a:xfrm>
              <a:off x="1024675" y="3357175"/>
              <a:ext cx="119600" cy="1265975"/>
            </a:xfrm>
            <a:custGeom>
              <a:avLst/>
              <a:gdLst/>
              <a:ahLst/>
              <a:cxnLst/>
              <a:rect l="l" t="t" r="r" b="b"/>
              <a:pathLst>
                <a:path w="4784" h="50639" extrusionOk="0">
                  <a:moveTo>
                    <a:pt x="4564" y="0"/>
                  </a:moveTo>
                  <a:lnTo>
                    <a:pt x="4520" y="44"/>
                  </a:lnTo>
                  <a:lnTo>
                    <a:pt x="4476" y="88"/>
                  </a:lnTo>
                  <a:lnTo>
                    <a:pt x="4432" y="176"/>
                  </a:lnTo>
                  <a:lnTo>
                    <a:pt x="3950" y="3423"/>
                  </a:lnTo>
                  <a:lnTo>
                    <a:pt x="3555" y="5266"/>
                  </a:lnTo>
                  <a:lnTo>
                    <a:pt x="3511" y="5310"/>
                  </a:lnTo>
                  <a:lnTo>
                    <a:pt x="3423" y="7504"/>
                  </a:lnTo>
                  <a:lnTo>
                    <a:pt x="3379" y="11278"/>
                  </a:lnTo>
                  <a:lnTo>
                    <a:pt x="3467" y="13823"/>
                  </a:lnTo>
                  <a:lnTo>
                    <a:pt x="3555" y="16148"/>
                  </a:lnTo>
                  <a:lnTo>
                    <a:pt x="3818" y="18342"/>
                  </a:lnTo>
                  <a:lnTo>
                    <a:pt x="3774" y="19483"/>
                  </a:lnTo>
                  <a:lnTo>
                    <a:pt x="3511" y="20624"/>
                  </a:lnTo>
                  <a:lnTo>
                    <a:pt x="2589" y="24310"/>
                  </a:lnTo>
                  <a:lnTo>
                    <a:pt x="2589" y="24354"/>
                  </a:lnTo>
                  <a:lnTo>
                    <a:pt x="2414" y="27206"/>
                  </a:lnTo>
                  <a:lnTo>
                    <a:pt x="2150" y="28523"/>
                  </a:lnTo>
                  <a:lnTo>
                    <a:pt x="659" y="31638"/>
                  </a:lnTo>
                  <a:lnTo>
                    <a:pt x="659" y="31682"/>
                  </a:lnTo>
                  <a:lnTo>
                    <a:pt x="308" y="32998"/>
                  </a:lnTo>
                  <a:lnTo>
                    <a:pt x="264" y="33042"/>
                  </a:lnTo>
                  <a:lnTo>
                    <a:pt x="0" y="35324"/>
                  </a:lnTo>
                  <a:lnTo>
                    <a:pt x="264" y="39054"/>
                  </a:lnTo>
                  <a:lnTo>
                    <a:pt x="176" y="41643"/>
                  </a:lnTo>
                  <a:lnTo>
                    <a:pt x="176" y="41687"/>
                  </a:lnTo>
                  <a:lnTo>
                    <a:pt x="527" y="43837"/>
                  </a:lnTo>
                  <a:lnTo>
                    <a:pt x="922" y="45943"/>
                  </a:lnTo>
                  <a:lnTo>
                    <a:pt x="922" y="45987"/>
                  </a:lnTo>
                  <a:lnTo>
                    <a:pt x="2458" y="48839"/>
                  </a:lnTo>
                  <a:lnTo>
                    <a:pt x="3379" y="50551"/>
                  </a:lnTo>
                  <a:lnTo>
                    <a:pt x="3423" y="50638"/>
                  </a:lnTo>
                  <a:lnTo>
                    <a:pt x="3599" y="50638"/>
                  </a:lnTo>
                  <a:lnTo>
                    <a:pt x="3686" y="50595"/>
                  </a:lnTo>
                  <a:lnTo>
                    <a:pt x="3686" y="50507"/>
                  </a:lnTo>
                  <a:lnTo>
                    <a:pt x="3730" y="50463"/>
                  </a:lnTo>
                  <a:lnTo>
                    <a:pt x="3686" y="50375"/>
                  </a:lnTo>
                  <a:lnTo>
                    <a:pt x="2809" y="48664"/>
                  </a:lnTo>
                  <a:lnTo>
                    <a:pt x="1273" y="45855"/>
                  </a:lnTo>
                  <a:lnTo>
                    <a:pt x="878" y="43793"/>
                  </a:lnTo>
                  <a:lnTo>
                    <a:pt x="527" y="41643"/>
                  </a:lnTo>
                  <a:lnTo>
                    <a:pt x="615" y="39054"/>
                  </a:lnTo>
                  <a:lnTo>
                    <a:pt x="351" y="35324"/>
                  </a:lnTo>
                  <a:lnTo>
                    <a:pt x="615" y="33086"/>
                  </a:lnTo>
                  <a:lnTo>
                    <a:pt x="966" y="31814"/>
                  </a:lnTo>
                  <a:lnTo>
                    <a:pt x="2502" y="28654"/>
                  </a:lnTo>
                  <a:lnTo>
                    <a:pt x="2502" y="28610"/>
                  </a:lnTo>
                  <a:lnTo>
                    <a:pt x="2765" y="27294"/>
                  </a:lnTo>
                  <a:lnTo>
                    <a:pt x="2765" y="27250"/>
                  </a:lnTo>
                  <a:lnTo>
                    <a:pt x="2940" y="24398"/>
                  </a:lnTo>
                  <a:lnTo>
                    <a:pt x="3862" y="20668"/>
                  </a:lnTo>
                  <a:lnTo>
                    <a:pt x="4125" y="19571"/>
                  </a:lnTo>
                  <a:lnTo>
                    <a:pt x="4125" y="19527"/>
                  </a:lnTo>
                  <a:lnTo>
                    <a:pt x="4169" y="18342"/>
                  </a:lnTo>
                  <a:lnTo>
                    <a:pt x="4169" y="18299"/>
                  </a:lnTo>
                  <a:lnTo>
                    <a:pt x="3906" y="16105"/>
                  </a:lnTo>
                  <a:lnTo>
                    <a:pt x="3818" y="13779"/>
                  </a:lnTo>
                  <a:lnTo>
                    <a:pt x="3730" y="11278"/>
                  </a:lnTo>
                  <a:lnTo>
                    <a:pt x="3774" y="7504"/>
                  </a:lnTo>
                  <a:lnTo>
                    <a:pt x="3862" y="5310"/>
                  </a:lnTo>
                  <a:lnTo>
                    <a:pt x="4301" y="3467"/>
                  </a:lnTo>
                  <a:lnTo>
                    <a:pt x="4783" y="220"/>
                  </a:lnTo>
                  <a:lnTo>
                    <a:pt x="4783" y="132"/>
                  </a:lnTo>
                  <a:lnTo>
                    <a:pt x="4783" y="88"/>
                  </a:lnTo>
                  <a:lnTo>
                    <a:pt x="4696" y="44"/>
                  </a:lnTo>
                  <a:lnTo>
                    <a:pt x="465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9" name="Google Shape;499;p47"/>
            <p:cNvSpPr/>
            <p:nvPr/>
          </p:nvSpPr>
          <p:spPr>
            <a:xfrm>
              <a:off x="605600" y="2498225"/>
              <a:ext cx="454200" cy="2111750"/>
            </a:xfrm>
            <a:custGeom>
              <a:avLst/>
              <a:gdLst/>
              <a:ahLst/>
              <a:cxnLst/>
              <a:rect l="l" t="t" r="r" b="b"/>
              <a:pathLst>
                <a:path w="18168" h="84470" extrusionOk="0">
                  <a:moveTo>
                    <a:pt x="17904" y="0"/>
                  </a:moveTo>
                  <a:lnTo>
                    <a:pt x="14569" y="2370"/>
                  </a:lnTo>
                  <a:lnTo>
                    <a:pt x="13077" y="3203"/>
                  </a:lnTo>
                  <a:lnTo>
                    <a:pt x="10181" y="4344"/>
                  </a:lnTo>
                  <a:lnTo>
                    <a:pt x="8119" y="5134"/>
                  </a:lnTo>
                  <a:lnTo>
                    <a:pt x="6364" y="5485"/>
                  </a:lnTo>
                  <a:lnTo>
                    <a:pt x="6320" y="5485"/>
                  </a:lnTo>
                  <a:lnTo>
                    <a:pt x="5223" y="6275"/>
                  </a:lnTo>
                  <a:lnTo>
                    <a:pt x="4521" y="6714"/>
                  </a:lnTo>
                  <a:lnTo>
                    <a:pt x="4477" y="6758"/>
                  </a:lnTo>
                  <a:lnTo>
                    <a:pt x="1888" y="8952"/>
                  </a:lnTo>
                  <a:lnTo>
                    <a:pt x="308" y="10883"/>
                  </a:lnTo>
                  <a:lnTo>
                    <a:pt x="264" y="10926"/>
                  </a:lnTo>
                  <a:lnTo>
                    <a:pt x="1" y="11409"/>
                  </a:lnTo>
                  <a:lnTo>
                    <a:pt x="1" y="11497"/>
                  </a:lnTo>
                  <a:lnTo>
                    <a:pt x="1" y="11585"/>
                  </a:lnTo>
                  <a:lnTo>
                    <a:pt x="1976" y="15534"/>
                  </a:lnTo>
                  <a:lnTo>
                    <a:pt x="2809" y="18649"/>
                  </a:lnTo>
                  <a:lnTo>
                    <a:pt x="3468" y="22204"/>
                  </a:lnTo>
                  <a:lnTo>
                    <a:pt x="4082" y="25495"/>
                  </a:lnTo>
                  <a:lnTo>
                    <a:pt x="4784" y="27864"/>
                  </a:lnTo>
                  <a:lnTo>
                    <a:pt x="5574" y="30541"/>
                  </a:lnTo>
                  <a:lnTo>
                    <a:pt x="6144" y="33525"/>
                  </a:lnTo>
                  <a:lnTo>
                    <a:pt x="6408" y="35324"/>
                  </a:lnTo>
                  <a:lnTo>
                    <a:pt x="6276" y="39800"/>
                  </a:lnTo>
                  <a:lnTo>
                    <a:pt x="6320" y="41730"/>
                  </a:lnTo>
                  <a:lnTo>
                    <a:pt x="6364" y="41818"/>
                  </a:lnTo>
                  <a:lnTo>
                    <a:pt x="8031" y="44407"/>
                  </a:lnTo>
                  <a:lnTo>
                    <a:pt x="9786" y="46996"/>
                  </a:lnTo>
                  <a:lnTo>
                    <a:pt x="11498" y="49322"/>
                  </a:lnTo>
                  <a:lnTo>
                    <a:pt x="12595" y="51384"/>
                  </a:lnTo>
                  <a:lnTo>
                    <a:pt x="13779" y="53183"/>
                  </a:lnTo>
                  <a:lnTo>
                    <a:pt x="15228" y="55202"/>
                  </a:lnTo>
                  <a:lnTo>
                    <a:pt x="16588" y="57045"/>
                  </a:lnTo>
                  <a:lnTo>
                    <a:pt x="17597" y="58580"/>
                  </a:lnTo>
                  <a:lnTo>
                    <a:pt x="17685" y="58975"/>
                  </a:lnTo>
                  <a:lnTo>
                    <a:pt x="16763" y="60950"/>
                  </a:lnTo>
                  <a:lnTo>
                    <a:pt x="15798" y="62925"/>
                  </a:lnTo>
                  <a:lnTo>
                    <a:pt x="15798" y="62968"/>
                  </a:lnTo>
                  <a:lnTo>
                    <a:pt x="15140" y="64987"/>
                  </a:lnTo>
                  <a:lnTo>
                    <a:pt x="15140" y="65031"/>
                  </a:lnTo>
                  <a:lnTo>
                    <a:pt x="14920" y="67313"/>
                  </a:lnTo>
                  <a:lnTo>
                    <a:pt x="14920" y="67356"/>
                  </a:lnTo>
                  <a:lnTo>
                    <a:pt x="15052" y="68102"/>
                  </a:lnTo>
                  <a:lnTo>
                    <a:pt x="15052" y="68146"/>
                  </a:lnTo>
                  <a:lnTo>
                    <a:pt x="15535" y="69199"/>
                  </a:lnTo>
                  <a:lnTo>
                    <a:pt x="15886" y="71437"/>
                  </a:lnTo>
                  <a:lnTo>
                    <a:pt x="16149" y="73895"/>
                  </a:lnTo>
                  <a:lnTo>
                    <a:pt x="16193" y="75606"/>
                  </a:lnTo>
                  <a:lnTo>
                    <a:pt x="15973" y="77537"/>
                  </a:lnTo>
                  <a:lnTo>
                    <a:pt x="15973" y="77581"/>
                  </a:lnTo>
                  <a:lnTo>
                    <a:pt x="16017" y="79731"/>
                  </a:lnTo>
                  <a:lnTo>
                    <a:pt x="16017" y="79775"/>
                  </a:lnTo>
                  <a:lnTo>
                    <a:pt x="16281" y="81003"/>
                  </a:lnTo>
                  <a:lnTo>
                    <a:pt x="16281" y="81047"/>
                  </a:lnTo>
                  <a:lnTo>
                    <a:pt x="17816" y="84382"/>
                  </a:lnTo>
                  <a:lnTo>
                    <a:pt x="17904" y="84470"/>
                  </a:lnTo>
                  <a:lnTo>
                    <a:pt x="18080" y="84470"/>
                  </a:lnTo>
                  <a:lnTo>
                    <a:pt x="18124" y="84426"/>
                  </a:lnTo>
                  <a:lnTo>
                    <a:pt x="18168" y="84382"/>
                  </a:lnTo>
                  <a:lnTo>
                    <a:pt x="18168" y="84294"/>
                  </a:lnTo>
                  <a:lnTo>
                    <a:pt x="18168" y="84250"/>
                  </a:lnTo>
                  <a:lnTo>
                    <a:pt x="16588" y="80916"/>
                  </a:lnTo>
                  <a:lnTo>
                    <a:pt x="16368" y="79731"/>
                  </a:lnTo>
                  <a:lnTo>
                    <a:pt x="16325" y="77581"/>
                  </a:lnTo>
                  <a:lnTo>
                    <a:pt x="16544" y="75650"/>
                  </a:lnTo>
                  <a:lnTo>
                    <a:pt x="16544" y="75606"/>
                  </a:lnTo>
                  <a:lnTo>
                    <a:pt x="16500" y="73851"/>
                  </a:lnTo>
                  <a:lnTo>
                    <a:pt x="16237" y="71393"/>
                  </a:lnTo>
                  <a:lnTo>
                    <a:pt x="15886" y="69112"/>
                  </a:lnTo>
                  <a:lnTo>
                    <a:pt x="15842" y="69068"/>
                  </a:lnTo>
                  <a:lnTo>
                    <a:pt x="15403" y="68015"/>
                  </a:lnTo>
                  <a:lnTo>
                    <a:pt x="15271" y="67313"/>
                  </a:lnTo>
                  <a:lnTo>
                    <a:pt x="15491" y="65075"/>
                  </a:lnTo>
                  <a:lnTo>
                    <a:pt x="16105" y="63056"/>
                  </a:lnTo>
                  <a:lnTo>
                    <a:pt x="17071" y="61125"/>
                  </a:lnTo>
                  <a:lnTo>
                    <a:pt x="17992" y="59107"/>
                  </a:lnTo>
                  <a:lnTo>
                    <a:pt x="18036" y="58975"/>
                  </a:lnTo>
                  <a:lnTo>
                    <a:pt x="17948" y="58493"/>
                  </a:lnTo>
                  <a:lnTo>
                    <a:pt x="17904" y="58405"/>
                  </a:lnTo>
                  <a:lnTo>
                    <a:pt x="16895" y="56825"/>
                  </a:lnTo>
                  <a:lnTo>
                    <a:pt x="15535" y="54982"/>
                  </a:lnTo>
                  <a:lnTo>
                    <a:pt x="14087" y="52964"/>
                  </a:lnTo>
                  <a:lnTo>
                    <a:pt x="12902" y="51209"/>
                  </a:lnTo>
                  <a:lnTo>
                    <a:pt x="11805" y="49146"/>
                  </a:lnTo>
                  <a:lnTo>
                    <a:pt x="11761" y="49146"/>
                  </a:lnTo>
                  <a:lnTo>
                    <a:pt x="10094" y="46777"/>
                  </a:lnTo>
                  <a:lnTo>
                    <a:pt x="8294" y="44188"/>
                  </a:lnTo>
                  <a:lnTo>
                    <a:pt x="6671" y="41687"/>
                  </a:lnTo>
                  <a:lnTo>
                    <a:pt x="6627" y="39800"/>
                  </a:lnTo>
                  <a:lnTo>
                    <a:pt x="6759" y="35324"/>
                  </a:lnTo>
                  <a:lnTo>
                    <a:pt x="6759" y="35280"/>
                  </a:lnTo>
                  <a:lnTo>
                    <a:pt x="6495" y="33481"/>
                  </a:lnTo>
                  <a:lnTo>
                    <a:pt x="5881" y="30453"/>
                  </a:lnTo>
                  <a:lnTo>
                    <a:pt x="5135" y="27776"/>
                  </a:lnTo>
                  <a:lnTo>
                    <a:pt x="4433" y="25407"/>
                  </a:lnTo>
                  <a:lnTo>
                    <a:pt x="3775" y="22116"/>
                  </a:lnTo>
                  <a:lnTo>
                    <a:pt x="3160" y="18562"/>
                  </a:lnTo>
                  <a:lnTo>
                    <a:pt x="2327" y="15446"/>
                  </a:lnTo>
                  <a:lnTo>
                    <a:pt x="2327" y="15402"/>
                  </a:lnTo>
                  <a:lnTo>
                    <a:pt x="352" y="11497"/>
                  </a:lnTo>
                  <a:lnTo>
                    <a:pt x="571" y="11102"/>
                  </a:lnTo>
                  <a:lnTo>
                    <a:pt x="2151" y="9215"/>
                  </a:lnTo>
                  <a:lnTo>
                    <a:pt x="4696" y="7021"/>
                  </a:lnTo>
                  <a:lnTo>
                    <a:pt x="5442" y="6582"/>
                  </a:lnTo>
                  <a:lnTo>
                    <a:pt x="6495" y="5792"/>
                  </a:lnTo>
                  <a:lnTo>
                    <a:pt x="8207" y="5441"/>
                  </a:lnTo>
                  <a:lnTo>
                    <a:pt x="10313" y="4695"/>
                  </a:lnTo>
                  <a:lnTo>
                    <a:pt x="13209" y="3511"/>
                  </a:lnTo>
                  <a:lnTo>
                    <a:pt x="13253" y="3511"/>
                  </a:lnTo>
                  <a:lnTo>
                    <a:pt x="14745" y="2677"/>
                  </a:lnTo>
                  <a:lnTo>
                    <a:pt x="18124" y="307"/>
                  </a:lnTo>
                  <a:lnTo>
                    <a:pt x="18168" y="263"/>
                  </a:lnTo>
                  <a:lnTo>
                    <a:pt x="18168" y="176"/>
                  </a:lnTo>
                  <a:lnTo>
                    <a:pt x="18168" y="132"/>
                  </a:lnTo>
                  <a:lnTo>
                    <a:pt x="18168" y="44"/>
                  </a:lnTo>
                  <a:lnTo>
                    <a:pt x="181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47"/>
            <p:cNvSpPr/>
            <p:nvPr/>
          </p:nvSpPr>
          <p:spPr>
            <a:xfrm>
              <a:off x="489325" y="2325975"/>
              <a:ext cx="527700" cy="2220375"/>
            </a:xfrm>
            <a:custGeom>
              <a:avLst/>
              <a:gdLst/>
              <a:ahLst/>
              <a:cxnLst/>
              <a:rect l="l" t="t" r="r" b="b"/>
              <a:pathLst>
                <a:path w="21108" h="88815" extrusionOk="0">
                  <a:moveTo>
                    <a:pt x="20844" y="1"/>
                  </a:moveTo>
                  <a:lnTo>
                    <a:pt x="17509" y="1844"/>
                  </a:lnTo>
                  <a:lnTo>
                    <a:pt x="15315" y="3204"/>
                  </a:lnTo>
                  <a:lnTo>
                    <a:pt x="13779" y="4082"/>
                  </a:lnTo>
                  <a:lnTo>
                    <a:pt x="12243" y="5047"/>
                  </a:lnTo>
                  <a:lnTo>
                    <a:pt x="10707" y="6056"/>
                  </a:lnTo>
                  <a:lnTo>
                    <a:pt x="9216" y="7066"/>
                  </a:lnTo>
                  <a:lnTo>
                    <a:pt x="8470" y="7636"/>
                  </a:lnTo>
                  <a:lnTo>
                    <a:pt x="7811" y="8163"/>
                  </a:lnTo>
                  <a:lnTo>
                    <a:pt x="7109" y="8733"/>
                  </a:lnTo>
                  <a:lnTo>
                    <a:pt x="6495" y="9347"/>
                  </a:lnTo>
                  <a:lnTo>
                    <a:pt x="5881" y="9918"/>
                  </a:lnTo>
                  <a:lnTo>
                    <a:pt x="5310" y="10576"/>
                  </a:lnTo>
                  <a:lnTo>
                    <a:pt x="4784" y="11190"/>
                  </a:lnTo>
                  <a:lnTo>
                    <a:pt x="4301" y="11849"/>
                  </a:lnTo>
                  <a:lnTo>
                    <a:pt x="3292" y="13121"/>
                  </a:lnTo>
                  <a:lnTo>
                    <a:pt x="3292" y="13165"/>
                  </a:lnTo>
                  <a:lnTo>
                    <a:pt x="1185" y="17860"/>
                  </a:lnTo>
                  <a:lnTo>
                    <a:pt x="220" y="20712"/>
                  </a:lnTo>
                  <a:lnTo>
                    <a:pt x="176" y="20712"/>
                  </a:lnTo>
                  <a:lnTo>
                    <a:pt x="1" y="22204"/>
                  </a:lnTo>
                  <a:lnTo>
                    <a:pt x="1" y="22248"/>
                  </a:lnTo>
                  <a:lnTo>
                    <a:pt x="132" y="25495"/>
                  </a:lnTo>
                  <a:lnTo>
                    <a:pt x="176" y="25539"/>
                  </a:lnTo>
                  <a:lnTo>
                    <a:pt x="834" y="29532"/>
                  </a:lnTo>
                  <a:lnTo>
                    <a:pt x="834" y="29576"/>
                  </a:lnTo>
                  <a:lnTo>
                    <a:pt x="1493" y="31946"/>
                  </a:lnTo>
                  <a:lnTo>
                    <a:pt x="2414" y="34579"/>
                  </a:lnTo>
                  <a:lnTo>
                    <a:pt x="3467" y="37124"/>
                  </a:lnTo>
                  <a:lnTo>
                    <a:pt x="4389" y="39362"/>
                  </a:lnTo>
                  <a:lnTo>
                    <a:pt x="4959" y="41029"/>
                  </a:lnTo>
                  <a:lnTo>
                    <a:pt x="5486" y="42960"/>
                  </a:lnTo>
                  <a:lnTo>
                    <a:pt x="5661" y="44232"/>
                  </a:lnTo>
                  <a:lnTo>
                    <a:pt x="5573" y="46734"/>
                  </a:lnTo>
                  <a:lnTo>
                    <a:pt x="5881" y="48928"/>
                  </a:lnTo>
                  <a:lnTo>
                    <a:pt x="6363" y="51648"/>
                  </a:lnTo>
                  <a:lnTo>
                    <a:pt x="6276" y="56343"/>
                  </a:lnTo>
                  <a:lnTo>
                    <a:pt x="6188" y="58625"/>
                  </a:lnTo>
                  <a:lnTo>
                    <a:pt x="6188" y="61346"/>
                  </a:lnTo>
                  <a:lnTo>
                    <a:pt x="6276" y="65690"/>
                  </a:lnTo>
                  <a:lnTo>
                    <a:pt x="6276" y="65778"/>
                  </a:lnTo>
                  <a:lnTo>
                    <a:pt x="6539" y="66304"/>
                  </a:lnTo>
                  <a:lnTo>
                    <a:pt x="6583" y="66348"/>
                  </a:lnTo>
                  <a:lnTo>
                    <a:pt x="8996" y="68674"/>
                  </a:lnTo>
                  <a:lnTo>
                    <a:pt x="10839" y="70385"/>
                  </a:lnTo>
                  <a:lnTo>
                    <a:pt x="12902" y="71965"/>
                  </a:lnTo>
                  <a:lnTo>
                    <a:pt x="14745" y="73369"/>
                  </a:lnTo>
                  <a:lnTo>
                    <a:pt x="16412" y="74378"/>
                  </a:lnTo>
                  <a:lnTo>
                    <a:pt x="17948" y="75168"/>
                  </a:lnTo>
                  <a:lnTo>
                    <a:pt x="18825" y="76528"/>
                  </a:lnTo>
                  <a:lnTo>
                    <a:pt x="19440" y="77976"/>
                  </a:lnTo>
                  <a:lnTo>
                    <a:pt x="19747" y="80126"/>
                  </a:lnTo>
                  <a:lnTo>
                    <a:pt x="20054" y="82759"/>
                  </a:lnTo>
                  <a:lnTo>
                    <a:pt x="19922" y="84953"/>
                  </a:lnTo>
                  <a:lnTo>
                    <a:pt x="19703" y="87147"/>
                  </a:lnTo>
                  <a:lnTo>
                    <a:pt x="19615" y="88639"/>
                  </a:lnTo>
                  <a:lnTo>
                    <a:pt x="19659" y="88683"/>
                  </a:lnTo>
                  <a:lnTo>
                    <a:pt x="19659" y="88771"/>
                  </a:lnTo>
                  <a:lnTo>
                    <a:pt x="19747" y="88815"/>
                  </a:lnTo>
                  <a:lnTo>
                    <a:pt x="19791" y="88815"/>
                  </a:lnTo>
                  <a:lnTo>
                    <a:pt x="19922" y="88771"/>
                  </a:lnTo>
                  <a:lnTo>
                    <a:pt x="19966" y="88727"/>
                  </a:lnTo>
                  <a:lnTo>
                    <a:pt x="19966" y="88639"/>
                  </a:lnTo>
                  <a:lnTo>
                    <a:pt x="20054" y="87191"/>
                  </a:lnTo>
                  <a:lnTo>
                    <a:pt x="20273" y="84997"/>
                  </a:lnTo>
                  <a:lnTo>
                    <a:pt x="20405" y="82759"/>
                  </a:lnTo>
                  <a:lnTo>
                    <a:pt x="20405" y="82715"/>
                  </a:lnTo>
                  <a:lnTo>
                    <a:pt x="20098" y="80083"/>
                  </a:lnTo>
                  <a:lnTo>
                    <a:pt x="19791" y="77889"/>
                  </a:lnTo>
                  <a:lnTo>
                    <a:pt x="19791" y="77845"/>
                  </a:lnTo>
                  <a:lnTo>
                    <a:pt x="19133" y="76397"/>
                  </a:lnTo>
                  <a:lnTo>
                    <a:pt x="19133" y="76353"/>
                  </a:lnTo>
                  <a:lnTo>
                    <a:pt x="18211" y="74905"/>
                  </a:lnTo>
                  <a:lnTo>
                    <a:pt x="18167" y="74861"/>
                  </a:lnTo>
                  <a:lnTo>
                    <a:pt x="16587" y="74071"/>
                  </a:lnTo>
                  <a:lnTo>
                    <a:pt x="14964" y="73062"/>
                  </a:lnTo>
                  <a:lnTo>
                    <a:pt x="13121" y="71658"/>
                  </a:lnTo>
                  <a:lnTo>
                    <a:pt x="11102" y="70078"/>
                  </a:lnTo>
                  <a:lnTo>
                    <a:pt x="9216" y="68410"/>
                  </a:lnTo>
                  <a:lnTo>
                    <a:pt x="6846" y="66129"/>
                  </a:lnTo>
                  <a:lnTo>
                    <a:pt x="6627" y="65646"/>
                  </a:lnTo>
                  <a:lnTo>
                    <a:pt x="6539" y="61346"/>
                  </a:lnTo>
                  <a:lnTo>
                    <a:pt x="6539" y="58625"/>
                  </a:lnTo>
                  <a:lnTo>
                    <a:pt x="6627" y="56343"/>
                  </a:lnTo>
                  <a:lnTo>
                    <a:pt x="6714" y="51648"/>
                  </a:lnTo>
                  <a:lnTo>
                    <a:pt x="6714" y="51604"/>
                  </a:lnTo>
                  <a:lnTo>
                    <a:pt x="6232" y="48884"/>
                  </a:lnTo>
                  <a:lnTo>
                    <a:pt x="5925" y="46690"/>
                  </a:lnTo>
                  <a:lnTo>
                    <a:pt x="6012" y="44232"/>
                  </a:lnTo>
                  <a:lnTo>
                    <a:pt x="6012" y="44188"/>
                  </a:lnTo>
                  <a:lnTo>
                    <a:pt x="5837" y="42916"/>
                  </a:lnTo>
                  <a:lnTo>
                    <a:pt x="5310" y="40897"/>
                  </a:lnTo>
                  <a:lnTo>
                    <a:pt x="4696" y="39230"/>
                  </a:lnTo>
                  <a:lnTo>
                    <a:pt x="3818" y="36992"/>
                  </a:lnTo>
                  <a:lnTo>
                    <a:pt x="2765" y="34447"/>
                  </a:lnTo>
                  <a:lnTo>
                    <a:pt x="1800" y="31858"/>
                  </a:lnTo>
                  <a:lnTo>
                    <a:pt x="1142" y="29489"/>
                  </a:lnTo>
                  <a:lnTo>
                    <a:pt x="483" y="25495"/>
                  </a:lnTo>
                  <a:lnTo>
                    <a:pt x="352" y="22248"/>
                  </a:lnTo>
                  <a:lnTo>
                    <a:pt x="527" y="20800"/>
                  </a:lnTo>
                  <a:lnTo>
                    <a:pt x="1493" y="17992"/>
                  </a:lnTo>
                  <a:lnTo>
                    <a:pt x="3599" y="13341"/>
                  </a:lnTo>
                  <a:lnTo>
                    <a:pt x="4608" y="12068"/>
                  </a:lnTo>
                  <a:lnTo>
                    <a:pt x="5091" y="11410"/>
                  </a:lnTo>
                  <a:lnTo>
                    <a:pt x="5573" y="10796"/>
                  </a:lnTo>
                  <a:lnTo>
                    <a:pt x="6144" y="10181"/>
                  </a:lnTo>
                  <a:lnTo>
                    <a:pt x="6758" y="9567"/>
                  </a:lnTo>
                  <a:lnTo>
                    <a:pt x="7373" y="8996"/>
                  </a:lnTo>
                  <a:lnTo>
                    <a:pt x="8031" y="8426"/>
                  </a:lnTo>
                  <a:lnTo>
                    <a:pt x="9435" y="7329"/>
                  </a:lnTo>
                  <a:lnTo>
                    <a:pt x="10927" y="6320"/>
                  </a:lnTo>
                  <a:lnTo>
                    <a:pt x="12419" y="5354"/>
                  </a:lnTo>
                  <a:lnTo>
                    <a:pt x="13955" y="4389"/>
                  </a:lnTo>
                  <a:lnTo>
                    <a:pt x="15490" y="3468"/>
                  </a:lnTo>
                  <a:lnTo>
                    <a:pt x="17684" y="2151"/>
                  </a:lnTo>
                  <a:lnTo>
                    <a:pt x="21019" y="308"/>
                  </a:lnTo>
                  <a:lnTo>
                    <a:pt x="21063" y="264"/>
                  </a:lnTo>
                  <a:lnTo>
                    <a:pt x="21107" y="220"/>
                  </a:lnTo>
                  <a:lnTo>
                    <a:pt x="21107" y="133"/>
                  </a:lnTo>
                  <a:lnTo>
                    <a:pt x="21063" y="89"/>
                  </a:lnTo>
                  <a:lnTo>
                    <a:pt x="21019" y="45"/>
                  </a:lnTo>
                  <a:lnTo>
                    <a:pt x="209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1" name="Google Shape;501;p47"/>
            <p:cNvSpPr/>
            <p:nvPr/>
          </p:nvSpPr>
          <p:spPr>
            <a:xfrm>
              <a:off x="261150" y="2997350"/>
              <a:ext cx="377400" cy="1344975"/>
            </a:xfrm>
            <a:custGeom>
              <a:avLst/>
              <a:gdLst/>
              <a:ahLst/>
              <a:cxnLst/>
              <a:rect l="l" t="t" r="r" b="b"/>
              <a:pathLst>
                <a:path w="15096" h="53799" extrusionOk="0">
                  <a:moveTo>
                    <a:pt x="88" y="1"/>
                  </a:moveTo>
                  <a:lnTo>
                    <a:pt x="44" y="45"/>
                  </a:lnTo>
                  <a:lnTo>
                    <a:pt x="0" y="89"/>
                  </a:lnTo>
                  <a:lnTo>
                    <a:pt x="0" y="176"/>
                  </a:lnTo>
                  <a:lnTo>
                    <a:pt x="0" y="220"/>
                  </a:lnTo>
                  <a:lnTo>
                    <a:pt x="2326" y="5223"/>
                  </a:lnTo>
                  <a:lnTo>
                    <a:pt x="4871" y="9479"/>
                  </a:lnTo>
                  <a:lnTo>
                    <a:pt x="6670" y="12989"/>
                  </a:lnTo>
                  <a:lnTo>
                    <a:pt x="8206" y="16149"/>
                  </a:lnTo>
                  <a:lnTo>
                    <a:pt x="8996" y="17904"/>
                  </a:lnTo>
                  <a:lnTo>
                    <a:pt x="9259" y="18694"/>
                  </a:lnTo>
                  <a:lnTo>
                    <a:pt x="9347" y="21283"/>
                  </a:lnTo>
                  <a:lnTo>
                    <a:pt x="9391" y="25671"/>
                  </a:lnTo>
                  <a:lnTo>
                    <a:pt x="9391" y="28918"/>
                  </a:lnTo>
                  <a:lnTo>
                    <a:pt x="9479" y="36114"/>
                  </a:lnTo>
                  <a:lnTo>
                    <a:pt x="9830" y="42433"/>
                  </a:lnTo>
                  <a:lnTo>
                    <a:pt x="9961" y="43442"/>
                  </a:lnTo>
                  <a:lnTo>
                    <a:pt x="9961" y="43486"/>
                  </a:lnTo>
                  <a:lnTo>
                    <a:pt x="10751" y="45505"/>
                  </a:lnTo>
                  <a:lnTo>
                    <a:pt x="11936" y="48006"/>
                  </a:lnTo>
                  <a:lnTo>
                    <a:pt x="12901" y="49980"/>
                  </a:lnTo>
                  <a:lnTo>
                    <a:pt x="13603" y="51604"/>
                  </a:lnTo>
                  <a:lnTo>
                    <a:pt x="14744" y="53710"/>
                  </a:lnTo>
                  <a:lnTo>
                    <a:pt x="14832" y="53754"/>
                  </a:lnTo>
                  <a:lnTo>
                    <a:pt x="14920" y="53798"/>
                  </a:lnTo>
                  <a:lnTo>
                    <a:pt x="15008" y="53754"/>
                  </a:lnTo>
                  <a:lnTo>
                    <a:pt x="15052" y="53710"/>
                  </a:lnTo>
                  <a:lnTo>
                    <a:pt x="15095" y="53666"/>
                  </a:lnTo>
                  <a:lnTo>
                    <a:pt x="15095" y="53623"/>
                  </a:lnTo>
                  <a:lnTo>
                    <a:pt x="15052" y="53535"/>
                  </a:lnTo>
                  <a:lnTo>
                    <a:pt x="13911" y="51428"/>
                  </a:lnTo>
                  <a:lnTo>
                    <a:pt x="13209" y="49849"/>
                  </a:lnTo>
                  <a:lnTo>
                    <a:pt x="12243" y="47830"/>
                  </a:lnTo>
                  <a:lnTo>
                    <a:pt x="11058" y="45373"/>
                  </a:lnTo>
                  <a:lnTo>
                    <a:pt x="10312" y="43398"/>
                  </a:lnTo>
                  <a:lnTo>
                    <a:pt x="10181" y="42433"/>
                  </a:lnTo>
                  <a:lnTo>
                    <a:pt x="9830" y="36114"/>
                  </a:lnTo>
                  <a:lnTo>
                    <a:pt x="9742" y="28918"/>
                  </a:lnTo>
                  <a:lnTo>
                    <a:pt x="9742" y="25671"/>
                  </a:lnTo>
                  <a:lnTo>
                    <a:pt x="9698" y="21283"/>
                  </a:lnTo>
                  <a:lnTo>
                    <a:pt x="9610" y="18650"/>
                  </a:lnTo>
                  <a:lnTo>
                    <a:pt x="9566" y="18606"/>
                  </a:lnTo>
                  <a:lnTo>
                    <a:pt x="9303" y="17816"/>
                  </a:lnTo>
                  <a:lnTo>
                    <a:pt x="8513" y="16017"/>
                  </a:lnTo>
                  <a:lnTo>
                    <a:pt x="6977" y="12814"/>
                  </a:lnTo>
                  <a:lnTo>
                    <a:pt x="5178" y="9347"/>
                  </a:lnTo>
                  <a:lnTo>
                    <a:pt x="2633" y="5047"/>
                  </a:lnTo>
                  <a:lnTo>
                    <a:pt x="308" y="89"/>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2" name="Google Shape;502;p47"/>
            <p:cNvSpPr/>
            <p:nvPr/>
          </p:nvSpPr>
          <p:spPr>
            <a:xfrm>
              <a:off x="238125" y="3076350"/>
              <a:ext cx="340075" cy="1220975"/>
            </a:xfrm>
            <a:custGeom>
              <a:avLst/>
              <a:gdLst/>
              <a:ahLst/>
              <a:cxnLst/>
              <a:rect l="l" t="t" r="r" b="b"/>
              <a:pathLst>
                <a:path w="13603" h="48839" extrusionOk="0">
                  <a:moveTo>
                    <a:pt x="132" y="0"/>
                  </a:moveTo>
                  <a:lnTo>
                    <a:pt x="44" y="44"/>
                  </a:lnTo>
                  <a:lnTo>
                    <a:pt x="44" y="88"/>
                  </a:lnTo>
                  <a:lnTo>
                    <a:pt x="0" y="176"/>
                  </a:lnTo>
                  <a:lnTo>
                    <a:pt x="0" y="220"/>
                  </a:lnTo>
                  <a:lnTo>
                    <a:pt x="1448" y="3905"/>
                  </a:lnTo>
                  <a:lnTo>
                    <a:pt x="1492" y="3949"/>
                  </a:lnTo>
                  <a:lnTo>
                    <a:pt x="4344" y="6889"/>
                  </a:lnTo>
                  <a:lnTo>
                    <a:pt x="6143" y="10136"/>
                  </a:lnTo>
                  <a:lnTo>
                    <a:pt x="7855" y="13603"/>
                  </a:lnTo>
                  <a:lnTo>
                    <a:pt x="8820" y="15490"/>
                  </a:lnTo>
                  <a:lnTo>
                    <a:pt x="9039" y="16631"/>
                  </a:lnTo>
                  <a:lnTo>
                    <a:pt x="9083" y="18825"/>
                  </a:lnTo>
                  <a:lnTo>
                    <a:pt x="9127" y="21019"/>
                  </a:lnTo>
                  <a:lnTo>
                    <a:pt x="9171" y="25407"/>
                  </a:lnTo>
                  <a:lnTo>
                    <a:pt x="9171" y="28303"/>
                  </a:lnTo>
                  <a:lnTo>
                    <a:pt x="9215" y="31243"/>
                  </a:lnTo>
                  <a:lnTo>
                    <a:pt x="9303" y="34227"/>
                  </a:lnTo>
                  <a:lnTo>
                    <a:pt x="9434" y="37167"/>
                  </a:lnTo>
                  <a:lnTo>
                    <a:pt x="9654" y="40546"/>
                  </a:lnTo>
                  <a:lnTo>
                    <a:pt x="9654" y="40633"/>
                  </a:lnTo>
                  <a:lnTo>
                    <a:pt x="12681" y="47347"/>
                  </a:lnTo>
                  <a:lnTo>
                    <a:pt x="13252" y="48751"/>
                  </a:lnTo>
                  <a:lnTo>
                    <a:pt x="13340" y="48839"/>
                  </a:lnTo>
                  <a:lnTo>
                    <a:pt x="13471" y="48839"/>
                  </a:lnTo>
                  <a:lnTo>
                    <a:pt x="13559" y="48795"/>
                  </a:lnTo>
                  <a:lnTo>
                    <a:pt x="13559" y="48751"/>
                  </a:lnTo>
                  <a:lnTo>
                    <a:pt x="13603" y="48707"/>
                  </a:lnTo>
                  <a:lnTo>
                    <a:pt x="13559" y="48620"/>
                  </a:lnTo>
                  <a:lnTo>
                    <a:pt x="13033" y="47215"/>
                  </a:lnTo>
                  <a:lnTo>
                    <a:pt x="10005" y="40502"/>
                  </a:lnTo>
                  <a:lnTo>
                    <a:pt x="9785" y="37167"/>
                  </a:lnTo>
                  <a:lnTo>
                    <a:pt x="9654" y="34183"/>
                  </a:lnTo>
                  <a:lnTo>
                    <a:pt x="9566" y="31243"/>
                  </a:lnTo>
                  <a:lnTo>
                    <a:pt x="9522" y="28303"/>
                  </a:lnTo>
                  <a:lnTo>
                    <a:pt x="9522" y="25407"/>
                  </a:lnTo>
                  <a:lnTo>
                    <a:pt x="9478" y="21019"/>
                  </a:lnTo>
                  <a:lnTo>
                    <a:pt x="9434" y="18825"/>
                  </a:lnTo>
                  <a:lnTo>
                    <a:pt x="9390" y="16631"/>
                  </a:lnTo>
                  <a:lnTo>
                    <a:pt x="9390" y="16587"/>
                  </a:lnTo>
                  <a:lnTo>
                    <a:pt x="9171" y="15402"/>
                  </a:lnTo>
                  <a:lnTo>
                    <a:pt x="9171" y="15314"/>
                  </a:lnTo>
                  <a:lnTo>
                    <a:pt x="8162" y="13428"/>
                  </a:lnTo>
                  <a:lnTo>
                    <a:pt x="6450" y="9961"/>
                  </a:lnTo>
                  <a:lnTo>
                    <a:pt x="4651" y="6714"/>
                  </a:lnTo>
                  <a:lnTo>
                    <a:pt x="4607" y="6670"/>
                  </a:lnTo>
                  <a:lnTo>
                    <a:pt x="1755" y="3730"/>
                  </a:lnTo>
                  <a:lnTo>
                    <a:pt x="351" y="132"/>
                  </a:lnTo>
                  <a:lnTo>
                    <a:pt x="307" y="44"/>
                  </a:lnTo>
                  <a:lnTo>
                    <a:pt x="26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47"/>
            <p:cNvSpPr/>
            <p:nvPr/>
          </p:nvSpPr>
          <p:spPr>
            <a:xfrm>
              <a:off x="343425" y="3363750"/>
              <a:ext cx="188700" cy="900675"/>
            </a:xfrm>
            <a:custGeom>
              <a:avLst/>
              <a:gdLst/>
              <a:ahLst/>
              <a:cxnLst/>
              <a:rect l="l" t="t" r="r" b="b"/>
              <a:pathLst>
                <a:path w="7548" h="36027" extrusionOk="0">
                  <a:moveTo>
                    <a:pt x="176" y="1"/>
                  </a:moveTo>
                  <a:lnTo>
                    <a:pt x="88" y="45"/>
                  </a:lnTo>
                  <a:lnTo>
                    <a:pt x="44" y="89"/>
                  </a:lnTo>
                  <a:lnTo>
                    <a:pt x="44" y="132"/>
                  </a:lnTo>
                  <a:lnTo>
                    <a:pt x="1" y="220"/>
                  </a:lnTo>
                  <a:lnTo>
                    <a:pt x="44" y="264"/>
                  </a:lnTo>
                  <a:lnTo>
                    <a:pt x="3467" y="6144"/>
                  </a:lnTo>
                  <a:lnTo>
                    <a:pt x="3686" y="10488"/>
                  </a:lnTo>
                  <a:lnTo>
                    <a:pt x="3774" y="13823"/>
                  </a:lnTo>
                  <a:lnTo>
                    <a:pt x="3774" y="16675"/>
                  </a:lnTo>
                  <a:lnTo>
                    <a:pt x="3862" y="21063"/>
                  </a:lnTo>
                  <a:lnTo>
                    <a:pt x="4257" y="28479"/>
                  </a:lnTo>
                  <a:lnTo>
                    <a:pt x="4432" y="29576"/>
                  </a:lnTo>
                  <a:lnTo>
                    <a:pt x="4432" y="29620"/>
                  </a:lnTo>
                  <a:lnTo>
                    <a:pt x="5705" y="32648"/>
                  </a:lnTo>
                  <a:lnTo>
                    <a:pt x="7197" y="35939"/>
                  </a:lnTo>
                  <a:lnTo>
                    <a:pt x="7285" y="36027"/>
                  </a:lnTo>
                  <a:lnTo>
                    <a:pt x="7460" y="36027"/>
                  </a:lnTo>
                  <a:lnTo>
                    <a:pt x="7504" y="35983"/>
                  </a:lnTo>
                  <a:lnTo>
                    <a:pt x="7548" y="35939"/>
                  </a:lnTo>
                  <a:lnTo>
                    <a:pt x="7548" y="35851"/>
                  </a:lnTo>
                  <a:lnTo>
                    <a:pt x="7548" y="35807"/>
                  </a:lnTo>
                  <a:lnTo>
                    <a:pt x="6012" y="32516"/>
                  </a:lnTo>
                  <a:lnTo>
                    <a:pt x="4784" y="29488"/>
                  </a:lnTo>
                  <a:lnTo>
                    <a:pt x="4608" y="28435"/>
                  </a:lnTo>
                  <a:lnTo>
                    <a:pt x="4213" y="21063"/>
                  </a:lnTo>
                  <a:lnTo>
                    <a:pt x="4125" y="16675"/>
                  </a:lnTo>
                  <a:lnTo>
                    <a:pt x="4125" y="13823"/>
                  </a:lnTo>
                  <a:lnTo>
                    <a:pt x="4038" y="10444"/>
                  </a:lnTo>
                  <a:lnTo>
                    <a:pt x="3818" y="6100"/>
                  </a:lnTo>
                  <a:lnTo>
                    <a:pt x="3818" y="6012"/>
                  </a:lnTo>
                  <a:lnTo>
                    <a:pt x="352" y="89"/>
                  </a:lnTo>
                  <a:lnTo>
                    <a:pt x="308" y="45"/>
                  </a:lnTo>
                  <a:lnTo>
                    <a:pt x="220" y="45"/>
                  </a:lnTo>
                  <a:lnTo>
                    <a:pt x="1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47"/>
            <p:cNvSpPr/>
            <p:nvPr/>
          </p:nvSpPr>
          <p:spPr>
            <a:xfrm>
              <a:off x="2699800" y="3180550"/>
              <a:ext cx="204075" cy="111925"/>
            </a:xfrm>
            <a:custGeom>
              <a:avLst/>
              <a:gdLst/>
              <a:ahLst/>
              <a:cxnLst/>
              <a:rect l="l" t="t" r="r" b="b"/>
              <a:pathLst>
                <a:path w="8163" h="4477" extrusionOk="0">
                  <a:moveTo>
                    <a:pt x="4828" y="1"/>
                  </a:moveTo>
                  <a:lnTo>
                    <a:pt x="4740" y="45"/>
                  </a:lnTo>
                  <a:lnTo>
                    <a:pt x="2590" y="1054"/>
                  </a:lnTo>
                  <a:lnTo>
                    <a:pt x="922" y="1712"/>
                  </a:lnTo>
                  <a:lnTo>
                    <a:pt x="879" y="1756"/>
                  </a:lnTo>
                  <a:lnTo>
                    <a:pt x="220" y="2326"/>
                  </a:lnTo>
                  <a:lnTo>
                    <a:pt x="133" y="2414"/>
                  </a:lnTo>
                  <a:lnTo>
                    <a:pt x="1" y="2853"/>
                  </a:lnTo>
                  <a:lnTo>
                    <a:pt x="1" y="2941"/>
                  </a:lnTo>
                  <a:lnTo>
                    <a:pt x="176" y="3511"/>
                  </a:lnTo>
                  <a:lnTo>
                    <a:pt x="220" y="3555"/>
                  </a:lnTo>
                  <a:lnTo>
                    <a:pt x="703" y="4038"/>
                  </a:lnTo>
                  <a:lnTo>
                    <a:pt x="747" y="4038"/>
                  </a:lnTo>
                  <a:lnTo>
                    <a:pt x="1361" y="4345"/>
                  </a:lnTo>
                  <a:lnTo>
                    <a:pt x="1449" y="4389"/>
                  </a:lnTo>
                  <a:lnTo>
                    <a:pt x="3029" y="4477"/>
                  </a:lnTo>
                  <a:lnTo>
                    <a:pt x="3073" y="4477"/>
                  </a:lnTo>
                  <a:lnTo>
                    <a:pt x="5179" y="4038"/>
                  </a:lnTo>
                  <a:lnTo>
                    <a:pt x="8031" y="3204"/>
                  </a:lnTo>
                  <a:lnTo>
                    <a:pt x="8119" y="3160"/>
                  </a:lnTo>
                  <a:lnTo>
                    <a:pt x="8163" y="3116"/>
                  </a:lnTo>
                  <a:lnTo>
                    <a:pt x="8163" y="3029"/>
                  </a:lnTo>
                  <a:lnTo>
                    <a:pt x="8163" y="2985"/>
                  </a:lnTo>
                  <a:lnTo>
                    <a:pt x="8119" y="2897"/>
                  </a:lnTo>
                  <a:lnTo>
                    <a:pt x="8075" y="2897"/>
                  </a:lnTo>
                  <a:lnTo>
                    <a:pt x="8031" y="2853"/>
                  </a:lnTo>
                  <a:lnTo>
                    <a:pt x="7943" y="2853"/>
                  </a:lnTo>
                  <a:lnTo>
                    <a:pt x="5091" y="3687"/>
                  </a:lnTo>
                  <a:lnTo>
                    <a:pt x="3029" y="4126"/>
                  </a:lnTo>
                  <a:lnTo>
                    <a:pt x="1493" y="4038"/>
                  </a:lnTo>
                  <a:lnTo>
                    <a:pt x="922" y="3774"/>
                  </a:lnTo>
                  <a:lnTo>
                    <a:pt x="527" y="3336"/>
                  </a:lnTo>
                  <a:lnTo>
                    <a:pt x="352" y="2897"/>
                  </a:lnTo>
                  <a:lnTo>
                    <a:pt x="484" y="2590"/>
                  </a:lnTo>
                  <a:lnTo>
                    <a:pt x="1098" y="2063"/>
                  </a:lnTo>
                  <a:lnTo>
                    <a:pt x="2722" y="1361"/>
                  </a:lnTo>
                  <a:lnTo>
                    <a:pt x="4916" y="352"/>
                  </a:lnTo>
                  <a:lnTo>
                    <a:pt x="4959" y="308"/>
                  </a:lnTo>
                  <a:lnTo>
                    <a:pt x="5003" y="264"/>
                  </a:lnTo>
                  <a:lnTo>
                    <a:pt x="5003" y="176"/>
                  </a:lnTo>
                  <a:lnTo>
                    <a:pt x="5003" y="132"/>
                  </a:lnTo>
                  <a:lnTo>
                    <a:pt x="4959" y="45"/>
                  </a:lnTo>
                  <a:lnTo>
                    <a:pt x="4872" y="45"/>
                  </a:lnTo>
                  <a:lnTo>
                    <a:pt x="482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47"/>
            <p:cNvSpPr/>
            <p:nvPr/>
          </p:nvSpPr>
          <p:spPr>
            <a:xfrm>
              <a:off x="3153975" y="3567800"/>
              <a:ext cx="561700" cy="625325"/>
            </a:xfrm>
            <a:custGeom>
              <a:avLst/>
              <a:gdLst/>
              <a:ahLst/>
              <a:cxnLst/>
              <a:rect l="l" t="t" r="r" b="b"/>
              <a:pathLst>
                <a:path w="22468" h="25013" extrusionOk="0">
                  <a:moveTo>
                    <a:pt x="3774" y="1"/>
                  </a:moveTo>
                  <a:lnTo>
                    <a:pt x="3730" y="44"/>
                  </a:lnTo>
                  <a:lnTo>
                    <a:pt x="3686" y="88"/>
                  </a:lnTo>
                  <a:lnTo>
                    <a:pt x="2151" y="3599"/>
                  </a:lnTo>
                  <a:lnTo>
                    <a:pt x="1361" y="5442"/>
                  </a:lnTo>
                  <a:lnTo>
                    <a:pt x="1361" y="5486"/>
                  </a:lnTo>
                  <a:lnTo>
                    <a:pt x="703" y="8733"/>
                  </a:lnTo>
                  <a:lnTo>
                    <a:pt x="132" y="11629"/>
                  </a:lnTo>
                  <a:lnTo>
                    <a:pt x="0" y="12331"/>
                  </a:lnTo>
                  <a:lnTo>
                    <a:pt x="0" y="12463"/>
                  </a:lnTo>
                  <a:lnTo>
                    <a:pt x="88" y="12506"/>
                  </a:lnTo>
                  <a:lnTo>
                    <a:pt x="3335" y="14788"/>
                  </a:lnTo>
                  <a:lnTo>
                    <a:pt x="3862" y="15534"/>
                  </a:lnTo>
                  <a:lnTo>
                    <a:pt x="4915" y="17860"/>
                  </a:lnTo>
                  <a:lnTo>
                    <a:pt x="6012" y="19747"/>
                  </a:lnTo>
                  <a:lnTo>
                    <a:pt x="6012" y="19791"/>
                  </a:lnTo>
                  <a:lnTo>
                    <a:pt x="7241" y="21326"/>
                  </a:lnTo>
                  <a:lnTo>
                    <a:pt x="7285" y="21370"/>
                  </a:lnTo>
                  <a:lnTo>
                    <a:pt x="8645" y="22072"/>
                  </a:lnTo>
                  <a:lnTo>
                    <a:pt x="9523" y="22379"/>
                  </a:lnTo>
                  <a:lnTo>
                    <a:pt x="9566" y="22423"/>
                  </a:lnTo>
                  <a:lnTo>
                    <a:pt x="12243" y="22818"/>
                  </a:lnTo>
                  <a:lnTo>
                    <a:pt x="14525" y="23038"/>
                  </a:lnTo>
                  <a:lnTo>
                    <a:pt x="18079" y="24266"/>
                  </a:lnTo>
                  <a:lnTo>
                    <a:pt x="20273" y="24881"/>
                  </a:lnTo>
                  <a:lnTo>
                    <a:pt x="20317" y="24881"/>
                  </a:lnTo>
                  <a:lnTo>
                    <a:pt x="21326" y="25012"/>
                  </a:lnTo>
                  <a:lnTo>
                    <a:pt x="21414" y="25012"/>
                  </a:lnTo>
                  <a:lnTo>
                    <a:pt x="22336" y="24749"/>
                  </a:lnTo>
                  <a:lnTo>
                    <a:pt x="22423" y="24705"/>
                  </a:lnTo>
                  <a:lnTo>
                    <a:pt x="22467" y="24661"/>
                  </a:lnTo>
                  <a:lnTo>
                    <a:pt x="22467" y="24617"/>
                  </a:lnTo>
                  <a:lnTo>
                    <a:pt x="22467" y="24530"/>
                  </a:lnTo>
                  <a:lnTo>
                    <a:pt x="22467" y="24486"/>
                  </a:lnTo>
                  <a:lnTo>
                    <a:pt x="22423" y="24442"/>
                  </a:lnTo>
                  <a:lnTo>
                    <a:pt x="22336" y="24398"/>
                  </a:lnTo>
                  <a:lnTo>
                    <a:pt x="22248" y="24398"/>
                  </a:lnTo>
                  <a:lnTo>
                    <a:pt x="21326" y="24661"/>
                  </a:lnTo>
                  <a:lnTo>
                    <a:pt x="20361" y="24530"/>
                  </a:lnTo>
                  <a:lnTo>
                    <a:pt x="18211" y="23915"/>
                  </a:lnTo>
                  <a:lnTo>
                    <a:pt x="14613" y="22731"/>
                  </a:lnTo>
                  <a:lnTo>
                    <a:pt x="12287" y="22467"/>
                  </a:lnTo>
                  <a:lnTo>
                    <a:pt x="9610" y="22072"/>
                  </a:lnTo>
                  <a:lnTo>
                    <a:pt x="8777" y="21765"/>
                  </a:lnTo>
                  <a:lnTo>
                    <a:pt x="7460" y="21107"/>
                  </a:lnTo>
                  <a:lnTo>
                    <a:pt x="6319" y="19571"/>
                  </a:lnTo>
                  <a:lnTo>
                    <a:pt x="5222" y="17684"/>
                  </a:lnTo>
                  <a:lnTo>
                    <a:pt x="4169" y="15359"/>
                  </a:lnTo>
                  <a:lnTo>
                    <a:pt x="4169" y="15315"/>
                  </a:lnTo>
                  <a:lnTo>
                    <a:pt x="3643" y="14569"/>
                  </a:lnTo>
                  <a:lnTo>
                    <a:pt x="3599" y="14525"/>
                  </a:lnTo>
                  <a:lnTo>
                    <a:pt x="351" y="12287"/>
                  </a:lnTo>
                  <a:lnTo>
                    <a:pt x="483" y="11673"/>
                  </a:lnTo>
                  <a:lnTo>
                    <a:pt x="1054" y="8820"/>
                  </a:lnTo>
                  <a:lnTo>
                    <a:pt x="1712" y="5573"/>
                  </a:lnTo>
                  <a:lnTo>
                    <a:pt x="2458" y="3730"/>
                  </a:lnTo>
                  <a:lnTo>
                    <a:pt x="3994" y="220"/>
                  </a:lnTo>
                  <a:lnTo>
                    <a:pt x="3994" y="176"/>
                  </a:lnTo>
                  <a:lnTo>
                    <a:pt x="3994" y="88"/>
                  </a:lnTo>
                  <a:lnTo>
                    <a:pt x="3950" y="44"/>
                  </a:lnTo>
                  <a:lnTo>
                    <a:pt x="390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47"/>
            <p:cNvSpPr/>
            <p:nvPr/>
          </p:nvSpPr>
          <p:spPr>
            <a:xfrm>
              <a:off x="2632900" y="3118025"/>
              <a:ext cx="307175" cy="222725"/>
            </a:xfrm>
            <a:custGeom>
              <a:avLst/>
              <a:gdLst/>
              <a:ahLst/>
              <a:cxnLst/>
              <a:rect l="l" t="t" r="r" b="b"/>
              <a:pathLst>
                <a:path w="12287" h="8909" extrusionOk="0">
                  <a:moveTo>
                    <a:pt x="4695" y="1"/>
                  </a:moveTo>
                  <a:lnTo>
                    <a:pt x="4608" y="44"/>
                  </a:lnTo>
                  <a:lnTo>
                    <a:pt x="4564" y="88"/>
                  </a:lnTo>
                  <a:lnTo>
                    <a:pt x="3116" y="2238"/>
                  </a:lnTo>
                  <a:lnTo>
                    <a:pt x="2106" y="3116"/>
                  </a:lnTo>
                  <a:lnTo>
                    <a:pt x="2106" y="3160"/>
                  </a:lnTo>
                  <a:lnTo>
                    <a:pt x="746" y="4784"/>
                  </a:lnTo>
                  <a:lnTo>
                    <a:pt x="746" y="4827"/>
                  </a:lnTo>
                  <a:lnTo>
                    <a:pt x="0" y="6232"/>
                  </a:lnTo>
                  <a:lnTo>
                    <a:pt x="0" y="6319"/>
                  </a:lnTo>
                  <a:lnTo>
                    <a:pt x="0" y="6407"/>
                  </a:lnTo>
                  <a:lnTo>
                    <a:pt x="307" y="6934"/>
                  </a:lnTo>
                  <a:lnTo>
                    <a:pt x="351" y="6978"/>
                  </a:lnTo>
                  <a:lnTo>
                    <a:pt x="2633" y="8426"/>
                  </a:lnTo>
                  <a:lnTo>
                    <a:pt x="2677" y="8469"/>
                  </a:lnTo>
                  <a:lnTo>
                    <a:pt x="5836" y="8908"/>
                  </a:lnTo>
                  <a:lnTo>
                    <a:pt x="5880" y="8908"/>
                  </a:lnTo>
                  <a:lnTo>
                    <a:pt x="8294" y="8294"/>
                  </a:lnTo>
                  <a:lnTo>
                    <a:pt x="10839" y="7285"/>
                  </a:lnTo>
                  <a:lnTo>
                    <a:pt x="12155" y="7021"/>
                  </a:lnTo>
                  <a:lnTo>
                    <a:pt x="12199" y="6978"/>
                  </a:lnTo>
                  <a:lnTo>
                    <a:pt x="12287" y="6934"/>
                  </a:lnTo>
                  <a:lnTo>
                    <a:pt x="12287" y="6890"/>
                  </a:lnTo>
                  <a:lnTo>
                    <a:pt x="12287" y="6802"/>
                  </a:lnTo>
                  <a:lnTo>
                    <a:pt x="12287" y="6758"/>
                  </a:lnTo>
                  <a:lnTo>
                    <a:pt x="12199" y="6714"/>
                  </a:lnTo>
                  <a:lnTo>
                    <a:pt x="12155" y="6670"/>
                  </a:lnTo>
                  <a:lnTo>
                    <a:pt x="12067" y="6670"/>
                  </a:lnTo>
                  <a:lnTo>
                    <a:pt x="10795" y="6934"/>
                  </a:lnTo>
                  <a:lnTo>
                    <a:pt x="10751" y="6934"/>
                  </a:lnTo>
                  <a:lnTo>
                    <a:pt x="8206" y="7987"/>
                  </a:lnTo>
                  <a:lnTo>
                    <a:pt x="5836" y="8557"/>
                  </a:lnTo>
                  <a:lnTo>
                    <a:pt x="2765" y="8118"/>
                  </a:lnTo>
                  <a:lnTo>
                    <a:pt x="615" y="6714"/>
                  </a:lnTo>
                  <a:lnTo>
                    <a:pt x="351" y="6319"/>
                  </a:lnTo>
                  <a:lnTo>
                    <a:pt x="1053" y="5003"/>
                  </a:lnTo>
                  <a:lnTo>
                    <a:pt x="2370" y="3379"/>
                  </a:lnTo>
                  <a:lnTo>
                    <a:pt x="3379" y="2502"/>
                  </a:lnTo>
                  <a:lnTo>
                    <a:pt x="3423" y="2458"/>
                  </a:lnTo>
                  <a:lnTo>
                    <a:pt x="4871" y="308"/>
                  </a:lnTo>
                  <a:lnTo>
                    <a:pt x="4871" y="220"/>
                  </a:lnTo>
                  <a:lnTo>
                    <a:pt x="4871" y="176"/>
                  </a:lnTo>
                  <a:lnTo>
                    <a:pt x="4871" y="88"/>
                  </a:lnTo>
                  <a:lnTo>
                    <a:pt x="4827" y="44"/>
                  </a:lnTo>
                  <a:lnTo>
                    <a:pt x="473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7" name="Google Shape;507;p47"/>
            <p:cNvSpPr/>
            <p:nvPr/>
          </p:nvSpPr>
          <p:spPr>
            <a:xfrm>
              <a:off x="3084850" y="3493200"/>
              <a:ext cx="603400" cy="716375"/>
            </a:xfrm>
            <a:custGeom>
              <a:avLst/>
              <a:gdLst/>
              <a:ahLst/>
              <a:cxnLst/>
              <a:rect l="l" t="t" r="r" b="b"/>
              <a:pathLst>
                <a:path w="24136" h="28655" extrusionOk="0">
                  <a:moveTo>
                    <a:pt x="3248" y="1"/>
                  </a:moveTo>
                  <a:lnTo>
                    <a:pt x="3204" y="45"/>
                  </a:lnTo>
                  <a:lnTo>
                    <a:pt x="3160" y="88"/>
                  </a:lnTo>
                  <a:lnTo>
                    <a:pt x="3116" y="176"/>
                  </a:lnTo>
                  <a:lnTo>
                    <a:pt x="2941" y="1361"/>
                  </a:lnTo>
                  <a:lnTo>
                    <a:pt x="1756" y="4520"/>
                  </a:lnTo>
                  <a:lnTo>
                    <a:pt x="1142" y="6539"/>
                  </a:lnTo>
                  <a:lnTo>
                    <a:pt x="1098" y="6539"/>
                  </a:lnTo>
                  <a:lnTo>
                    <a:pt x="879" y="8864"/>
                  </a:lnTo>
                  <a:lnTo>
                    <a:pt x="45" y="13165"/>
                  </a:lnTo>
                  <a:lnTo>
                    <a:pt x="45" y="13209"/>
                  </a:lnTo>
                  <a:lnTo>
                    <a:pt x="1" y="15534"/>
                  </a:lnTo>
                  <a:lnTo>
                    <a:pt x="45" y="16895"/>
                  </a:lnTo>
                  <a:lnTo>
                    <a:pt x="45" y="16982"/>
                  </a:lnTo>
                  <a:lnTo>
                    <a:pt x="440" y="17641"/>
                  </a:lnTo>
                  <a:lnTo>
                    <a:pt x="484" y="17728"/>
                  </a:lnTo>
                  <a:lnTo>
                    <a:pt x="1317" y="18255"/>
                  </a:lnTo>
                  <a:lnTo>
                    <a:pt x="1361" y="18255"/>
                  </a:lnTo>
                  <a:lnTo>
                    <a:pt x="4082" y="19264"/>
                  </a:lnTo>
                  <a:lnTo>
                    <a:pt x="5530" y="20010"/>
                  </a:lnTo>
                  <a:lnTo>
                    <a:pt x="7066" y="22248"/>
                  </a:lnTo>
                  <a:lnTo>
                    <a:pt x="8602" y="24442"/>
                  </a:lnTo>
                  <a:lnTo>
                    <a:pt x="9479" y="25495"/>
                  </a:lnTo>
                  <a:lnTo>
                    <a:pt x="9523" y="25539"/>
                  </a:lnTo>
                  <a:lnTo>
                    <a:pt x="11585" y="26417"/>
                  </a:lnTo>
                  <a:lnTo>
                    <a:pt x="11629" y="26417"/>
                  </a:lnTo>
                  <a:lnTo>
                    <a:pt x="13779" y="26812"/>
                  </a:lnTo>
                  <a:lnTo>
                    <a:pt x="16412" y="27163"/>
                  </a:lnTo>
                  <a:lnTo>
                    <a:pt x="17816" y="27250"/>
                  </a:lnTo>
                  <a:lnTo>
                    <a:pt x="20449" y="28128"/>
                  </a:lnTo>
                  <a:lnTo>
                    <a:pt x="22248" y="28655"/>
                  </a:lnTo>
                  <a:lnTo>
                    <a:pt x="23389" y="28655"/>
                  </a:lnTo>
                  <a:lnTo>
                    <a:pt x="24004" y="28479"/>
                  </a:lnTo>
                  <a:lnTo>
                    <a:pt x="24048" y="28435"/>
                  </a:lnTo>
                  <a:lnTo>
                    <a:pt x="24091" y="28391"/>
                  </a:lnTo>
                  <a:lnTo>
                    <a:pt x="24135" y="28347"/>
                  </a:lnTo>
                  <a:lnTo>
                    <a:pt x="24091" y="28260"/>
                  </a:lnTo>
                  <a:lnTo>
                    <a:pt x="24091" y="28216"/>
                  </a:lnTo>
                  <a:lnTo>
                    <a:pt x="24004" y="28172"/>
                  </a:lnTo>
                  <a:lnTo>
                    <a:pt x="23960" y="28128"/>
                  </a:lnTo>
                  <a:lnTo>
                    <a:pt x="23872" y="28128"/>
                  </a:lnTo>
                  <a:lnTo>
                    <a:pt x="23302" y="28303"/>
                  </a:lnTo>
                  <a:lnTo>
                    <a:pt x="22336" y="28303"/>
                  </a:lnTo>
                  <a:lnTo>
                    <a:pt x="20537" y="27821"/>
                  </a:lnTo>
                  <a:lnTo>
                    <a:pt x="17904" y="26943"/>
                  </a:lnTo>
                  <a:lnTo>
                    <a:pt x="17860" y="26899"/>
                  </a:lnTo>
                  <a:lnTo>
                    <a:pt x="16456" y="26812"/>
                  </a:lnTo>
                  <a:lnTo>
                    <a:pt x="13823" y="26504"/>
                  </a:lnTo>
                  <a:lnTo>
                    <a:pt x="11673" y="26109"/>
                  </a:lnTo>
                  <a:lnTo>
                    <a:pt x="9699" y="25232"/>
                  </a:lnTo>
                  <a:lnTo>
                    <a:pt x="8865" y="24223"/>
                  </a:lnTo>
                  <a:lnTo>
                    <a:pt x="7373" y="22029"/>
                  </a:lnTo>
                  <a:lnTo>
                    <a:pt x="5793" y="19791"/>
                  </a:lnTo>
                  <a:lnTo>
                    <a:pt x="5705" y="19747"/>
                  </a:lnTo>
                  <a:lnTo>
                    <a:pt x="4214" y="18957"/>
                  </a:lnTo>
                  <a:lnTo>
                    <a:pt x="4214" y="18913"/>
                  </a:lnTo>
                  <a:lnTo>
                    <a:pt x="1493" y="17948"/>
                  </a:lnTo>
                  <a:lnTo>
                    <a:pt x="703" y="17421"/>
                  </a:lnTo>
                  <a:lnTo>
                    <a:pt x="396" y="16851"/>
                  </a:lnTo>
                  <a:lnTo>
                    <a:pt x="352" y="15490"/>
                  </a:lnTo>
                  <a:lnTo>
                    <a:pt x="396" y="13209"/>
                  </a:lnTo>
                  <a:lnTo>
                    <a:pt x="1230" y="8908"/>
                  </a:lnTo>
                  <a:lnTo>
                    <a:pt x="1449" y="6627"/>
                  </a:lnTo>
                  <a:lnTo>
                    <a:pt x="2107" y="4652"/>
                  </a:lnTo>
                  <a:lnTo>
                    <a:pt x="3292" y="1493"/>
                  </a:lnTo>
                  <a:lnTo>
                    <a:pt x="3292" y="1449"/>
                  </a:lnTo>
                  <a:lnTo>
                    <a:pt x="3468" y="220"/>
                  </a:lnTo>
                  <a:lnTo>
                    <a:pt x="3468" y="132"/>
                  </a:lnTo>
                  <a:lnTo>
                    <a:pt x="3468" y="88"/>
                  </a:lnTo>
                  <a:lnTo>
                    <a:pt x="3380" y="45"/>
                  </a:lnTo>
                  <a:lnTo>
                    <a:pt x="333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8" name="Google Shape;508;p47"/>
            <p:cNvSpPr/>
            <p:nvPr/>
          </p:nvSpPr>
          <p:spPr>
            <a:xfrm>
              <a:off x="2512225" y="3058800"/>
              <a:ext cx="1147500" cy="1171625"/>
            </a:xfrm>
            <a:custGeom>
              <a:avLst/>
              <a:gdLst/>
              <a:ahLst/>
              <a:cxnLst/>
              <a:rect l="l" t="t" r="r" b="b"/>
              <a:pathLst>
                <a:path w="45900" h="46865" extrusionOk="0">
                  <a:moveTo>
                    <a:pt x="6846" y="0"/>
                  </a:moveTo>
                  <a:lnTo>
                    <a:pt x="6802" y="44"/>
                  </a:lnTo>
                  <a:lnTo>
                    <a:pt x="6758" y="88"/>
                  </a:lnTo>
                  <a:lnTo>
                    <a:pt x="5222" y="2721"/>
                  </a:lnTo>
                  <a:lnTo>
                    <a:pt x="4037" y="4827"/>
                  </a:lnTo>
                  <a:lnTo>
                    <a:pt x="1405" y="8557"/>
                  </a:lnTo>
                  <a:lnTo>
                    <a:pt x="176" y="10400"/>
                  </a:lnTo>
                  <a:lnTo>
                    <a:pt x="44" y="10531"/>
                  </a:lnTo>
                  <a:lnTo>
                    <a:pt x="0" y="10619"/>
                  </a:lnTo>
                  <a:lnTo>
                    <a:pt x="0" y="10707"/>
                  </a:lnTo>
                  <a:lnTo>
                    <a:pt x="0" y="10795"/>
                  </a:lnTo>
                  <a:lnTo>
                    <a:pt x="88" y="10838"/>
                  </a:lnTo>
                  <a:lnTo>
                    <a:pt x="2765" y="11848"/>
                  </a:lnTo>
                  <a:lnTo>
                    <a:pt x="5222" y="12901"/>
                  </a:lnTo>
                  <a:lnTo>
                    <a:pt x="7855" y="13603"/>
                  </a:lnTo>
                  <a:lnTo>
                    <a:pt x="7899" y="13603"/>
                  </a:lnTo>
                  <a:lnTo>
                    <a:pt x="10619" y="13954"/>
                  </a:lnTo>
                  <a:lnTo>
                    <a:pt x="10663" y="13954"/>
                  </a:lnTo>
                  <a:lnTo>
                    <a:pt x="11936" y="13866"/>
                  </a:lnTo>
                  <a:lnTo>
                    <a:pt x="11980" y="13822"/>
                  </a:lnTo>
                  <a:lnTo>
                    <a:pt x="15095" y="12989"/>
                  </a:lnTo>
                  <a:lnTo>
                    <a:pt x="15139" y="12945"/>
                  </a:lnTo>
                  <a:lnTo>
                    <a:pt x="17289" y="11892"/>
                  </a:lnTo>
                  <a:lnTo>
                    <a:pt x="18430" y="11628"/>
                  </a:lnTo>
                  <a:lnTo>
                    <a:pt x="19264" y="11716"/>
                  </a:lnTo>
                  <a:lnTo>
                    <a:pt x="21502" y="15139"/>
                  </a:lnTo>
                  <a:lnTo>
                    <a:pt x="22028" y="16543"/>
                  </a:lnTo>
                  <a:lnTo>
                    <a:pt x="22116" y="17684"/>
                  </a:lnTo>
                  <a:lnTo>
                    <a:pt x="21546" y="19790"/>
                  </a:lnTo>
                  <a:lnTo>
                    <a:pt x="21019" y="21940"/>
                  </a:lnTo>
                  <a:lnTo>
                    <a:pt x="20712" y="24310"/>
                  </a:lnTo>
                  <a:lnTo>
                    <a:pt x="20536" y="26943"/>
                  </a:lnTo>
                  <a:lnTo>
                    <a:pt x="20054" y="29093"/>
                  </a:lnTo>
                  <a:lnTo>
                    <a:pt x="20054" y="29137"/>
                  </a:lnTo>
                  <a:lnTo>
                    <a:pt x="19966" y="31067"/>
                  </a:lnTo>
                  <a:lnTo>
                    <a:pt x="19001" y="35148"/>
                  </a:lnTo>
                  <a:lnTo>
                    <a:pt x="18957" y="35675"/>
                  </a:lnTo>
                  <a:lnTo>
                    <a:pt x="18957" y="35763"/>
                  </a:lnTo>
                  <a:lnTo>
                    <a:pt x="19044" y="35850"/>
                  </a:lnTo>
                  <a:lnTo>
                    <a:pt x="19834" y="36333"/>
                  </a:lnTo>
                  <a:lnTo>
                    <a:pt x="19878" y="36333"/>
                  </a:lnTo>
                  <a:lnTo>
                    <a:pt x="23871" y="37649"/>
                  </a:lnTo>
                  <a:lnTo>
                    <a:pt x="26636" y="38702"/>
                  </a:lnTo>
                  <a:lnTo>
                    <a:pt x="28216" y="39317"/>
                  </a:lnTo>
                  <a:lnTo>
                    <a:pt x="28830" y="39975"/>
                  </a:lnTo>
                  <a:lnTo>
                    <a:pt x="30410" y="42301"/>
                  </a:lnTo>
                  <a:lnTo>
                    <a:pt x="31507" y="43749"/>
                  </a:lnTo>
                  <a:lnTo>
                    <a:pt x="31550" y="43793"/>
                  </a:lnTo>
                  <a:lnTo>
                    <a:pt x="32209" y="44231"/>
                  </a:lnTo>
                  <a:lnTo>
                    <a:pt x="34359" y="45065"/>
                  </a:lnTo>
                  <a:lnTo>
                    <a:pt x="34403" y="45065"/>
                  </a:lnTo>
                  <a:lnTo>
                    <a:pt x="38220" y="45592"/>
                  </a:lnTo>
                  <a:lnTo>
                    <a:pt x="40765" y="45767"/>
                  </a:lnTo>
                  <a:lnTo>
                    <a:pt x="43969" y="46733"/>
                  </a:lnTo>
                  <a:lnTo>
                    <a:pt x="44758" y="46864"/>
                  </a:lnTo>
                  <a:lnTo>
                    <a:pt x="44846" y="46864"/>
                  </a:lnTo>
                  <a:lnTo>
                    <a:pt x="45768" y="46601"/>
                  </a:lnTo>
                  <a:lnTo>
                    <a:pt x="45812" y="46601"/>
                  </a:lnTo>
                  <a:lnTo>
                    <a:pt x="45855" y="46513"/>
                  </a:lnTo>
                  <a:lnTo>
                    <a:pt x="45899" y="46469"/>
                  </a:lnTo>
                  <a:lnTo>
                    <a:pt x="45855" y="46382"/>
                  </a:lnTo>
                  <a:lnTo>
                    <a:pt x="45855" y="46338"/>
                  </a:lnTo>
                  <a:lnTo>
                    <a:pt x="45812" y="46294"/>
                  </a:lnTo>
                  <a:lnTo>
                    <a:pt x="45724" y="46250"/>
                  </a:lnTo>
                  <a:lnTo>
                    <a:pt x="45680" y="46294"/>
                  </a:lnTo>
                  <a:lnTo>
                    <a:pt x="44758" y="46513"/>
                  </a:lnTo>
                  <a:lnTo>
                    <a:pt x="44056" y="46382"/>
                  </a:lnTo>
                  <a:lnTo>
                    <a:pt x="40853" y="45416"/>
                  </a:lnTo>
                  <a:lnTo>
                    <a:pt x="40809" y="45416"/>
                  </a:lnTo>
                  <a:lnTo>
                    <a:pt x="38264" y="45241"/>
                  </a:lnTo>
                  <a:lnTo>
                    <a:pt x="34490" y="44714"/>
                  </a:lnTo>
                  <a:lnTo>
                    <a:pt x="32384" y="43924"/>
                  </a:lnTo>
                  <a:lnTo>
                    <a:pt x="31770" y="43529"/>
                  </a:lnTo>
                  <a:lnTo>
                    <a:pt x="30717" y="42081"/>
                  </a:lnTo>
                  <a:lnTo>
                    <a:pt x="29093" y="39756"/>
                  </a:lnTo>
                  <a:lnTo>
                    <a:pt x="28435" y="39054"/>
                  </a:lnTo>
                  <a:lnTo>
                    <a:pt x="28347" y="39010"/>
                  </a:lnTo>
                  <a:lnTo>
                    <a:pt x="26767" y="38351"/>
                  </a:lnTo>
                  <a:lnTo>
                    <a:pt x="24003" y="37342"/>
                  </a:lnTo>
                  <a:lnTo>
                    <a:pt x="20010" y="35982"/>
                  </a:lnTo>
                  <a:lnTo>
                    <a:pt x="19308" y="35587"/>
                  </a:lnTo>
                  <a:lnTo>
                    <a:pt x="19352" y="35236"/>
                  </a:lnTo>
                  <a:lnTo>
                    <a:pt x="20273" y="31111"/>
                  </a:lnTo>
                  <a:lnTo>
                    <a:pt x="20317" y="31111"/>
                  </a:lnTo>
                  <a:lnTo>
                    <a:pt x="20405" y="29180"/>
                  </a:lnTo>
                  <a:lnTo>
                    <a:pt x="20887" y="26986"/>
                  </a:lnTo>
                  <a:lnTo>
                    <a:pt x="21063" y="24354"/>
                  </a:lnTo>
                  <a:lnTo>
                    <a:pt x="21326" y="21984"/>
                  </a:lnTo>
                  <a:lnTo>
                    <a:pt x="21897" y="19878"/>
                  </a:lnTo>
                  <a:lnTo>
                    <a:pt x="22467" y="17772"/>
                  </a:lnTo>
                  <a:lnTo>
                    <a:pt x="22467" y="17684"/>
                  </a:lnTo>
                  <a:lnTo>
                    <a:pt x="22379" y="16455"/>
                  </a:lnTo>
                  <a:lnTo>
                    <a:pt x="22336" y="16411"/>
                  </a:lnTo>
                  <a:lnTo>
                    <a:pt x="21809" y="15007"/>
                  </a:lnTo>
                  <a:lnTo>
                    <a:pt x="21809" y="14963"/>
                  </a:lnTo>
                  <a:lnTo>
                    <a:pt x="19527" y="11453"/>
                  </a:lnTo>
                  <a:lnTo>
                    <a:pt x="19483" y="11409"/>
                  </a:lnTo>
                  <a:lnTo>
                    <a:pt x="19396" y="11365"/>
                  </a:lnTo>
                  <a:lnTo>
                    <a:pt x="18430" y="11277"/>
                  </a:lnTo>
                  <a:lnTo>
                    <a:pt x="18386" y="11277"/>
                  </a:lnTo>
                  <a:lnTo>
                    <a:pt x="17202" y="11584"/>
                  </a:lnTo>
                  <a:lnTo>
                    <a:pt x="17158" y="11584"/>
                  </a:lnTo>
                  <a:lnTo>
                    <a:pt x="15007" y="12638"/>
                  </a:lnTo>
                  <a:lnTo>
                    <a:pt x="11892" y="13515"/>
                  </a:lnTo>
                  <a:lnTo>
                    <a:pt x="10663" y="13603"/>
                  </a:lnTo>
                  <a:lnTo>
                    <a:pt x="7943" y="13252"/>
                  </a:lnTo>
                  <a:lnTo>
                    <a:pt x="5354" y="12594"/>
                  </a:lnTo>
                  <a:lnTo>
                    <a:pt x="2896" y="11497"/>
                  </a:lnTo>
                  <a:lnTo>
                    <a:pt x="483" y="10575"/>
                  </a:lnTo>
                  <a:lnTo>
                    <a:pt x="1668" y="8732"/>
                  </a:lnTo>
                  <a:lnTo>
                    <a:pt x="4345" y="5046"/>
                  </a:lnTo>
                  <a:lnTo>
                    <a:pt x="4345" y="5002"/>
                  </a:lnTo>
                  <a:lnTo>
                    <a:pt x="5529" y="2896"/>
                  </a:lnTo>
                  <a:lnTo>
                    <a:pt x="7065" y="263"/>
                  </a:lnTo>
                  <a:lnTo>
                    <a:pt x="7065" y="219"/>
                  </a:lnTo>
                  <a:lnTo>
                    <a:pt x="7065" y="132"/>
                  </a:lnTo>
                  <a:lnTo>
                    <a:pt x="7021" y="88"/>
                  </a:lnTo>
                  <a:lnTo>
                    <a:pt x="6977" y="44"/>
                  </a:lnTo>
                  <a:lnTo>
                    <a:pt x="693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47"/>
            <p:cNvSpPr/>
            <p:nvPr/>
          </p:nvSpPr>
          <p:spPr>
            <a:xfrm>
              <a:off x="1670800" y="3011625"/>
              <a:ext cx="1963700" cy="1351525"/>
            </a:xfrm>
            <a:custGeom>
              <a:avLst/>
              <a:gdLst/>
              <a:ahLst/>
              <a:cxnLst/>
              <a:rect l="l" t="t" r="r" b="b"/>
              <a:pathLst>
                <a:path w="78548" h="54061" extrusionOk="0">
                  <a:moveTo>
                    <a:pt x="38309" y="0"/>
                  </a:moveTo>
                  <a:lnTo>
                    <a:pt x="36246" y="1360"/>
                  </a:lnTo>
                  <a:lnTo>
                    <a:pt x="35676" y="1843"/>
                  </a:lnTo>
                  <a:lnTo>
                    <a:pt x="35632" y="1931"/>
                  </a:lnTo>
                  <a:lnTo>
                    <a:pt x="34447" y="4520"/>
                  </a:lnTo>
                  <a:lnTo>
                    <a:pt x="33262" y="7460"/>
                  </a:lnTo>
                  <a:lnTo>
                    <a:pt x="32824" y="8513"/>
                  </a:lnTo>
                  <a:lnTo>
                    <a:pt x="31639" y="8952"/>
                  </a:lnTo>
                  <a:lnTo>
                    <a:pt x="31595" y="8996"/>
                  </a:lnTo>
                  <a:lnTo>
                    <a:pt x="30059" y="9917"/>
                  </a:lnTo>
                  <a:lnTo>
                    <a:pt x="30015" y="9917"/>
                  </a:lnTo>
                  <a:lnTo>
                    <a:pt x="28962" y="10751"/>
                  </a:lnTo>
                  <a:lnTo>
                    <a:pt x="28962" y="10795"/>
                  </a:lnTo>
                  <a:lnTo>
                    <a:pt x="28260" y="11804"/>
                  </a:lnTo>
                  <a:lnTo>
                    <a:pt x="27251" y="13822"/>
                  </a:lnTo>
                  <a:lnTo>
                    <a:pt x="27251" y="13910"/>
                  </a:lnTo>
                  <a:lnTo>
                    <a:pt x="27339" y="16236"/>
                  </a:lnTo>
                  <a:lnTo>
                    <a:pt x="27339" y="18079"/>
                  </a:lnTo>
                  <a:lnTo>
                    <a:pt x="27031" y="18869"/>
                  </a:lnTo>
                  <a:lnTo>
                    <a:pt x="26768" y="19132"/>
                  </a:lnTo>
                  <a:lnTo>
                    <a:pt x="26461" y="19220"/>
                  </a:lnTo>
                  <a:lnTo>
                    <a:pt x="24750" y="18518"/>
                  </a:lnTo>
                  <a:lnTo>
                    <a:pt x="22468" y="18123"/>
                  </a:lnTo>
                  <a:lnTo>
                    <a:pt x="20274" y="17947"/>
                  </a:lnTo>
                  <a:lnTo>
                    <a:pt x="20230" y="17991"/>
                  </a:lnTo>
                  <a:lnTo>
                    <a:pt x="19484" y="18123"/>
                  </a:lnTo>
                  <a:lnTo>
                    <a:pt x="19396" y="18123"/>
                  </a:lnTo>
                  <a:lnTo>
                    <a:pt x="18650" y="18649"/>
                  </a:lnTo>
                  <a:lnTo>
                    <a:pt x="18036" y="18430"/>
                  </a:lnTo>
                  <a:lnTo>
                    <a:pt x="17948" y="18430"/>
                  </a:lnTo>
                  <a:lnTo>
                    <a:pt x="17246" y="18562"/>
                  </a:lnTo>
                  <a:lnTo>
                    <a:pt x="17202" y="18605"/>
                  </a:lnTo>
                  <a:lnTo>
                    <a:pt x="16368" y="19088"/>
                  </a:lnTo>
                  <a:lnTo>
                    <a:pt x="16325" y="19132"/>
                  </a:lnTo>
                  <a:lnTo>
                    <a:pt x="15622" y="19790"/>
                  </a:lnTo>
                  <a:lnTo>
                    <a:pt x="15579" y="19834"/>
                  </a:lnTo>
                  <a:lnTo>
                    <a:pt x="13648" y="23827"/>
                  </a:lnTo>
                  <a:lnTo>
                    <a:pt x="12288" y="26241"/>
                  </a:lnTo>
                  <a:lnTo>
                    <a:pt x="11542" y="27425"/>
                  </a:lnTo>
                  <a:lnTo>
                    <a:pt x="11542" y="27469"/>
                  </a:lnTo>
                  <a:lnTo>
                    <a:pt x="11191" y="28522"/>
                  </a:lnTo>
                  <a:lnTo>
                    <a:pt x="11147" y="28522"/>
                  </a:lnTo>
                  <a:lnTo>
                    <a:pt x="10620" y="31550"/>
                  </a:lnTo>
                  <a:lnTo>
                    <a:pt x="10620" y="32691"/>
                  </a:lnTo>
                  <a:lnTo>
                    <a:pt x="10532" y="33349"/>
                  </a:lnTo>
                  <a:lnTo>
                    <a:pt x="9567" y="35104"/>
                  </a:lnTo>
                  <a:lnTo>
                    <a:pt x="7943" y="37255"/>
                  </a:lnTo>
                  <a:lnTo>
                    <a:pt x="7943" y="37298"/>
                  </a:lnTo>
                  <a:lnTo>
                    <a:pt x="6978" y="39141"/>
                  </a:lnTo>
                  <a:lnTo>
                    <a:pt x="6144" y="41028"/>
                  </a:lnTo>
                  <a:lnTo>
                    <a:pt x="6144" y="41072"/>
                  </a:lnTo>
                  <a:lnTo>
                    <a:pt x="5925" y="42169"/>
                  </a:lnTo>
                  <a:lnTo>
                    <a:pt x="5793" y="42301"/>
                  </a:lnTo>
                  <a:lnTo>
                    <a:pt x="5618" y="42213"/>
                  </a:lnTo>
                  <a:lnTo>
                    <a:pt x="5486" y="42213"/>
                  </a:lnTo>
                  <a:lnTo>
                    <a:pt x="4126" y="42652"/>
                  </a:lnTo>
                  <a:lnTo>
                    <a:pt x="4082" y="42652"/>
                  </a:lnTo>
                  <a:lnTo>
                    <a:pt x="2283" y="43442"/>
                  </a:lnTo>
                  <a:lnTo>
                    <a:pt x="2239" y="43486"/>
                  </a:lnTo>
                  <a:lnTo>
                    <a:pt x="1317" y="44451"/>
                  </a:lnTo>
                  <a:lnTo>
                    <a:pt x="1274" y="44495"/>
                  </a:lnTo>
                  <a:lnTo>
                    <a:pt x="440" y="45855"/>
                  </a:lnTo>
                  <a:lnTo>
                    <a:pt x="440" y="45899"/>
                  </a:lnTo>
                  <a:lnTo>
                    <a:pt x="176" y="46908"/>
                  </a:lnTo>
                  <a:lnTo>
                    <a:pt x="133" y="46952"/>
                  </a:lnTo>
                  <a:lnTo>
                    <a:pt x="1" y="48488"/>
                  </a:lnTo>
                  <a:lnTo>
                    <a:pt x="45" y="48576"/>
                  </a:lnTo>
                  <a:lnTo>
                    <a:pt x="791" y="49848"/>
                  </a:lnTo>
                  <a:lnTo>
                    <a:pt x="791" y="49892"/>
                  </a:lnTo>
                  <a:lnTo>
                    <a:pt x="1888" y="51252"/>
                  </a:lnTo>
                  <a:lnTo>
                    <a:pt x="2239" y="51603"/>
                  </a:lnTo>
                  <a:lnTo>
                    <a:pt x="2327" y="51647"/>
                  </a:lnTo>
                  <a:lnTo>
                    <a:pt x="5442" y="51691"/>
                  </a:lnTo>
                  <a:lnTo>
                    <a:pt x="8733" y="51867"/>
                  </a:lnTo>
                  <a:lnTo>
                    <a:pt x="11805" y="52613"/>
                  </a:lnTo>
                  <a:lnTo>
                    <a:pt x="14920" y="54017"/>
                  </a:lnTo>
                  <a:lnTo>
                    <a:pt x="14964" y="54017"/>
                  </a:lnTo>
                  <a:lnTo>
                    <a:pt x="15491" y="54061"/>
                  </a:lnTo>
                  <a:lnTo>
                    <a:pt x="15579" y="54061"/>
                  </a:lnTo>
                  <a:lnTo>
                    <a:pt x="18036" y="53271"/>
                  </a:lnTo>
                  <a:lnTo>
                    <a:pt x="19659" y="52744"/>
                  </a:lnTo>
                  <a:lnTo>
                    <a:pt x="21239" y="52218"/>
                  </a:lnTo>
                  <a:lnTo>
                    <a:pt x="22819" y="51647"/>
                  </a:lnTo>
                  <a:lnTo>
                    <a:pt x="24355" y="51033"/>
                  </a:lnTo>
                  <a:lnTo>
                    <a:pt x="25101" y="50682"/>
                  </a:lnTo>
                  <a:lnTo>
                    <a:pt x="25847" y="50331"/>
                  </a:lnTo>
                  <a:lnTo>
                    <a:pt x="26549" y="49936"/>
                  </a:lnTo>
                  <a:lnTo>
                    <a:pt x="27295" y="49541"/>
                  </a:lnTo>
                  <a:lnTo>
                    <a:pt x="27953" y="49102"/>
                  </a:lnTo>
                  <a:lnTo>
                    <a:pt x="28655" y="48620"/>
                  </a:lnTo>
                  <a:lnTo>
                    <a:pt x="29313" y="48093"/>
                  </a:lnTo>
                  <a:lnTo>
                    <a:pt x="29927" y="47566"/>
                  </a:lnTo>
                  <a:lnTo>
                    <a:pt x="30805" y="47128"/>
                  </a:lnTo>
                  <a:lnTo>
                    <a:pt x="31814" y="46952"/>
                  </a:lnTo>
                  <a:lnTo>
                    <a:pt x="34272" y="46864"/>
                  </a:lnTo>
                  <a:lnTo>
                    <a:pt x="36466" y="46820"/>
                  </a:lnTo>
                  <a:lnTo>
                    <a:pt x="36510" y="46777"/>
                  </a:lnTo>
                  <a:lnTo>
                    <a:pt x="37168" y="46601"/>
                  </a:lnTo>
                  <a:lnTo>
                    <a:pt x="37212" y="46601"/>
                  </a:lnTo>
                  <a:lnTo>
                    <a:pt x="37870" y="46206"/>
                  </a:lnTo>
                  <a:lnTo>
                    <a:pt x="37914" y="46162"/>
                  </a:lnTo>
                  <a:lnTo>
                    <a:pt x="39625" y="44539"/>
                  </a:lnTo>
                  <a:lnTo>
                    <a:pt x="39625" y="44495"/>
                  </a:lnTo>
                  <a:lnTo>
                    <a:pt x="39976" y="43881"/>
                  </a:lnTo>
                  <a:lnTo>
                    <a:pt x="40020" y="43837"/>
                  </a:lnTo>
                  <a:lnTo>
                    <a:pt x="40634" y="41248"/>
                  </a:lnTo>
                  <a:lnTo>
                    <a:pt x="40942" y="40853"/>
                  </a:lnTo>
                  <a:lnTo>
                    <a:pt x="42741" y="39668"/>
                  </a:lnTo>
                  <a:lnTo>
                    <a:pt x="42828" y="39580"/>
                  </a:lnTo>
                  <a:lnTo>
                    <a:pt x="42828" y="39492"/>
                  </a:lnTo>
                  <a:lnTo>
                    <a:pt x="42784" y="39405"/>
                  </a:lnTo>
                  <a:lnTo>
                    <a:pt x="42741" y="39361"/>
                  </a:lnTo>
                  <a:lnTo>
                    <a:pt x="42082" y="39141"/>
                  </a:lnTo>
                  <a:lnTo>
                    <a:pt x="41995" y="39098"/>
                  </a:lnTo>
                  <a:lnTo>
                    <a:pt x="40064" y="39229"/>
                  </a:lnTo>
                  <a:lnTo>
                    <a:pt x="38089" y="39580"/>
                  </a:lnTo>
                  <a:lnTo>
                    <a:pt x="36115" y="39492"/>
                  </a:lnTo>
                  <a:lnTo>
                    <a:pt x="35149" y="39361"/>
                  </a:lnTo>
                  <a:lnTo>
                    <a:pt x="32955" y="38220"/>
                  </a:lnTo>
                  <a:lnTo>
                    <a:pt x="32297" y="37737"/>
                  </a:lnTo>
                  <a:lnTo>
                    <a:pt x="31858" y="35543"/>
                  </a:lnTo>
                  <a:lnTo>
                    <a:pt x="31463" y="32779"/>
                  </a:lnTo>
                  <a:lnTo>
                    <a:pt x="31156" y="31594"/>
                  </a:lnTo>
                  <a:lnTo>
                    <a:pt x="31156" y="31550"/>
                  </a:lnTo>
                  <a:lnTo>
                    <a:pt x="28962" y="28435"/>
                  </a:lnTo>
                  <a:lnTo>
                    <a:pt x="26724" y="25451"/>
                  </a:lnTo>
                  <a:lnTo>
                    <a:pt x="25978" y="24485"/>
                  </a:lnTo>
                  <a:lnTo>
                    <a:pt x="27602" y="21282"/>
                  </a:lnTo>
                  <a:lnTo>
                    <a:pt x="28523" y="19659"/>
                  </a:lnTo>
                  <a:lnTo>
                    <a:pt x="28874" y="19308"/>
                  </a:lnTo>
                  <a:lnTo>
                    <a:pt x="30103" y="18737"/>
                  </a:lnTo>
                  <a:lnTo>
                    <a:pt x="31288" y="18562"/>
                  </a:lnTo>
                  <a:lnTo>
                    <a:pt x="32867" y="18781"/>
                  </a:lnTo>
                  <a:lnTo>
                    <a:pt x="37299" y="19746"/>
                  </a:lnTo>
                  <a:lnTo>
                    <a:pt x="38747" y="20010"/>
                  </a:lnTo>
                  <a:lnTo>
                    <a:pt x="38835" y="20053"/>
                  </a:lnTo>
                  <a:lnTo>
                    <a:pt x="39713" y="19966"/>
                  </a:lnTo>
                  <a:lnTo>
                    <a:pt x="39757" y="19922"/>
                  </a:lnTo>
                  <a:lnTo>
                    <a:pt x="42082" y="18869"/>
                  </a:lnTo>
                  <a:lnTo>
                    <a:pt x="45154" y="18781"/>
                  </a:lnTo>
                  <a:lnTo>
                    <a:pt x="45198" y="18781"/>
                  </a:lnTo>
                  <a:lnTo>
                    <a:pt x="48357" y="17947"/>
                  </a:lnTo>
                  <a:lnTo>
                    <a:pt x="50420" y="17245"/>
                  </a:lnTo>
                  <a:lnTo>
                    <a:pt x="50464" y="17201"/>
                  </a:lnTo>
                  <a:lnTo>
                    <a:pt x="51429" y="16499"/>
                  </a:lnTo>
                  <a:lnTo>
                    <a:pt x="52175" y="18605"/>
                  </a:lnTo>
                  <a:lnTo>
                    <a:pt x="51648" y="21853"/>
                  </a:lnTo>
                  <a:lnTo>
                    <a:pt x="51297" y="25056"/>
                  </a:lnTo>
                  <a:lnTo>
                    <a:pt x="51166" y="27689"/>
                  </a:lnTo>
                  <a:lnTo>
                    <a:pt x="50551" y="31419"/>
                  </a:lnTo>
                  <a:lnTo>
                    <a:pt x="49893" y="33569"/>
                  </a:lnTo>
                  <a:lnTo>
                    <a:pt x="49893" y="33613"/>
                  </a:lnTo>
                  <a:lnTo>
                    <a:pt x="49718" y="36114"/>
                  </a:lnTo>
                  <a:lnTo>
                    <a:pt x="49718" y="37386"/>
                  </a:lnTo>
                  <a:lnTo>
                    <a:pt x="49761" y="37518"/>
                  </a:lnTo>
                  <a:lnTo>
                    <a:pt x="49981" y="37825"/>
                  </a:lnTo>
                  <a:lnTo>
                    <a:pt x="50113" y="37869"/>
                  </a:lnTo>
                  <a:lnTo>
                    <a:pt x="51034" y="38001"/>
                  </a:lnTo>
                  <a:lnTo>
                    <a:pt x="52789" y="39098"/>
                  </a:lnTo>
                  <a:lnTo>
                    <a:pt x="55993" y="40721"/>
                  </a:lnTo>
                  <a:lnTo>
                    <a:pt x="56036" y="40765"/>
                  </a:lnTo>
                  <a:lnTo>
                    <a:pt x="59415" y="41774"/>
                  </a:lnTo>
                  <a:lnTo>
                    <a:pt x="61214" y="42389"/>
                  </a:lnTo>
                  <a:lnTo>
                    <a:pt x="62662" y="44144"/>
                  </a:lnTo>
                  <a:lnTo>
                    <a:pt x="63935" y="45943"/>
                  </a:lnTo>
                  <a:lnTo>
                    <a:pt x="64593" y="46820"/>
                  </a:lnTo>
                  <a:lnTo>
                    <a:pt x="64681" y="46864"/>
                  </a:lnTo>
                  <a:lnTo>
                    <a:pt x="65866" y="47435"/>
                  </a:lnTo>
                  <a:lnTo>
                    <a:pt x="67972" y="48181"/>
                  </a:lnTo>
                  <a:lnTo>
                    <a:pt x="68016" y="48181"/>
                  </a:lnTo>
                  <a:lnTo>
                    <a:pt x="72053" y="48663"/>
                  </a:lnTo>
                  <a:lnTo>
                    <a:pt x="73984" y="48707"/>
                  </a:lnTo>
                  <a:lnTo>
                    <a:pt x="74905" y="48839"/>
                  </a:lnTo>
                  <a:lnTo>
                    <a:pt x="76880" y="49453"/>
                  </a:lnTo>
                  <a:lnTo>
                    <a:pt x="77538" y="49541"/>
                  </a:lnTo>
                  <a:lnTo>
                    <a:pt x="77626" y="49497"/>
                  </a:lnTo>
                  <a:lnTo>
                    <a:pt x="78415" y="49278"/>
                  </a:lnTo>
                  <a:lnTo>
                    <a:pt x="78503" y="49234"/>
                  </a:lnTo>
                  <a:lnTo>
                    <a:pt x="78547" y="49190"/>
                  </a:lnTo>
                  <a:lnTo>
                    <a:pt x="78547" y="49102"/>
                  </a:lnTo>
                  <a:lnTo>
                    <a:pt x="78547" y="49058"/>
                  </a:lnTo>
                  <a:lnTo>
                    <a:pt x="78503" y="48971"/>
                  </a:lnTo>
                  <a:lnTo>
                    <a:pt x="78459" y="48927"/>
                  </a:lnTo>
                  <a:lnTo>
                    <a:pt x="78328" y="48927"/>
                  </a:lnTo>
                  <a:lnTo>
                    <a:pt x="77538" y="49146"/>
                  </a:lnTo>
                  <a:lnTo>
                    <a:pt x="76967" y="49102"/>
                  </a:lnTo>
                  <a:lnTo>
                    <a:pt x="74993" y="48488"/>
                  </a:lnTo>
                  <a:lnTo>
                    <a:pt x="74949" y="48488"/>
                  </a:lnTo>
                  <a:lnTo>
                    <a:pt x="74027" y="48356"/>
                  </a:lnTo>
                  <a:lnTo>
                    <a:pt x="72053" y="48312"/>
                  </a:lnTo>
                  <a:lnTo>
                    <a:pt x="68104" y="47830"/>
                  </a:lnTo>
                  <a:lnTo>
                    <a:pt x="65997" y="47128"/>
                  </a:lnTo>
                  <a:lnTo>
                    <a:pt x="64856" y="46557"/>
                  </a:lnTo>
                  <a:lnTo>
                    <a:pt x="64198" y="45723"/>
                  </a:lnTo>
                  <a:lnTo>
                    <a:pt x="62926" y="43924"/>
                  </a:lnTo>
                  <a:lnTo>
                    <a:pt x="61478" y="42125"/>
                  </a:lnTo>
                  <a:lnTo>
                    <a:pt x="61390" y="42081"/>
                  </a:lnTo>
                  <a:lnTo>
                    <a:pt x="59547" y="41423"/>
                  </a:lnTo>
                  <a:lnTo>
                    <a:pt x="56168" y="40414"/>
                  </a:lnTo>
                  <a:lnTo>
                    <a:pt x="52965" y="38790"/>
                  </a:lnTo>
                  <a:lnTo>
                    <a:pt x="51166" y="37693"/>
                  </a:lnTo>
                  <a:lnTo>
                    <a:pt x="51122" y="37650"/>
                  </a:lnTo>
                  <a:lnTo>
                    <a:pt x="50200" y="37518"/>
                  </a:lnTo>
                  <a:lnTo>
                    <a:pt x="50069" y="37342"/>
                  </a:lnTo>
                  <a:lnTo>
                    <a:pt x="50069" y="36114"/>
                  </a:lnTo>
                  <a:lnTo>
                    <a:pt x="50244" y="33656"/>
                  </a:lnTo>
                  <a:lnTo>
                    <a:pt x="50902" y="31550"/>
                  </a:lnTo>
                  <a:lnTo>
                    <a:pt x="50902" y="31506"/>
                  </a:lnTo>
                  <a:lnTo>
                    <a:pt x="51473" y="27733"/>
                  </a:lnTo>
                  <a:lnTo>
                    <a:pt x="51648" y="25056"/>
                  </a:lnTo>
                  <a:lnTo>
                    <a:pt x="51999" y="21896"/>
                  </a:lnTo>
                  <a:lnTo>
                    <a:pt x="52526" y="18605"/>
                  </a:lnTo>
                  <a:lnTo>
                    <a:pt x="52526" y="18518"/>
                  </a:lnTo>
                  <a:lnTo>
                    <a:pt x="51648" y="16148"/>
                  </a:lnTo>
                  <a:lnTo>
                    <a:pt x="51604" y="16104"/>
                  </a:lnTo>
                  <a:lnTo>
                    <a:pt x="51561" y="16060"/>
                  </a:lnTo>
                  <a:lnTo>
                    <a:pt x="51385" y="16060"/>
                  </a:lnTo>
                  <a:lnTo>
                    <a:pt x="50244" y="16938"/>
                  </a:lnTo>
                  <a:lnTo>
                    <a:pt x="48270" y="17596"/>
                  </a:lnTo>
                  <a:lnTo>
                    <a:pt x="45154" y="18430"/>
                  </a:lnTo>
                  <a:lnTo>
                    <a:pt x="42039" y="18518"/>
                  </a:lnTo>
                  <a:lnTo>
                    <a:pt x="41951" y="18518"/>
                  </a:lnTo>
                  <a:lnTo>
                    <a:pt x="39669" y="19615"/>
                  </a:lnTo>
                  <a:lnTo>
                    <a:pt x="38791" y="19659"/>
                  </a:lnTo>
                  <a:lnTo>
                    <a:pt x="37343" y="19395"/>
                  </a:lnTo>
                  <a:lnTo>
                    <a:pt x="32955" y="18430"/>
                  </a:lnTo>
                  <a:lnTo>
                    <a:pt x="31288" y="18211"/>
                  </a:lnTo>
                  <a:lnTo>
                    <a:pt x="31244" y="18211"/>
                  </a:lnTo>
                  <a:lnTo>
                    <a:pt x="30015" y="18386"/>
                  </a:lnTo>
                  <a:lnTo>
                    <a:pt x="29971" y="18386"/>
                  </a:lnTo>
                  <a:lnTo>
                    <a:pt x="28699" y="19000"/>
                  </a:lnTo>
                  <a:lnTo>
                    <a:pt x="28655" y="19044"/>
                  </a:lnTo>
                  <a:lnTo>
                    <a:pt x="28260" y="19439"/>
                  </a:lnTo>
                  <a:lnTo>
                    <a:pt x="27295" y="21151"/>
                  </a:lnTo>
                  <a:lnTo>
                    <a:pt x="25627" y="24398"/>
                  </a:lnTo>
                  <a:lnTo>
                    <a:pt x="25583" y="24529"/>
                  </a:lnTo>
                  <a:lnTo>
                    <a:pt x="25627" y="24617"/>
                  </a:lnTo>
                  <a:lnTo>
                    <a:pt x="28699" y="28654"/>
                  </a:lnTo>
                  <a:lnTo>
                    <a:pt x="30849" y="31726"/>
                  </a:lnTo>
                  <a:lnTo>
                    <a:pt x="31112" y="32867"/>
                  </a:lnTo>
                  <a:lnTo>
                    <a:pt x="31507" y="35587"/>
                  </a:lnTo>
                  <a:lnTo>
                    <a:pt x="31946" y="37869"/>
                  </a:lnTo>
                  <a:lnTo>
                    <a:pt x="32034" y="38001"/>
                  </a:lnTo>
                  <a:lnTo>
                    <a:pt x="32780" y="38527"/>
                  </a:lnTo>
                  <a:lnTo>
                    <a:pt x="34974" y="39668"/>
                  </a:lnTo>
                  <a:lnTo>
                    <a:pt x="35062" y="39712"/>
                  </a:lnTo>
                  <a:lnTo>
                    <a:pt x="36071" y="39844"/>
                  </a:lnTo>
                  <a:lnTo>
                    <a:pt x="36115" y="39844"/>
                  </a:lnTo>
                  <a:lnTo>
                    <a:pt x="38089" y="39931"/>
                  </a:lnTo>
                  <a:lnTo>
                    <a:pt x="38133" y="39887"/>
                  </a:lnTo>
                  <a:lnTo>
                    <a:pt x="40108" y="39580"/>
                  </a:lnTo>
                  <a:lnTo>
                    <a:pt x="41995" y="39449"/>
                  </a:lnTo>
                  <a:lnTo>
                    <a:pt x="42258" y="39580"/>
                  </a:lnTo>
                  <a:lnTo>
                    <a:pt x="40722" y="40589"/>
                  </a:lnTo>
                  <a:lnTo>
                    <a:pt x="40678" y="40633"/>
                  </a:lnTo>
                  <a:lnTo>
                    <a:pt x="40327" y="41072"/>
                  </a:lnTo>
                  <a:lnTo>
                    <a:pt x="40327" y="41160"/>
                  </a:lnTo>
                  <a:lnTo>
                    <a:pt x="39669" y="43749"/>
                  </a:lnTo>
                  <a:lnTo>
                    <a:pt x="39362" y="44319"/>
                  </a:lnTo>
                  <a:lnTo>
                    <a:pt x="37694" y="45899"/>
                  </a:lnTo>
                  <a:lnTo>
                    <a:pt x="37080" y="46294"/>
                  </a:lnTo>
                  <a:lnTo>
                    <a:pt x="36466" y="46469"/>
                  </a:lnTo>
                  <a:lnTo>
                    <a:pt x="34272" y="46513"/>
                  </a:lnTo>
                  <a:lnTo>
                    <a:pt x="31814" y="46601"/>
                  </a:lnTo>
                  <a:lnTo>
                    <a:pt x="31770" y="46601"/>
                  </a:lnTo>
                  <a:lnTo>
                    <a:pt x="30717" y="46777"/>
                  </a:lnTo>
                  <a:lnTo>
                    <a:pt x="30673" y="46820"/>
                  </a:lnTo>
                  <a:lnTo>
                    <a:pt x="29752" y="47259"/>
                  </a:lnTo>
                  <a:lnTo>
                    <a:pt x="29708" y="47303"/>
                  </a:lnTo>
                  <a:lnTo>
                    <a:pt x="29094" y="47830"/>
                  </a:lnTo>
                  <a:lnTo>
                    <a:pt x="28436" y="48312"/>
                  </a:lnTo>
                  <a:lnTo>
                    <a:pt x="27777" y="48795"/>
                  </a:lnTo>
                  <a:lnTo>
                    <a:pt x="27075" y="49234"/>
                  </a:lnTo>
                  <a:lnTo>
                    <a:pt x="26373" y="49629"/>
                  </a:lnTo>
                  <a:lnTo>
                    <a:pt x="25671" y="50024"/>
                  </a:lnTo>
                  <a:lnTo>
                    <a:pt x="24179" y="50726"/>
                  </a:lnTo>
                  <a:lnTo>
                    <a:pt x="22643" y="51340"/>
                  </a:lnTo>
                  <a:lnTo>
                    <a:pt x="21108" y="51911"/>
                  </a:lnTo>
                  <a:lnTo>
                    <a:pt x="19528" y="52437"/>
                  </a:lnTo>
                  <a:lnTo>
                    <a:pt x="17948" y="52920"/>
                  </a:lnTo>
                  <a:lnTo>
                    <a:pt x="15491" y="53710"/>
                  </a:lnTo>
                  <a:lnTo>
                    <a:pt x="15052" y="53666"/>
                  </a:lnTo>
                  <a:lnTo>
                    <a:pt x="11936" y="52262"/>
                  </a:lnTo>
                  <a:lnTo>
                    <a:pt x="11893" y="52262"/>
                  </a:lnTo>
                  <a:lnTo>
                    <a:pt x="8821" y="51516"/>
                  </a:lnTo>
                  <a:lnTo>
                    <a:pt x="8777" y="51516"/>
                  </a:lnTo>
                  <a:lnTo>
                    <a:pt x="5486" y="51340"/>
                  </a:lnTo>
                  <a:lnTo>
                    <a:pt x="2414" y="51296"/>
                  </a:lnTo>
                  <a:lnTo>
                    <a:pt x="2151" y="51033"/>
                  </a:lnTo>
                  <a:lnTo>
                    <a:pt x="1054" y="49673"/>
                  </a:lnTo>
                  <a:lnTo>
                    <a:pt x="352" y="48444"/>
                  </a:lnTo>
                  <a:lnTo>
                    <a:pt x="484" y="46996"/>
                  </a:lnTo>
                  <a:lnTo>
                    <a:pt x="791" y="46031"/>
                  </a:lnTo>
                  <a:lnTo>
                    <a:pt x="1581" y="44670"/>
                  </a:lnTo>
                  <a:lnTo>
                    <a:pt x="2458" y="43749"/>
                  </a:lnTo>
                  <a:lnTo>
                    <a:pt x="4257" y="42959"/>
                  </a:lnTo>
                  <a:lnTo>
                    <a:pt x="5530" y="42564"/>
                  </a:lnTo>
                  <a:lnTo>
                    <a:pt x="5749" y="42652"/>
                  </a:lnTo>
                  <a:lnTo>
                    <a:pt x="5837" y="42696"/>
                  </a:lnTo>
                  <a:lnTo>
                    <a:pt x="5925" y="42652"/>
                  </a:lnTo>
                  <a:lnTo>
                    <a:pt x="6188" y="42432"/>
                  </a:lnTo>
                  <a:lnTo>
                    <a:pt x="6276" y="42301"/>
                  </a:lnTo>
                  <a:lnTo>
                    <a:pt x="6451" y="41160"/>
                  </a:lnTo>
                  <a:lnTo>
                    <a:pt x="7285" y="39273"/>
                  </a:lnTo>
                  <a:lnTo>
                    <a:pt x="8251" y="37474"/>
                  </a:lnTo>
                  <a:lnTo>
                    <a:pt x="9830" y="35280"/>
                  </a:lnTo>
                  <a:lnTo>
                    <a:pt x="10839" y="33525"/>
                  </a:lnTo>
                  <a:lnTo>
                    <a:pt x="10883" y="33437"/>
                  </a:lnTo>
                  <a:lnTo>
                    <a:pt x="10971" y="32735"/>
                  </a:lnTo>
                  <a:lnTo>
                    <a:pt x="10971" y="31594"/>
                  </a:lnTo>
                  <a:lnTo>
                    <a:pt x="11498" y="28610"/>
                  </a:lnTo>
                  <a:lnTo>
                    <a:pt x="11849" y="27601"/>
                  </a:lnTo>
                  <a:lnTo>
                    <a:pt x="12595" y="26416"/>
                  </a:lnTo>
                  <a:lnTo>
                    <a:pt x="13955" y="24003"/>
                  </a:lnTo>
                  <a:lnTo>
                    <a:pt x="15886" y="20053"/>
                  </a:lnTo>
                  <a:lnTo>
                    <a:pt x="16544" y="19395"/>
                  </a:lnTo>
                  <a:lnTo>
                    <a:pt x="17334" y="18913"/>
                  </a:lnTo>
                  <a:lnTo>
                    <a:pt x="17948" y="18781"/>
                  </a:lnTo>
                  <a:lnTo>
                    <a:pt x="18606" y="19044"/>
                  </a:lnTo>
                  <a:lnTo>
                    <a:pt x="18694" y="19044"/>
                  </a:lnTo>
                  <a:lnTo>
                    <a:pt x="18782" y="19000"/>
                  </a:lnTo>
                  <a:lnTo>
                    <a:pt x="19572" y="18430"/>
                  </a:lnTo>
                  <a:lnTo>
                    <a:pt x="20274" y="18342"/>
                  </a:lnTo>
                  <a:lnTo>
                    <a:pt x="22424" y="18474"/>
                  </a:lnTo>
                  <a:lnTo>
                    <a:pt x="24662" y="18869"/>
                  </a:lnTo>
                  <a:lnTo>
                    <a:pt x="26373" y="19571"/>
                  </a:lnTo>
                  <a:lnTo>
                    <a:pt x="26505" y="19571"/>
                  </a:lnTo>
                  <a:lnTo>
                    <a:pt x="26900" y="19439"/>
                  </a:lnTo>
                  <a:lnTo>
                    <a:pt x="26987" y="19395"/>
                  </a:lnTo>
                  <a:lnTo>
                    <a:pt x="27295" y="19132"/>
                  </a:lnTo>
                  <a:lnTo>
                    <a:pt x="27339" y="19044"/>
                  </a:lnTo>
                  <a:lnTo>
                    <a:pt x="27646" y="18211"/>
                  </a:lnTo>
                  <a:lnTo>
                    <a:pt x="27690" y="18123"/>
                  </a:lnTo>
                  <a:lnTo>
                    <a:pt x="27690" y="16236"/>
                  </a:lnTo>
                  <a:lnTo>
                    <a:pt x="27602" y="13954"/>
                  </a:lnTo>
                  <a:lnTo>
                    <a:pt x="28567" y="11980"/>
                  </a:lnTo>
                  <a:lnTo>
                    <a:pt x="29225" y="11014"/>
                  </a:lnTo>
                  <a:lnTo>
                    <a:pt x="30235" y="10224"/>
                  </a:lnTo>
                  <a:lnTo>
                    <a:pt x="31770" y="9303"/>
                  </a:lnTo>
                  <a:lnTo>
                    <a:pt x="33043" y="8820"/>
                  </a:lnTo>
                  <a:lnTo>
                    <a:pt x="33087" y="8776"/>
                  </a:lnTo>
                  <a:lnTo>
                    <a:pt x="33131" y="8732"/>
                  </a:lnTo>
                  <a:lnTo>
                    <a:pt x="33570" y="7548"/>
                  </a:lnTo>
                  <a:lnTo>
                    <a:pt x="34754" y="4652"/>
                  </a:lnTo>
                  <a:lnTo>
                    <a:pt x="35939" y="2106"/>
                  </a:lnTo>
                  <a:lnTo>
                    <a:pt x="36466" y="1668"/>
                  </a:lnTo>
                  <a:lnTo>
                    <a:pt x="38528" y="307"/>
                  </a:lnTo>
                  <a:lnTo>
                    <a:pt x="38572" y="263"/>
                  </a:lnTo>
                  <a:lnTo>
                    <a:pt x="38616" y="176"/>
                  </a:lnTo>
                  <a:lnTo>
                    <a:pt x="38616" y="132"/>
                  </a:lnTo>
                  <a:lnTo>
                    <a:pt x="38572" y="44"/>
                  </a:lnTo>
                  <a:lnTo>
                    <a:pt x="3852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47"/>
            <p:cNvSpPr/>
            <p:nvPr/>
          </p:nvSpPr>
          <p:spPr>
            <a:xfrm>
              <a:off x="1656550" y="2963350"/>
              <a:ext cx="2084350" cy="1429425"/>
            </a:xfrm>
            <a:custGeom>
              <a:avLst/>
              <a:gdLst/>
              <a:ahLst/>
              <a:cxnLst/>
              <a:rect l="l" t="t" r="r" b="b"/>
              <a:pathLst>
                <a:path w="83374" h="57177" extrusionOk="0">
                  <a:moveTo>
                    <a:pt x="36860" y="0"/>
                  </a:moveTo>
                  <a:lnTo>
                    <a:pt x="36816" y="44"/>
                  </a:lnTo>
                  <a:lnTo>
                    <a:pt x="34403" y="1405"/>
                  </a:lnTo>
                  <a:lnTo>
                    <a:pt x="33262" y="2194"/>
                  </a:lnTo>
                  <a:lnTo>
                    <a:pt x="33218" y="2194"/>
                  </a:lnTo>
                  <a:lnTo>
                    <a:pt x="32121" y="3204"/>
                  </a:lnTo>
                  <a:lnTo>
                    <a:pt x="32121" y="3248"/>
                  </a:lnTo>
                  <a:lnTo>
                    <a:pt x="30673" y="4959"/>
                  </a:lnTo>
                  <a:lnTo>
                    <a:pt x="28962" y="6846"/>
                  </a:lnTo>
                  <a:lnTo>
                    <a:pt x="28918" y="6890"/>
                  </a:lnTo>
                  <a:lnTo>
                    <a:pt x="27689" y="10400"/>
                  </a:lnTo>
                  <a:lnTo>
                    <a:pt x="25188" y="12989"/>
                  </a:lnTo>
                  <a:lnTo>
                    <a:pt x="24179" y="14086"/>
                  </a:lnTo>
                  <a:lnTo>
                    <a:pt x="23696" y="14481"/>
                  </a:lnTo>
                  <a:lnTo>
                    <a:pt x="21458" y="15402"/>
                  </a:lnTo>
                  <a:lnTo>
                    <a:pt x="20317" y="15841"/>
                  </a:lnTo>
                  <a:lnTo>
                    <a:pt x="20273" y="15841"/>
                  </a:lnTo>
                  <a:lnTo>
                    <a:pt x="19176" y="16368"/>
                  </a:lnTo>
                  <a:lnTo>
                    <a:pt x="17377" y="17553"/>
                  </a:lnTo>
                  <a:lnTo>
                    <a:pt x="17333" y="17596"/>
                  </a:lnTo>
                  <a:lnTo>
                    <a:pt x="16236" y="18957"/>
                  </a:lnTo>
                  <a:lnTo>
                    <a:pt x="16236" y="19001"/>
                  </a:lnTo>
                  <a:lnTo>
                    <a:pt x="14613" y="21458"/>
                  </a:lnTo>
                  <a:lnTo>
                    <a:pt x="13516" y="23476"/>
                  </a:lnTo>
                  <a:lnTo>
                    <a:pt x="12024" y="26197"/>
                  </a:lnTo>
                  <a:lnTo>
                    <a:pt x="10927" y="28347"/>
                  </a:lnTo>
                  <a:lnTo>
                    <a:pt x="10927" y="28391"/>
                  </a:lnTo>
                  <a:lnTo>
                    <a:pt x="10444" y="30410"/>
                  </a:lnTo>
                  <a:lnTo>
                    <a:pt x="10400" y="30453"/>
                  </a:lnTo>
                  <a:lnTo>
                    <a:pt x="10225" y="32823"/>
                  </a:lnTo>
                  <a:lnTo>
                    <a:pt x="10269" y="34315"/>
                  </a:lnTo>
                  <a:lnTo>
                    <a:pt x="10181" y="35149"/>
                  </a:lnTo>
                  <a:lnTo>
                    <a:pt x="9479" y="36465"/>
                  </a:lnTo>
                  <a:lnTo>
                    <a:pt x="7943" y="38527"/>
                  </a:lnTo>
                  <a:lnTo>
                    <a:pt x="7899" y="38527"/>
                  </a:lnTo>
                  <a:lnTo>
                    <a:pt x="6890" y="40283"/>
                  </a:lnTo>
                  <a:lnTo>
                    <a:pt x="6144" y="42082"/>
                  </a:lnTo>
                  <a:lnTo>
                    <a:pt x="5617" y="42872"/>
                  </a:lnTo>
                  <a:lnTo>
                    <a:pt x="2633" y="44495"/>
                  </a:lnTo>
                  <a:lnTo>
                    <a:pt x="2589" y="44539"/>
                  </a:lnTo>
                  <a:lnTo>
                    <a:pt x="966" y="46601"/>
                  </a:lnTo>
                  <a:lnTo>
                    <a:pt x="308" y="47918"/>
                  </a:lnTo>
                  <a:lnTo>
                    <a:pt x="308" y="47962"/>
                  </a:lnTo>
                  <a:lnTo>
                    <a:pt x="1" y="50112"/>
                  </a:lnTo>
                  <a:lnTo>
                    <a:pt x="1" y="50156"/>
                  </a:lnTo>
                  <a:lnTo>
                    <a:pt x="1" y="50989"/>
                  </a:lnTo>
                  <a:lnTo>
                    <a:pt x="44" y="51121"/>
                  </a:lnTo>
                  <a:lnTo>
                    <a:pt x="2326" y="53973"/>
                  </a:lnTo>
                  <a:lnTo>
                    <a:pt x="3379" y="55641"/>
                  </a:lnTo>
                  <a:lnTo>
                    <a:pt x="3423" y="55641"/>
                  </a:lnTo>
                  <a:lnTo>
                    <a:pt x="3686" y="55948"/>
                  </a:lnTo>
                  <a:lnTo>
                    <a:pt x="3774" y="55992"/>
                  </a:lnTo>
                  <a:lnTo>
                    <a:pt x="7153" y="56562"/>
                  </a:lnTo>
                  <a:lnTo>
                    <a:pt x="10400" y="57001"/>
                  </a:lnTo>
                  <a:lnTo>
                    <a:pt x="11629" y="57177"/>
                  </a:lnTo>
                  <a:lnTo>
                    <a:pt x="11673" y="57177"/>
                  </a:lnTo>
                  <a:lnTo>
                    <a:pt x="15710" y="56431"/>
                  </a:lnTo>
                  <a:lnTo>
                    <a:pt x="17421" y="56080"/>
                  </a:lnTo>
                  <a:lnTo>
                    <a:pt x="19483" y="55421"/>
                  </a:lnTo>
                  <a:lnTo>
                    <a:pt x="21283" y="55070"/>
                  </a:lnTo>
                  <a:lnTo>
                    <a:pt x="22818" y="55070"/>
                  </a:lnTo>
                  <a:lnTo>
                    <a:pt x="24398" y="55377"/>
                  </a:lnTo>
                  <a:lnTo>
                    <a:pt x="24442" y="55377"/>
                  </a:lnTo>
                  <a:lnTo>
                    <a:pt x="27952" y="54807"/>
                  </a:lnTo>
                  <a:lnTo>
                    <a:pt x="28084" y="54763"/>
                  </a:lnTo>
                  <a:lnTo>
                    <a:pt x="28611" y="54237"/>
                  </a:lnTo>
                  <a:lnTo>
                    <a:pt x="28655" y="54193"/>
                  </a:lnTo>
                  <a:lnTo>
                    <a:pt x="30015" y="51999"/>
                  </a:lnTo>
                  <a:lnTo>
                    <a:pt x="30541" y="51428"/>
                  </a:lnTo>
                  <a:lnTo>
                    <a:pt x="31375" y="50902"/>
                  </a:lnTo>
                  <a:lnTo>
                    <a:pt x="33525" y="50024"/>
                  </a:lnTo>
                  <a:lnTo>
                    <a:pt x="35412" y="49629"/>
                  </a:lnTo>
                  <a:lnTo>
                    <a:pt x="37387" y="49410"/>
                  </a:lnTo>
                  <a:lnTo>
                    <a:pt x="38177" y="49146"/>
                  </a:lnTo>
                  <a:lnTo>
                    <a:pt x="38220" y="49103"/>
                  </a:lnTo>
                  <a:lnTo>
                    <a:pt x="38966" y="48620"/>
                  </a:lnTo>
                  <a:lnTo>
                    <a:pt x="39010" y="48576"/>
                  </a:lnTo>
                  <a:lnTo>
                    <a:pt x="40809" y="46909"/>
                  </a:lnTo>
                  <a:lnTo>
                    <a:pt x="40809" y="46865"/>
                  </a:lnTo>
                  <a:lnTo>
                    <a:pt x="41380" y="46075"/>
                  </a:lnTo>
                  <a:lnTo>
                    <a:pt x="42345" y="44012"/>
                  </a:lnTo>
                  <a:lnTo>
                    <a:pt x="42960" y="43047"/>
                  </a:lnTo>
                  <a:lnTo>
                    <a:pt x="43486" y="42608"/>
                  </a:lnTo>
                  <a:lnTo>
                    <a:pt x="44890" y="42082"/>
                  </a:lnTo>
                  <a:lnTo>
                    <a:pt x="47084" y="41555"/>
                  </a:lnTo>
                  <a:lnTo>
                    <a:pt x="49234" y="41072"/>
                  </a:lnTo>
                  <a:lnTo>
                    <a:pt x="50419" y="41116"/>
                  </a:lnTo>
                  <a:lnTo>
                    <a:pt x="51955" y="41511"/>
                  </a:lnTo>
                  <a:lnTo>
                    <a:pt x="56299" y="43925"/>
                  </a:lnTo>
                  <a:lnTo>
                    <a:pt x="57484" y="44539"/>
                  </a:lnTo>
                  <a:lnTo>
                    <a:pt x="58449" y="44934"/>
                  </a:lnTo>
                  <a:lnTo>
                    <a:pt x="59239" y="45197"/>
                  </a:lnTo>
                  <a:lnTo>
                    <a:pt x="59854" y="45373"/>
                  </a:lnTo>
                  <a:lnTo>
                    <a:pt x="60292" y="45504"/>
                  </a:lnTo>
                  <a:lnTo>
                    <a:pt x="60687" y="45636"/>
                  </a:lnTo>
                  <a:lnTo>
                    <a:pt x="61082" y="45855"/>
                  </a:lnTo>
                  <a:lnTo>
                    <a:pt x="61521" y="46163"/>
                  </a:lnTo>
                  <a:lnTo>
                    <a:pt x="62004" y="46645"/>
                  </a:lnTo>
                  <a:lnTo>
                    <a:pt x="62574" y="47260"/>
                  </a:lnTo>
                  <a:lnTo>
                    <a:pt x="63232" y="48137"/>
                  </a:lnTo>
                  <a:lnTo>
                    <a:pt x="64066" y="49234"/>
                  </a:lnTo>
                  <a:lnTo>
                    <a:pt x="64637" y="49936"/>
                  </a:lnTo>
                  <a:lnTo>
                    <a:pt x="64680" y="49980"/>
                  </a:lnTo>
                  <a:lnTo>
                    <a:pt x="66874" y="50814"/>
                  </a:lnTo>
                  <a:lnTo>
                    <a:pt x="68674" y="51384"/>
                  </a:lnTo>
                  <a:lnTo>
                    <a:pt x="68717" y="51384"/>
                  </a:lnTo>
                  <a:lnTo>
                    <a:pt x="72798" y="51823"/>
                  </a:lnTo>
                  <a:lnTo>
                    <a:pt x="75080" y="51779"/>
                  </a:lnTo>
                  <a:lnTo>
                    <a:pt x="76879" y="52218"/>
                  </a:lnTo>
                  <a:lnTo>
                    <a:pt x="77011" y="52218"/>
                  </a:lnTo>
                  <a:lnTo>
                    <a:pt x="79380" y="51516"/>
                  </a:lnTo>
                  <a:lnTo>
                    <a:pt x="82277" y="50551"/>
                  </a:lnTo>
                  <a:lnTo>
                    <a:pt x="83198" y="50419"/>
                  </a:lnTo>
                  <a:lnTo>
                    <a:pt x="83286" y="50375"/>
                  </a:lnTo>
                  <a:lnTo>
                    <a:pt x="83330" y="50331"/>
                  </a:lnTo>
                  <a:lnTo>
                    <a:pt x="83374" y="50287"/>
                  </a:lnTo>
                  <a:lnTo>
                    <a:pt x="83374" y="50200"/>
                  </a:lnTo>
                  <a:lnTo>
                    <a:pt x="83330" y="50112"/>
                  </a:lnTo>
                  <a:lnTo>
                    <a:pt x="83286" y="50068"/>
                  </a:lnTo>
                  <a:lnTo>
                    <a:pt x="83154" y="50068"/>
                  </a:lnTo>
                  <a:lnTo>
                    <a:pt x="82189" y="50243"/>
                  </a:lnTo>
                  <a:lnTo>
                    <a:pt x="79293" y="51165"/>
                  </a:lnTo>
                  <a:lnTo>
                    <a:pt x="76923" y="51867"/>
                  </a:lnTo>
                  <a:lnTo>
                    <a:pt x="75124" y="51428"/>
                  </a:lnTo>
                  <a:lnTo>
                    <a:pt x="75080" y="51428"/>
                  </a:lnTo>
                  <a:lnTo>
                    <a:pt x="72798" y="51472"/>
                  </a:lnTo>
                  <a:lnTo>
                    <a:pt x="68761" y="51033"/>
                  </a:lnTo>
                  <a:lnTo>
                    <a:pt x="67006" y="50463"/>
                  </a:lnTo>
                  <a:lnTo>
                    <a:pt x="64856" y="49673"/>
                  </a:lnTo>
                  <a:lnTo>
                    <a:pt x="64329" y="49015"/>
                  </a:lnTo>
                  <a:lnTo>
                    <a:pt x="63496" y="47874"/>
                  </a:lnTo>
                  <a:lnTo>
                    <a:pt x="62794" y="46996"/>
                  </a:lnTo>
                  <a:lnTo>
                    <a:pt x="62223" y="46338"/>
                  </a:lnTo>
                  <a:lnTo>
                    <a:pt x="61697" y="45855"/>
                  </a:lnTo>
                  <a:lnTo>
                    <a:pt x="61258" y="45548"/>
                  </a:lnTo>
                  <a:lnTo>
                    <a:pt x="60863" y="45329"/>
                  </a:lnTo>
                  <a:lnTo>
                    <a:pt x="60424" y="45197"/>
                  </a:lnTo>
                  <a:lnTo>
                    <a:pt x="59941" y="45022"/>
                  </a:lnTo>
                  <a:lnTo>
                    <a:pt x="59327" y="44846"/>
                  </a:lnTo>
                  <a:lnTo>
                    <a:pt x="58581" y="44583"/>
                  </a:lnTo>
                  <a:lnTo>
                    <a:pt x="57616" y="44188"/>
                  </a:lnTo>
                  <a:lnTo>
                    <a:pt x="56475" y="43617"/>
                  </a:lnTo>
                  <a:lnTo>
                    <a:pt x="52087" y="41160"/>
                  </a:lnTo>
                  <a:lnTo>
                    <a:pt x="52043" y="41160"/>
                  </a:lnTo>
                  <a:lnTo>
                    <a:pt x="50463" y="40765"/>
                  </a:lnTo>
                  <a:lnTo>
                    <a:pt x="50419" y="40765"/>
                  </a:lnTo>
                  <a:lnTo>
                    <a:pt x="49234" y="40721"/>
                  </a:lnTo>
                  <a:lnTo>
                    <a:pt x="49191" y="40721"/>
                  </a:lnTo>
                  <a:lnTo>
                    <a:pt x="46997" y="41204"/>
                  </a:lnTo>
                  <a:lnTo>
                    <a:pt x="44803" y="41731"/>
                  </a:lnTo>
                  <a:lnTo>
                    <a:pt x="43354" y="42257"/>
                  </a:lnTo>
                  <a:lnTo>
                    <a:pt x="43311" y="42301"/>
                  </a:lnTo>
                  <a:lnTo>
                    <a:pt x="42696" y="42784"/>
                  </a:lnTo>
                  <a:lnTo>
                    <a:pt x="42652" y="42828"/>
                  </a:lnTo>
                  <a:lnTo>
                    <a:pt x="42038" y="43793"/>
                  </a:lnTo>
                  <a:lnTo>
                    <a:pt x="42038" y="43837"/>
                  </a:lnTo>
                  <a:lnTo>
                    <a:pt x="41073" y="45899"/>
                  </a:lnTo>
                  <a:lnTo>
                    <a:pt x="40546" y="46689"/>
                  </a:lnTo>
                  <a:lnTo>
                    <a:pt x="38791" y="48313"/>
                  </a:lnTo>
                  <a:lnTo>
                    <a:pt x="38045" y="48795"/>
                  </a:lnTo>
                  <a:lnTo>
                    <a:pt x="37299" y="49059"/>
                  </a:lnTo>
                  <a:lnTo>
                    <a:pt x="35368" y="49278"/>
                  </a:lnTo>
                  <a:lnTo>
                    <a:pt x="33437" y="49673"/>
                  </a:lnTo>
                  <a:lnTo>
                    <a:pt x="31243" y="50551"/>
                  </a:lnTo>
                  <a:lnTo>
                    <a:pt x="31200" y="50594"/>
                  </a:lnTo>
                  <a:lnTo>
                    <a:pt x="30322" y="51165"/>
                  </a:lnTo>
                  <a:lnTo>
                    <a:pt x="30278" y="51165"/>
                  </a:lnTo>
                  <a:lnTo>
                    <a:pt x="29752" y="51779"/>
                  </a:lnTo>
                  <a:lnTo>
                    <a:pt x="29708" y="51779"/>
                  </a:lnTo>
                  <a:lnTo>
                    <a:pt x="28347" y="54017"/>
                  </a:lnTo>
                  <a:lnTo>
                    <a:pt x="27865" y="54456"/>
                  </a:lnTo>
                  <a:lnTo>
                    <a:pt x="24398" y="55026"/>
                  </a:lnTo>
                  <a:lnTo>
                    <a:pt x="22862" y="54719"/>
                  </a:lnTo>
                  <a:lnTo>
                    <a:pt x="21283" y="54719"/>
                  </a:lnTo>
                  <a:lnTo>
                    <a:pt x="21239" y="54763"/>
                  </a:lnTo>
                  <a:lnTo>
                    <a:pt x="19440" y="55070"/>
                  </a:lnTo>
                  <a:lnTo>
                    <a:pt x="19396" y="55070"/>
                  </a:lnTo>
                  <a:lnTo>
                    <a:pt x="17333" y="55728"/>
                  </a:lnTo>
                  <a:lnTo>
                    <a:pt x="15622" y="56080"/>
                  </a:lnTo>
                  <a:lnTo>
                    <a:pt x="11629" y="56825"/>
                  </a:lnTo>
                  <a:lnTo>
                    <a:pt x="10488" y="56650"/>
                  </a:lnTo>
                  <a:lnTo>
                    <a:pt x="7197" y="56211"/>
                  </a:lnTo>
                  <a:lnTo>
                    <a:pt x="3906" y="55641"/>
                  </a:lnTo>
                  <a:lnTo>
                    <a:pt x="3686" y="55421"/>
                  </a:lnTo>
                  <a:lnTo>
                    <a:pt x="2589" y="53754"/>
                  </a:lnTo>
                  <a:lnTo>
                    <a:pt x="352" y="50946"/>
                  </a:lnTo>
                  <a:lnTo>
                    <a:pt x="352" y="50156"/>
                  </a:lnTo>
                  <a:lnTo>
                    <a:pt x="659" y="48049"/>
                  </a:lnTo>
                  <a:lnTo>
                    <a:pt x="1273" y="46777"/>
                  </a:lnTo>
                  <a:lnTo>
                    <a:pt x="2853" y="44802"/>
                  </a:lnTo>
                  <a:lnTo>
                    <a:pt x="5837" y="43179"/>
                  </a:lnTo>
                  <a:lnTo>
                    <a:pt x="5924" y="43135"/>
                  </a:lnTo>
                  <a:lnTo>
                    <a:pt x="6451" y="42213"/>
                  </a:lnTo>
                  <a:lnTo>
                    <a:pt x="7197" y="40458"/>
                  </a:lnTo>
                  <a:lnTo>
                    <a:pt x="8206" y="38703"/>
                  </a:lnTo>
                  <a:lnTo>
                    <a:pt x="9742" y="36684"/>
                  </a:lnTo>
                  <a:lnTo>
                    <a:pt x="9786" y="36641"/>
                  </a:lnTo>
                  <a:lnTo>
                    <a:pt x="10532" y="35280"/>
                  </a:lnTo>
                  <a:lnTo>
                    <a:pt x="10532" y="35236"/>
                  </a:lnTo>
                  <a:lnTo>
                    <a:pt x="10620" y="34315"/>
                  </a:lnTo>
                  <a:lnTo>
                    <a:pt x="10620" y="34271"/>
                  </a:lnTo>
                  <a:lnTo>
                    <a:pt x="10576" y="32823"/>
                  </a:lnTo>
                  <a:lnTo>
                    <a:pt x="10751" y="30497"/>
                  </a:lnTo>
                  <a:lnTo>
                    <a:pt x="11278" y="28479"/>
                  </a:lnTo>
                  <a:lnTo>
                    <a:pt x="12331" y="26373"/>
                  </a:lnTo>
                  <a:lnTo>
                    <a:pt x="13823" y="23608"/>
                  </a:lnTo>
                  <a:lnTo>
                    <a:pt x="14876" y="21633"/>
                  </a:lnTo>
                  <a:lnTo>
                    <a:pt x="16500" y="19176"/>
                  </a:lnTo>
                  <a:lnTo>
                    <a:pt x="17597" y="17860"/>
                  </a:lnTo>
                  <a:lnTo>
                    <a:pt x="19352" y="16675"/>
                  </a:lnTo>
                  <a:lnTo>
                    <a:pt x="20449" y="16148"/>
                  </a:lnTo>
                  <a:lnTo>
                    <a:pt x="21590" y="15710"/>
                  </a:lnTo>
                  <a:lnTo>
                    <a:pt x="23872" y="14788"/>
                  </a:lnTo>
                  <a:lnTo>
                    <a:pt x="24398" y="14393"/>
                  </a:lnTo>
                  <a:lnTo>
                    <a:pt x="24398" y="14349"/>
                  </a:lnTo>
                  <a:lnTo>
                    <a:pt x="25451" y="13252"/>
                  </a:lnTo>
                  <a:lnTo>
                    <a:pt x="27996" y="10619"/>
                  </a:lnTo>
                  <a:lnTo>
                    <a:pt x="27996" y="10532"/>
                  </a:lnTo>
                  <a:lnTo>
                    <a:pt x="29269" y="7065"/>
                  </a:lnTo>
                  <a:lnTo>
                    <a:pt x="30936" y="5178"/>
                  </a:lnTo>
                  <a:lnTo>
                    <a:pt x="32384" y="3467"/>
                  </a:lnTo>
                  <a:lnTo>
                    <a:pt x="33481" y="2458"/>
                  </a:lnTo>
                  <a:lnTo>
                    <a:pt x="34578" y="1712"/>
                  </a:lnTo>
                  <a:lnTo>
                    <a:pt x="36992" y="351"/>
                  </a:lnTo>
                  <a:lnTo>
                    <a:pt x="37036" y="308"/>
                  </a:lnTo>
                  <a:lnTo>
                    <a:pt x="37080" y="220"/>
                  </a:lnTo>
                  <a:lnTo>
                    <a:pt x="37080" y="176"/>
                  </a:lnTo>
                  <a:lnTo>
                    <a:pt x="37036" y="88"/>
                  </a:lnTo>
                  <a:lnTo>
                    <a:pt x="36992" y="44"/>
                  </a:lnTo>
                  <a:lnTo>
                    <a:pt x="3694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1" name="Google Shape;511;p47"/>
            <p:cNvSpPr/>
            <p:nvPr/>
          </p:nvSpPr>
          <p:spPr>
            <a:xfrm>
              <a:off x="1579750" y="2837200"/>
              <a:ext cx="2045975" cy="1732200"/>
            </a:xfrm>
            <a:custGeom>
              <a:avLst/>
              <a:gdLst/>
              <a:ahLst/>
              <a:cxnLst/>
              <a:rect l="l" t="t" r="r" b="b"/>
              <a:pathLst>
                <a:path w="81839" h="69288" extrusionOk="0">
                  <a:moveTo>
                    <a:pt x="34315" y="0"/>
                  </a:moveTo>
                  <a:lnTo>
                    <a:pt x="34272" y="44"/>
                  </a:lnTo>
                  <a:lnTo>
                    <a:pt x="32165" y="1536"/>
                  </a:lnTo>
                  <a:lnTo>
                    <a:pt x="29489" y="3862"/>
                  </a:lnTo>
                  <a:lnTo>
                    <a:pt x="25715" y="6889"/>
                  </a:lnTo>
                  <a:lnTo>
                    <a:pt x="20493" y="11102"/>
                  </a:lnTo>
                  <a:lnTo>
                    <a:pt x="18475" y="12726"/>
                  </a:lnTo>
                  <a:lnTo>
                    <a:pt x="18431" y="12726"/>
                  </a:lnTo>
                  <a:lnTo>
                    <a:pt x="14525" y="17640"/>
                  </a:lnTo>
                  <a:lnTo>
                    <a:pt x="12331" y="20536"/>
                  </a:lnTo>
                  <a:lnTo>
                    <a:pt x="10357" y="23037"/>
                  </a:lnTo>
                  <a:lnTo>
                    <a:pt x="8645" y="25363"/>
                  </a:lnTo>
                  <a:lnTo>
                    <a:pt x="7680" y="27074"/>
                  </a:lnTo>
                  <a:lnTo>
                    <a:pt x="7636" y="27162"/>
                  </a:lnTo>
                  <a:lnTo>
                    <a:pt x="6934" y="31462"/>
                  </a:lnTo>
                  <a:lnTo>
                    <a:pt x="6320" y="35763"/>
                  </a:lnTo>
                  <a:lnTo>
                    <a:pt x="6013" y="38352"/>
                  </a:lnTo>
                  <a:lnTo>
                    <a:pt x="5661" y="40590"/>
                  </a:lnTo>
                  <a:lnTo>
                    <a:pt x="5047" y="43222"/>
                  </a:lnTo>
                  <a:lnTo>
                    <a:pt x="4301" y="45636"/>
                  </a:lnTo>
                  <a:lnTo>
                    <a:pt x="3380" y="47128"/>
                  </a:lnTo>
                  <a:lnTo>
                    <a:pt x="2063" y="48927"/>
                  </a:lnTo>
                  <a:lnTo>
                    <a:pt x="2063" y="48971"/>
                  </a:lnTo>
                  <a:lnTo>
                    <a:pt x="747" y="51209"/>
                  </a:lnTo>
                  <a:lnTo>
                    <a:pt x="747" y="51252"/>
                  </a:lnTo>
                  <a:lnTo>
                    <a:pt x="527" y="52042"/>
                  </a:lnTo>
                  <a:lnTo>
                    <a:pt x="527" y="52086"/>
                  </a:lnTo>
                  <a:lnTo>
                    <a:pt x="176" y="55684"/>
                  </a:lnTo>
                  <a:lnTo>
                    <a:pt x="1" y="57659"/>
                  </a:lnTo>
                  <a:lnTo>
                    <a:pt x="1" y="57703"/>
                  </a:lnTo>
                  <a:lnTo>
                    <a:pt x="45" y="58010"/>
                  </a:lnTo>
                  <a:lnTo>
                    <a:pt x="89" y="58098"/>
                  </a:lnTo>
                  <a:lnTo>
                    <a:pt x="133" y="58142"/>
                  </a:lnTo>
                  <a:lnTo>
                    <a:pt x="1317" y="58624"/>
                  </a:lnTo>
                  <a:lnTo>
                    <a:pt x="2063" y="59458"/>
                  </a:lnTo>
                  <a:lnTo>
                    <a:pt x="3248" y="61696"/>
                  </a:lnTo>
                  <a:lnTo>
                    <a:pt x="4433" y="63890"/>
                  </a:lnTo>
                  <a:lnTo>
                    <a:pt x="5749" y="65865"/>
                  </a:lnTo>
                  <a:lnTo>
                    <a:pt x="6671" y="67049"/>
                  </a:lnTo>
                  <a:lnTo>
                    <a:pt x="6715" y="67093"/>
                  </a:lnTo>
                  <a:lnTo>
                    <a:pt x="9347" y="68980"/>
                  </a:lnTo>
                  <a:lnTo>
                    <a:pt x="9391" y="68980"/>
                  </a:lnTo>
                  <a:lnTo>
                    <a:pt x="10137" y="69243"/>
                  </a:lnTo>
                  <a:lnTo>
                    <a:pt x="10181" y="69287"/>
                  </a:lnTo>
                  <a:lnTo>
                    <a:pt x="10269" y="69243"/>
                  </a:lnTo>
                  <a:lnTo>
                    <a:pt x="10883" y="69068"/>
                  </a:lnTo>
                  <a:lnTo>
                    <a:pt x="10927" y="69024"/>
                  </a:lnTo>
                  <a:lnTo>
                    <a:pt x="13341" y="66611"/>
                  </a:lnTo>
                  <a:lnTo>
                    <a:pt x="17114" y="64460"/>
                  </a:lnTo>
                  <a:lnTo>
                    <a:pt x="18562" y="63627"/>
                  </a:lnTo>
                  <a:lnTo>
                    <a:pt x="20010" y="63539"/>
                  </a:lnTo>
                  <a:lnTo>
                    <a:pt x="22029" y="63100"/>
                  </a:lnTo>
                  <a:lnTo>
                    <a:pt x="22907" y="63056"/>
                  </a:lnTo>
                  <a:lnTo>
                    <a:pt x="26900" y="64417"/>
                  </a:lnTo>
                  <a:lnTo>
                    <a:pt x="29357" y="65075"/>
                  </a:lnTo>
                  <a:lnTo>
                    <a:pt x="31156" y="65601"/>
                  </a:lnTo>
                  <a:lnTo>
                    <a:pt x="31288" y="65601"/>
                  </a:lnTo>
                  <a:lnTo>
                    <a:pt x="33569" y="63846"/>
                  </a:lnTo>
                  <a:lnTo>
                    <a:pt x="33613" y="63846"/>
                  </a:lnTo>
                  <a:lnTo>
                    <a:pt x="35281" y="62135"/>
                  </a:lnTo>
                  <a:lnTo>
                    <a:pt x="35281" y="62091"/>
                  </a:lnTo>
                  <a:lnTo>
                    <a:pt x="36641" y="59721"/>
                  </a:lnTo>
                  <a:lnTo>
                    <a:pt x="37080" y="59239"/>
                  </a:lnTo>
                  <a:lnTo>
                    <a:pt x="38177" y="58756"/>
                  </a:lnTo>
                  <a:lnTo>
                    <a:pt x="40415" y="58361"/>
                  </a:lnTo>
                  <a:lnTo>
                    <a:pt x="40459" y="58361"/>
                  </a:lnTo>
                  <a:lnTo>
                    <a:pt x="43048" y="57264"/>
                  </a:lnTo>
                  <a:lnTo>
                    <a:pt x="43092" y="57264"/>
                  </a:lnTo>
                  <a:lnTo>
                    <a:pt x="45154" y="55597"/>
                  </a:lnTo>
                  <a:lnTo>
                    <a:pt x="47216" y="53973"/>
                  </a:lnTo>
                  <a:lnTo>
                    <a:pt x="48313" y="53403"/>
                  </a:lnTo>
                  <a:lnTo>
                    <a:pt x="50069" y="53359"/>
                  </a:lnTo>
                  <a:lnTo>
                    <a:pt x="50902" y="53403"/>
                  </a:lnTo>
                  <a:lnTo>
                    <a:pt x="53096" y="53578"/>
                  </a:lnTo>
                  <a:lnTo>
                    <a:pt x="54193" y="53666"/>
                  </a:lnTo>
                  <a:lnTo>
                    <a:pt x="55246" y="53841"/>
                  </a:lnTo>
                  <a:lnTo>
                    <a:pt x="56300" y="54105"/>
                  </a:lnTo>
                  <a:lnTo>
                    <a:pt x="57353" y="54456"/>
                  </a:lnTo>
                  <a:lnTo>
                    <a:pt x="57835" y="54631"/>
                  </a:lnTo>
                  <a:lnTo>
                    <a:pt x="58362" y="54895"/>
                  </a:lnTo>
                  <a:lnTo>
                    <a:pt x="58845" y="55158"/>
                  </a:lnTo>
                  <a:lnTo>
                    <a:pt x="59327" y="55465"/>
                  </a:lnTo>
                  <a:lnTo>
                    <a:pt x="60512" y="56518"/>
                  </a:lnTo>
                  <a:lnTo>
                    <a:pt x="60556" y="56562"/>
                  </a:lnTo>
                  <a:lnTo>
                    <a:pt x="65383" y="58537"/>
                  </a:lnTo>
                  <a:lnTo>
                    <a:pt x="65427" y="58537"/>
                  </a:lnTo>
                  <a:lnTo>
                    <a:pt x="66436" y="58624"/>
                  </a:lnTo>
                  <a:lnTo>
                    <a:pt x="68455" y="59019"/>
                  </a:lnTo>
                  <a:lnTo>
                    <a:pt x="70692" y="59370"/>
                  </a:lnTo>
                  <a:lnTo>
                    <a:pt x="70736" y="59370"/>
                  </a:lnTo>
                  <a:lnTo>
                    <a:pt x="73062" y="59414"/>
                  </a:lnTo>
                  <a:lnTo>
                    <a:pt x="75432" y="59590"/>
                  </a:lnTo>
                  <a:lnTo>
                    <a:pt x="75475" y="59590"/>
                  </a:lnTo>
                  <a:lnTo>
                    <a:pt x="79161" y="59414"/>
                  </a:lnTo>
                  <a:lnTo>
                    <a:pt x="79205" y="59370"/>
                  </a:lnTo>
                  <a:lnTo>
                    <a:pt x="81706" y="58712"/>
                  </a:lnTo>
                  <a:lnTo>
                    <a:pt x="81750" y="58712"/>
                  </a:lnTo>
                  <a:lnTo>
                    <a:pt x="81794" y="58624"/>
                  </a:lnTo>
                  <a:lnTo>
                    <a:pt x="81838" y="58580"/>
                  </a:lnTo>
                  <a:lnTo>
                    <a:pt x="81838" y="58493"/>
                  </a:lnTo>
                  <a:lnTo>
                    <a:pt x="81794" y="58449"/>
                  </a:lnTo>
                  <a:lnTo>
                    <a:pt x="81750" y="58405"/>
                  </a:lnTo>
                  <a:lnTo>
                    <a:pt x="81706" y="58361"/>
                  </a:lnTo>
                  <a:lnTo>
                    <a:pt x="81619" y="58361"/>
                  </a:lnTo>
                  <a:lnTo>
                    <a:pt x="79117" y="59063"/>
                  </a:lnTo>
                  <a:lnTo>
                    <a:pt x="75432" y="59239"/>
                  </a:lnTo>
                  <a:lnTo>
                    <a:pt x="73106" y="59063"/>
                  </a:lnTo>
                  <a:lnTo>
                    <a:pt x="70736" y="59019"/>
                  </a:lnTo>
                  <a:lnTo>
                    <a:pt x="68498" y="58668"/>
                  </a:lnTo>
                  <a:lnTo>
                    <a:pt x="66524" y="58273"/>
                  </a:lnTo>
                  <a:lnTo>
                    <a:pt x="66480" y="58273"/>
                  </a:lnTo>
                  <a:lnTo>
                    <a:pt x="65471" y="58186"/>
                  </a:lnTo>
                  <a:lnTo>
                    <a:pt x="62531" y="57001"/>
                  </a:lnTo>
                  <a:lnTo>
                    <a:pt x="60688" y="56255"/>
                  </a:lnTo>
                  <a:lnTo>
                    <a:pt x="59547" y="55202"/>
                  </a:lnTo>
                  <a:lnTo>
                    <a:pt x="59547" y="55158"/>
                  </a:lnTo>
                  <a:lnTo>
                    <a:pt x="59020" y="54851"/>
                  </a:lnTo>
                  <a:lnTo>
                    <a:pt x="58538" y="54587"/>
                  </a:lnTo>
                  <a:lnTo>
                    <a:pt x="58011" y="54324"/>
                  </a:lnTo>
                  <a:lnTo>
                    <a:pt x="57484" y="54105"/>
                  </a:lnTo>
                  <a:lnTo>
                    <a:pt x="56958" y="53929"/>
                  </a:lnTo>
                  <a:lnTo>
                    <a:pt x="56431" y="53754"/>
                  </a:lnTo>
                  <a:lnTo>
                    <a:pt x="55378" y="53534"/>
                  </a:lnTo>
                  <a:lnTo>
                    <a:pt x="54281" y="53315"/>
                  </a:lnTo>
                  <a:lnTo>
                    <a:pt x="53184" y="53227"/>
                  </a:lnTo>
                  <a:lnTo>
                    <a:pt x="50902" y="53052"/>
                  </a:lnTo>
                  <a:lnTo>
                    <a:pt x="50069" y="53008"/>
                  </a:lnTo>
                  <a:lnTo>
                    <a:pt x="48269" y="53052"/>
                  </a:lnTo>
                  <a:lnTo>
                    <a:pt x="48182" y="53095"/>
                  </a:lnTo>
                  <a:lnTo>
                    <a:pt x="47041" y="53666"/>
                  </a:lnTo>
                  <a:lnTo>
                    <a:pt x="46997" y="53666"/>
                  </a:lnTo>
                  <a:lnTo>
                    <a:pt x="44935" y="55333"/>
                  </a:lnTo>
                  <a:lnTo>
                    <a:pt x="42872" y="56957"/>
                  </a:lnTo>
                  <a:lnTo>
                    <a:pt x="40371" y="58010"/>
                  </a:lnTo>
                  <a:lnTo>
                    <a:pt x="38089" y="58405"/>
                  </a:lnTo>
                  <a:lnTo>
                    <a:pt x="38045" y="58405"/>
                  </a:lnTo>
                  <a:lnTo>
                    <a:pt x="36904" y="58931"/>
                  </a:lnTo>
                  <a:lnTo>
                    <a:pt x="36861" y="58975"/>
                  </a:lnTo>
                  <a:lnTo>
                    <a:pt x="36378" y="59502"/>
                  </a:lnTo>
                  <a:lnTo>
                    <a:pt x="36334" y="59546"/>
                  </a:lnTo>
                  <a:lnTo>
                    <a:pt x="35018" y="61915"/>
                  </a:lnTo>
                  <a:lnTo>
                    <a:pt x="33350" y="63583"/>
                  </a:lnTo>
                  <a:lnTo>
                    <a:pt x="31156" y="65250"/>
                  </a:lnTo>
                  <a:lnTo>
                    <a:pt x="29445" y="64768"/>
                  </a:lnTo>
                  <a:lnTo>
                    <a:pt x="27031" y="64065"/>
                  </a:lnTo>
                  <a:lnTo>
                    <a:pt x="22994" y="62705"/>
                  </a:lnTo>
                  <a:lnTo>
                    <a:pt x="22907" y="62705"/>
                  </a:lnTo>
                  <a:lnTo>
                    <a:pt x="21985" y="62749"/>
                  </a:lnTo>
                  <a:lnTo>
                    <a:pt x="19967" y="63188"/>
                  </a:lnTo>
                  <a:lnTo>
                    <a:pt x="18475" y="63276"/>
                  </a:lnTo>
                  <a:lnTo>
                    <a:pt x="18387" y="63320"/>
                  </a:lnTo>
                  <a:lnTo>
                    <a:pt x="13165" y="66303"/>
                  </a:lnTo>
                  <a:lnTo>
                    <a:pt x="13121" y="66347"/>
                  </a:lnTo>
                  <a:lnTo>
                    <a:pt x="10708" y="68717"/>
                  </a:lnTo>
                  <a:lnTo>
                    <a:pt x="10181" y="68892"/>
                  </a:lnTo>
                  <a:lnTo>
                    <a:pt x="9567" y="68673"/>
                  </a:lnTo>
                  <a:lnTo>
                    <a:pt x="6934" y="66786"/>
                  </a:lnTo>
                  <a:lnTo>
                    <a:pt x="6013" y="65689"/>
                  </a:lnTo>
                  <a:lnTo>
                    <a:pt x="4740" y="63714"/>
                  </a:lnTo>
                  <a:lnTo>
                    <a:pt x="3555" y="61520"/>
                  </a:lnTo>
                  <a:lnTo>
                    <a:pt x="2327" y="59239"/>
                  </a:lnTo>
                  <a:lnTo>
                    <a:pt x="1537" y="58361"/>
                  </a:lnTo>
                  <a:lnTo>
                    <a:pt x="1493" y="58317"/>
                  </a:lnTo>
                  <a:lnTo>
                    <a:pt x="396" y="57878"/>
                  </a:lnTo>
                  <a:lnTo>
                    <a:pt x="352" y="57659"/>
                  </a:lnTo>
                  <a:lnTo>
                    <a:pt x="527" y="55728"/>
                  </a:lnTo>
                  <a:lnTo>
                    <a:pt x="878" y="52130"/>
                  </a:lnTo>
                  <a:lnTo>
                    <a:pt x="1054" y="51384"/>
                  </a:lnTo>
                  <a:lnTo>
                    <a:pt x="2370" y="49146"/>
                  </a:lnTo>
                  <a:lnTo>
                    <a:pt x="3687" y="47347"/>
                  </a:lnTo>
                  <a:lnTo>
                    <a:pt x="4608" y="45811"/>
                  </a:lnTo>
                  <a:lnTo>
                    <a:pt x="4608" y="45767"/>
                  </a:lnTo>
                  <a:lnTo>
                    <a:pt x="5398" y="43310"/>
                  </a:lnTo>
                  <a:lnTo>
                    <a:pt x="5969" y="40633"/>
                  </a:lnTo>
                  <a:lnTo>
                    <a:pt x="6364" y="38396"/>
                  </a:lnTo>
                  <a:lnTo>
                    <a:pt x="6671" y="35807"/>
                  </a:lnTo>
                  <a:lnTo>
                    <a:pt x="7285" y="31506"/>
                  </a:lnTo>
                  <a:lnTo>
                    <a:pt x="7987" y="27250"/>
                  </a:lnTo>
                  <a:lnTo>
                    <a:pt x="8953" y="25539"/>
                  </a:lnTo>
                  <a:lnTo>
                    <a:pt x="10664" y="23257"/>
                  </a:lnTo>
                  <a:lnTo>
                    <a:pt x="12595" y="20756"/>
                  </a:lnTo>
                  <a:lnTo>
                    <a:pt x="14789" y="17860"/>
                  </a:lnTo>
                  <a:lnTo>
                    <a:pt x="18694" y="12989"/>
                  </a:lnTo>
                  <a:lnTo>
                    <a:pt x="25934" y="7153"/>
                  </a:lnTo>
                  <a:lnTo>
                    <a:pt x="29708" y="4125"/>
                  </a:lnTo>
                  <a:lnTo>
                    <a:pt x="32385" y="1799"/>
                  </a:lnTo>
                  <a:lnTo>
                    <a:pt x="34447" y="307"/>
                  </a:lnTo>
                  <a:lnTo>
                    <a:pt x="34535" y="263"/>
                  </a:lnTo>
                  <a:lnTo>
                    <a:pt x="34535" y="220"/>
                  </a:lnTo>
                  <a:lnTo>
                    <a:pt x="34535" y="132"/>
                  </a:lnTo>
                  <a:lnTo>
                    <a:pt x="34491" y="88"/>
                  </a:lnTo>
                  <a:lnTo>
                    <a:pt x="34447" y="44"/>
                  </a:lnTo>
                  <a:lnTo>
                    <a:pt x="3440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47"/>
            <p:cNvSpPr/>
            <p:nvPr/>
          </p:nvSpPr>
          <p:spPr>
            <a:xfrm>
              <a:off x="1896800" y="3719200"/>
              <a:ext cx="560600" cy="444300"/>
            </a:xfrm>
            <a:custGeom>
              <a:avLst/>
              <a:gdLst/>
              <a:ahLst/>
              <a:cxnLst/>
              <a:rect l="l" t="t" r="r" b="b"/>
              <a:pathLst>
                <a:path w="22424" h="17772" extrusionOk="0">
                  <a:moveTo>
                    <a:pt x="6188" y="483"/>
                  </a:moveTo>
                  <a:lnTo>
                    <a:pt x="6670" y="1316"/>
                  </a:lnTo>
                  <a:lnTo>
                    <a:pt x="6758" y="1404"/>
                  </a:lnTo>
                  <a:lnTo>
                    <a:pt x="8513" y="2062"/>
                  </a:lnTo>
                  <a:lnTo>
                    <a:pt x="12550" y="3861"/>
                  </a:lnTo>
                  <a:lnTo>
                    <a:pt x="12813" y="4213"/>
                  </a:lnTo>
                  <a:lnTo>
                    <a:pt x="13384" y="5441"/>
                  </a:lnTo>
                  <a:lnTo>
                    <a:pt x="14393" y="7196"/>
                  </a:lnTo>
                  <a:lnTo>
                    <a:pt x="14920" y="9347"/>
                  </a:lnTo>
                  <a:lnTo>
                    <a:pt x="15359" y="10707"/>
                  </a:lnTo>
                  <a:lnTo>
                    <a:pt x="15359" y="10751"/>
                  </a:lnTo>
                  <a:lnTo>
                    <a:pt x="16105" y="11892"/>
                  </a:lnTo>
                  <a:lnTo>
                    <a:pt x="16148" y="11935"/>
                  </a:lnTo>
                  <a:lnTo>
                    <a:pt x="17070" y="12638"/>
                  </a:lnTo>
                  <a:lnTo>
                    <a:pt x="17114" y="12681"/>
                  </a:lnTo>
                  <a:lnTo>
                    <a:pt x="19439" y="13383"/>
                  </a:lnTo>
                  <a:lnTo>
                    <a:pt x="19527" y="13383"/>
                  </a:lnTo>
                  <a:lnTo>
                    <a:pt x="20712" y="13208"/>
                  </a:lnTo>
                  <a:lnTo>
                    <a:pt x="21985" y="13471"/>
                  </a:lnTo>
                  <a:lnTo>
                    <a:pt x="22028" y="13471"/>
                  </a:lnTo>
                  <a:lnTo>
                    <a:pt x="21897" y="13559"/>
                  </a:lnTo>
                  <a:lnTo>
                    <a:pt x="20668" y="14086"/>
                  </a:lnTo>
                  <a:lnTo>
                    <a:pt x="16105" y="15490"/>
                  </a:lnTo>
                  <a:lnTo>
                    <a:pt x="13735" y="16367"/>
                  </a:lnTo>
                  <a:lnTo>
                    <a:pt x="11234" y="17420"/>
                  </a:lnTo>
                  <a:lnTo>
                    <a:pt x="10883" y="17333"/>
                  </a:lnTo>
                  <a:lnTo>
                    <a:pt x="8733" y="16455"/>
                  </a:lnTo>
                  <a:lnTo>
                    <a:pt x="5222" y="15051"/>
                  </a:lnTo>
                  <a:lnTo>
                    <a:pt x="5178" y="15051"/>
                  </a:lnTo>
                  <a:lnTo>
                    <a:pt x="746" y="13866"/>
                  </a:lnTo>
                  <a:lnTo>
                    <a:pt x="395" y="13515"/>
                  </a:lnTo>
                  <a:lnTo>
                    <a:pt x="351" y="12901"/>
                  </a:lnTo>
                  <a:lnTo>
                    <a:pt x="702" y="11672"/>
                  </a:lnTo>
                  <a:lnTo>
                    <a:pt x="1229" y="10795"/>
                  </a:lnTo>
                  <a:lnTo>
                    <a:pt x="2633" y="8732"/>
                  </a:lnTo>
                  <a:lnTo>
                    <a:pt x="5091" y="4958"/>
                  </a:lnTo>
                  <a:lnTo>
                    <a:pt x="5134" y="4915"/>
                  </a:lnTo>
                  <a:lnTo>
                    <a:pt x="5749" y="2852"/>
                  </a:lnTo>
                  <a:lnTo>
                    <a:pt x="6056" y="746"/>
                  </a:lnTo>
                  <a:lnTo>
                    <a:pt x="6188" y="483"/>
                  </a:lnTo>
                  <a:close/>
                  <a:moveTo>
                    <a:pt x="6144" y="0"/>
                  </a:moveTo>
                  <a:lnTo>
                    <a:pt x="6056" y="44"/>
                  </a:lnTo>
                  <a:lnTo>
                    <a:pt x="6012" y="88"/>
                  </a:lnTo>
                  <a:lnTo>
                    <a:pt x="5749" y="614"/>
                  </a:lnTo>
                  <a:lnTo>
                    <a:pt x="5705" y="658"/>
                  </a:lnTo>
                  <a:lnTo>
                    <a:pt x="5398" y="2764"/>
                  </a:lnTo>
                  <a:lnTo>
                    <a:pt x="4783" y="4827"/>
                  </a:lnTo>
                  <a:lnTo>
                    <a:pt x="2370" y="8513"/>
                  </a:lnTo>
                  <a:lnTo>
                    <a:pt x="922" y="10619"/>
                  </a:lnTo>
                  <a:lnTo>
                    <a:pt x="395" y="11541"/>
                  </a:lnTo>
                  <a:lnTo>
                    <a:pt x="351" y="11584"/>
                  </a:lnTo>
                  <a:lnTo>
                    <a:pt x="0" y="12857"/>
                  </a:lnTo>
                  <a:lnTo>
                    <a:pt x="0" y="12901"/>
                  </a:lnTo>
                  <a:lnTo>
                    <a:pt x="44" y="13603"/>
                  </a:lnTo>
                  <a:lnTo>
                    <a:pt x="88" y="13691"/>
                  </a:lnTo>
                  <a:lnTo>
                    <a:pt x="527" y="14173"/>
                  </a:lnTo>
                  <a:lnTo>
                    <a:pt x="615" y="14217"/>
                  </a:lnTo>
                  <a:lnTo>
                    <a:pt x="5091" y="15358"/>
                  </a:lnTo>
                  <a:lnTo>
                    <a:pt x="8601" y="16806"/>
                  </a:lnTo>
                  <a:lnTo>
                    <a:pt x="10751" y="17684"/>
                  </a:lnTo>
                  <a:lnTo>
                    <a:pt x="10795" y="17684"/>
                  </a:lnTo>
                  <a:lnTo>
                    <a:pt x="11234" y="17772"/>
                  </a:lnTo>
                  <a:lnTo>
                    <a:pt x="11322" y="17728"/>
                  </a:lnTo>
                  <a:lnTo>
                    <a:pt x="13867" y="16675"/>
                  </a:lnTo>
                  <a:lnTo>
                    <a:pt x="16192" y="15841"/>
                  </a:lnTo>
                  <a:lnTo>
                    <a:pt x="20756" y="14437"/>
                  </a:lnTo>
                  <a:lnTo>
                    <a:pt x="20800" y="14437"/>
                  </a:lnTo>
                  <a:lnTo>
                    <a:pt x="22072" y="13866"/>
                  </a:lnTo>
                  <a:lnTo>
                    <a:pt x="22116" y="13866"/>
                  </a:lnTo>
                  <a:lnTo>
                    <a:pt x="22379" y="13603"/>
                  </a:lnTo>
                  <a:lnTo>
                    <a:pt x="22423" y="13559"/>
                  </a:lnTo>
                  <a:lnTo>
                    <a:pt x="22423" y="13471"/>
                  </a:lnTo>
                  <a:lnTo>
                    <a:pt x="22423" y="13427"/>
                  </a:lnTo>
                  <a:lnTo>
                    <a:pt x="22379" y="13340"/>
                  </a:lnTo>
                  <a:lnTo>
                    <a:pt x="22204" y="13164"/>
                  </a:lnTo>
                  <a:lnTo>
                    <a:pt x="22116" y="13120"/>
                  </a:lnTo>
                  <a:lnTo>
                    <a:pt x="20756" y="12857"/>
                  </a:lnTo>
                  <a:lnTo>
                    <a:pt x="20712" y="12857"/>
                  </a:lnTo>
                  <a:lnTo>
                    <a:pt x="19527" y="13032"/>
                  </a:lnTo>
                  <a:lnTo>
                    <a:pt x="17245" y="12374"/>
                  </a:lnTo>
                  <a:lnTo>
                    <a:pt x="16368" y="11672"/>
                  </a:lnTo>
                  <a:lnTo>
                    <a:pt x="15666" y="10575"/>
                  </a:lnTo>
                  <a:lnTo>
                    <a:pt x="15271" y="9259"/>
                  </a:lnTo>
                  <a:lnTo>
                    <a:pt x="14744" y="7065"/>
                  </a:lnTo>
                  <a:lnTo>
                    <a:pt x="14700" y="7021"/>
                  </a:lnTo>
                  <a:lnTo>
                    <a:pt x="13691" y="5266"/>
                  </a:lnTo>
                  <a:lnTo>
                    <a:pt x="13121" y="4037"/>
                  </a:lnTo>
                  <a:lnTo>
                    <a:pt x="13077" y="3993"/>
                  </a:lnTo>
                  <a:lnTo>
                    <a:pt x="12813" y="3598"/>
                  </a:lnTo>
                  <a:lnTo>
                    <a:pt x="12726" y="3554"/>
                  </a:lnTo>
                  <a:lnTo>
                    <a:pt x="8645" y="1755"/>
                  </a:lnTo>
                  <a:lnTo>
                    <a:pt x="6933" y="1097"/>
                  </a:lnTo>
                  <a:lnTo>
                    <a:pt x="6495" y="263"/>
                  </a:lnTo>
                  <a:lnTo>
                    <a:pt x="6451" y="219"/>
                  </a:lnTo>
                  <a:lnTo>
                    <a:pt x="6275" y="44"/>
                  </a:lnTo>
                  <a:lnTo>
                    <a:pt x="623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47"/>
            <p:cNvSpPr/>
            <p:nvPr/>
          </p:nvSpPr>
          <p:spPr>
            <a:xfrm>
              <a:off x="1870475" y="3665425"/>
              <a:ext cx="650550" cy="557325"/>
            </a:xfrm>
            <a:custGeom>
              <a:avLst/>
              <a:gdLst/>
              <a:ahLst/>
              <a:cxnLst/>
              <a:rect l="l" t="t" r="r" b="b"/>
              <a:pathLst>
                <a:path w="26022" h="22293" extrusionOk="0">
                  <a:moveTo>
                    <a:pt x="10224" y="352"/>
                  </a:moveTo>
                  <a:lnTo>
                    <a:pt x="10795" y="571"/>
                  </a:lnTo>
                  <a:lnTo>
                    <a:pt x="12945" y="2239"/>
                  </a:lnTo>
                  <a:lnTo>
                    <a:pt x="14832" y="3511"/>
                  </a:lnTo>
                  <a:lnTo>
                    <a:pt x="16017" y="4828"/>
                  </a:lnTo>
                  <a:lnTo>
                    <a:pt x="17026" y="6495"/>
                  </a:lnTo>
                  <a:lnTo>
                    <a:pt x="17947" y="8294"/>
                  </a:lnTo>
                  <a:lnTo>
                    <a:pt x="18430" y="10927"/>
                  </a:lnTo>
                  <a:lnTo>
                    <a:pt x="18957" y="13692"/>
                  </a:lnTo>
                  <a:lnTo>
                    <a:pt x="18957" y="13735"/>
                  </a:lnTo>
                  <a:lnTo>
                    <a:pt x="19308" y="14130"/>
                  </a:lnTo>
                  <a:lnTo>
                    <a:pt x="19395" y="14174"/>
                  </a:lnTo>
                  <a:lnTo>
                    <a:pt x="20800" y="14525"/>
                  </a:lnTo>
                  <a:lnTo>
                    <a:pt x="20843" y="14525"/>
                  </a:lnTo>
                  <a:lnTo>
                    <a:pt x="21940" y="14569"/>
                  </a:lnTo>
                  <a:lnTo>
                    <a:pt x="25363" y="15227"/>
                  </a:lnTo>
                  <a:lnTo>
                    <a:pt x="25583" y="15359"/>
                  </a:lnTo>
                  <a:lnTo>
                    <a:pt x="25670" y="15578"/>
                  </a:lnTo>
                  <a:lnTo>
                    <a:pt x="25583" y="16324"/>
                  </a:lnTo>
                  <a:lnTo>
                    <a:pt x="25407" y="16632"/>
                  </a:lnTo>
                  <a:lnTo>
                    <a:pt x="24968" y="16851"/>
                  </a:lnTo>
                  <a:lnTo>
                    <a:pt x="23915" y="17026"/>
                  </a:lnTo>
                  <a:lnTo>
                    <a:pt x="23871" y="17026"/>
                  </a:lnTo>
                  <a:lnTo>
                    <a:pt x="19659" y="18650"/>
                  </a:lnTo>
                  <a:lnTo>
                    <a:pt x="19615" y="18694"/>
                  </a:lnTo>
                  <a:lnTo>
                    <a:pt x="19132" y="19001"/>
                  </a:lnTo>
                  <a:lnTo>
                    <a:pt x="17772" y="19659"/>
                  </a:lnTo>
                  <a:lnTo>
                    <a:pt x="13164" y="21371"/>
                  </a:lnTo>
                  <a:lnTo>
                    <a:pt x="11804" y="21941"/>
                  </a:lnTo>
                  <a:lnTo>
                    <a:pt x="11278" y="21809"/>
                  </a:lnTo>
                  <a:lnTo>
                    <a:pt x="10093" y="21371"/>
                  </a:lnTo>
                  <a:lnTo>
                    <a:pt x="8074" y="20493"/>
                  </a:lnTo>
                  <a:lnTo>
                    <a:pt x="5661" y="19396"/>
                  </a:lnTo>
                  <a:lnTo>
                    <a:pt x="878" y="17377"/>
                  </a:lnTo>
                  <a:lnTo>
                    <a:pt x="483" y="16544"/>
                  </a:lnTo>
                  <a:lnTo>
                    <a:pt x="395" y="16193"/>
                  </a:lnTo>
                  <a:lnTo>
                    <a:pt x="351" y="15842"/>
                  </a:lnTo>
                  <a:lnTo>
                    <a:pt x="351" y="15491"/>
                  </a:lnTo>
                  <a:lnTo>
                    <a:pt x="395" y="15140"/>
                  </a:lnTo>
                  <a:lnTo>
                    <a:pt x="439" y="14789"/>
                  </a:lnTo>
                  <a:lnTo>
                    <a:pt x="571" y="14481"/>
                  </a:lnTo>
                  <a:lnTo>
                    <a:pt x="834" y="13779"/>
                  </a:lnTo>
                  <a:lnTo>
                    <a:pt x="1141" y="13121"/>
                  </a:lnTo>
                  <a:lnTo>
                    <a:pt x="1580" y="12463"/>
                  </a:lnTo>
                  <a:lnTo>
                    <a:pt x="2458" y="11190"/>
                  </a:lnTo>
                  <a:lnTo>
                    <a:pt x="3116" y="10269"/>
                  </a:lnTo>
                  <a:lnTo>
                    <a:pt x="3379" y="9830"/>
                  </a:lnTo>
                  <a:lnTo>
                    <a:pt x="3642" y="9435"/>
                  </a:lnTo>
                  <a:lnTo>
                    <a:pt x="4915" y="6890"/>
                  </a:lnTo>
                  <a:lnTo>
                    <a:pt x="4915" y="6846"/>
                  </a:lnTo>
                  <a:lnTo>
                    <a:pt x="5617" y="4345"/>
                  </a:lnTo>
                  <a:lnTo>
                    <a:pt x="6144" y="2327"/>
                  </a:lnTo>
                  <a:lnTo>
                    <a:pt x="6889" y="1493"/>
                  </a:lnTo>
                  <a:lnTo>
                    <a:pt x="8381" y="966"/>
                  </a:lnTo>
                  <a:lnTo>
                    <a:pt x="8469" y="878"/>
                  </a:lnTo>
                  <a:lnTo>
                    <a:pt x="8908" y="352"/>
                  </a:lnTo>
                  <a:close/>
                  <a:moveTo>
                    <a:pt x="8776" y="1"/>
                  </a:moveTo>
                  <a:lnTo>
                    <a:pt x="8732" y="45"/>
                  </a:lnTo>
                  <a:lnTo>
                    <a:pt x="8206" y="615"/>
                  </a:lnTo>
                  <a:lnTo>
                    <a:pt x="6758" y="1186"/>
                  </a:lnTo>
                  <a:lnTo>
                    <a:pt x="6670" y="1230"/>
                  </a:lnTo>
                  <a:lnTo>
                    <a:pt x="5836" y="2107"/>
                  </a:lnTo>
                  <a:lnTo>
                    <a:pt x="5792" y="2195"/>
                  </a:lnTo>
                  <a:lnTo>
                    <a:pt x="5310" y="4257"/>
                  </a:lnTo>
                  <a:lnTo>
                    <a:pt x="4608" y="6715"/>
                  </a:lnTo>
                  <a:lnTo>
                    <a:pt x="3335" y="9260"/>
                  </a:lnTo>
                  <a:lnTo>
                    <a:pt x="3072" y="9655"/>
                  </a:lnTo>
                  <a:lnTo>
                    <a:pt x="2809" y="10093"/>
                  </a:lnTo>
                  <a:lnTo>
                    <a:pt x="2194" y="10971"/>
                  </a:lnTo>
                  <a:lnTo>
                    <a:pt x="1712" y="11629"/>
                  </a:lnTo>
                  <a:lnTo>
                    <a:pt x="1229" y="12287"/>
                  </a:lnTo>
                  <a:lnTo>
                    <a:pt x="834" y="12989"/>
                  </a:lnTo>
                  <a:lnTo>
                    <a:pt x="483" y="13692"/>
                  </a:lnTo>
                  <a:lnTo>
                    <a:pt x="176" y="14437"/>
                  </a:lnTo>
                  <a:lnTo>
                    <a:pt x="88" y="14789"/>
                  </a:lnTo>
                  <a:lnTo>
                    <a:pt x="44" y="15140"/>
                  </a:lnTo>
                  <a:lnTo>
                    <a:pt x="0" y="15534"/>
                  </a:lnTo>
                  <a:lnTo>
                    <a:pt x="0" y="15886"/>
                  </a:lnTo>
                  <a:lnTo>
                    <a:pt x="88" y="16280"/>
                  </a:lnTo>
                  <a:lnTo>
                    <a:pt x="176" y="16675"/>
                  </a:lnTo>
                  <a:lnTo>
                    <a:pt x="615" y="17597"/>
                  </a:lnTo>
                  <a:lnTo>
                    <a:pt x="702" y="17685"/>
                  </a:lnTo>
                  <a:lnTo>
                    <a:pt x="5529" y="19747"/>
                  </a:lnTo>
                  <a:lnTo>
                    <a:pt x="7899" y="20800"/>
                  </a:lnTo>
                  <a:lnTo>
                    <a:pt x="9961" y="21678"/>
                  </a:lnTo>
                  <a:lnTo>
                    <a:pt x="11190" y="22160"/>
                  </a:lnTo>
                  <a:lnTo>
                    <a:pt x="11804" y="22292"/>
                  </a:lnTo>
                  <a:lnTo>
                    <a:pt x="11892" y="22248"/>
                  </a:lnTo>
                  <a:lnTo>
                    <a:pt x="13296" y="21678"/>
                  </a:lnTo>
                  <a:lnTo>
                    <a:pt x="17903" y="19966"/>
                  </a:lnTo>
                  <a:lnTo>
                    <a:pt x="19308" y="19352"/>
                  </a:lnTo>
                  <a:lnTo>
                    <a:pt x="19308" y="19308"/>
                  </a:lnTo>
                  <a:lnTo>
                    <a:pt x="19834" y="19001"/>
                  </a:lnTo>
                  <a:lnTo>
                    <a:pt x="23959" y="17377"/>
                  </a:lnTo>
                  <a:lnTo>
                    <a:pt x="25056" y="17202"/>
                  </a:lnTo>
                  <a:lnTo>
                    <a:pt x="25100" y="17202"/>
                  </a:lnTo>
                  <a:lnTo>
                    <a:pt x="25626" y="16895"/>
                  </a:lnTo>
                  <a:lnTo>
                    <a:pt x="25670" y="16851"/>
                  </a:lnTo>
                  <a:lnTo>
                    <a:pt x="25890" y="16500"/>
                  </a:lnTo>
                  <a:lnTo>
                    <a:pt x="25934" y="16412"/>
                  </a:lnTo>
                  <a:lnTo>
                    <a:pt x="26021" y="15578"/>
                  </a:lnTo>
                  <a:lnTo>
                    <a:pt x="26021" y="15491"/>
                  </a:lnTo>
                  <a:lnTo>
                    <a:pt x="25846" y="15183"/>
                  </a:lnTo>
                  <a:lnTo>
                    <a:pt x="25802" y="15096"/>
                  </a:lnTo>
                  <a:lnTo>
                    <a:pt x="25539" y="14920"/>
                  </a:lnTo>
                  <a:lnTo>
                    <a:pt x="25451" y="14876"/>
                  </a:lnTo>
                  <a:lnTo>
                    <a:pt x="21984" y="14218"/>
                  </a:lnTo>
                  <a:lnTo>
                    <a:pt x="20843" y="14174"/>
                  </a:lnTo>
                  <a:lnTo>
                    <a:pt x="19527" y="13867"/>
                  </a:lnTo>
                  <a:lnTo>
                    <a:pt x="19264" y="13560"/>
                  </a:lnTo>
                  <a:lnTo>
                    <a:pt x="18781" y="10839"/>
                  </a:lnTo>
                  <a:lnTo>
                    <a:pt x="18298" y="8206"/>
                  </a:lnTo>
                  <a:lnTo>
                    <a:pt x="18255" y="8163"/>
                  </a:lnTo>
                  <a:lnTo>
                    <a:pt x="17333" y="6320"/>
                  </a:lnTo>
                  <a:lnTo>
                    <a:pt x="16324" y="4652"/>
                  </a:lnTo>
                  <a:lnTo>
                    <a:pt x="16280" y="4608"/>
                  </a:lnTo>
                  <a:lnTo>
                    <a:pt x="15051" y="3292"/>
                  </a:lnTo>
                  <a:lnTo>
                    <a:pt x="15051" y="3248"/>
                  </a:lnTo>
                  <a:lnTo>
                    <a:pt x="13164" y="1932"/>
                  </a:lnTo>
                  <a:lnTo>
                    <a:pt x="11014" y="264"/>
                  </a:lnTo>
                  <a:lnTo>
                    <a:pt x="10970" y="264"/>
                  </a:lnTo>
                  <a:lnTo>
                    <a:pt x="1035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47"/>
            <p:cNvSpPr/>
            <p:nvPr/>
          </p:nvSpPr>
          <p:spPr>
            <a:xfrm>
              <a:off x="1686175" y="3501975"/>
              <a:ext cx="889700" cy="781100"/>
            </a:xfrm>
            <a:custGeom>
              <a:avLst/>
              <a:gdLst/>
              <a:ahLst/>
              <a:cxnLst/>
              <a:rect l="l" t="t" r="r" b="b"/>
              <a:pathLst>
                <a:path w="35588" h="31244" extrusionOk="0">
                  <a:moveTo>
                    <a:pt x="16807" y="352"/>
                  </a:moveTo>
                  <a:lnTo>
                    <a:pt x="17070" y="615"/>
                  </a:lnTo>
                  <a:lnTo>
                    <a:pt x="17509" y="1405"/>
                  </a:lnTo>
                  <a:lnTo>
                    <a:pt x="18430" y="3423"/>
                  </a:lnTo>
                  <a:lnTo>
                    <a:pt x="18474" y="3511"/>
                  </a:lnTo>
                  <a:lnTo>
                    <a:pt x="19878" y="4345"/>
                  </a:lnTo>
                  <a:lnTo>
                    <a:pt x="21765" y="5968"/>
                  </a:lnTo>
                  <a:lnTo>
                    <a:pt x="23784" y="7768"/>
                  </a:lnTo>
                  <a:lnTo>
                    <a:pt x="25627" y="10093"/>
                  </a:lnTo>
                  <a:lnTo>
                    <a:pt x="27689" y="13428"/>
                  </a:lnTo>
                  <a:lnTo>
                    <a:pt x="28128" y="15490"/>
                  </a:lnTo>
                  <a:lnTo>
                    <a:pt x="28567" y="18299"/>
                  </a:lnTo>
                  <a:lnTo>
                    <a:pt x="28918" y="19703"/>
                  </a:lnTo>
                  <a:lnTo>
                    <a:pt x="28961" y="19835"/>
                  </a:lnTo>
                  <a:lnTo>
                    <a:pt x="29488" y="20273"/>
                  </a:lnTo>
                  <a:lnTo>
                    <a:pt x="29576" y="20317"/>
                  </a:lnTo>
                  <a:lnTo>
                    <a:pt x="30761" y="20537"/>
                  </a:lnTo>
                  <a:lnTo>
                    <a:pt x="32955" y="20888"/>
                  </a:lnTo>
                  <a:lnTo>
                    <a:pt x="35236" y="21809"/>
                  </a:lnTo>
                  <a:lnTo>
                    <a:pt x="35192" y="21897"/>
                  </a:lnTo>
                  <a:lnTo>
                    <a:pt x="34841" y="22467"/>
                  </a:lnTo>
                  <a:lnTo>
                    <a:pt x="34841" y="22511"/>
                  </a:lnTo>
                  <a:lnTo>
                    <a:pt x="34271" y="24003"/>
                  </a:lnTo>
                  <a:lnTo>
                    <a:pt x="33876" y="24661"/>
                  </a:lnTo>
                  <a:lnTo>
                    <a:pt x="33350" y="25012"/>
                  </a:lnTo>
                  <a:lnTo>
                    <a:pt x="31024" y="25276"/>
                  </a:lnTo>
                  <a:lnTo>
                    <a:pt x="30980" y="25320"/>
                  </a:lnTo>
                  <a:lnTo>
                    <a:pt x="28172" y="26329"/>
                  </a:lnTo>
                  <a:lnTo>
                    <a:pt x="28128" y="26373"/>
                  </a:lnTo>
                  <a:lnTo>
                    <a:pt x="26636" y="27514"/>
                  </a:lnTo>
                  <a:lnTo>
                    <a:pt x="24222" y="28655"/>
                  </a:lnTo>
                  <a:lnTo>
                    <a:pt x="21941" y="29532"/>
                  </a:lnTo>
                  <a:lnTo>
                    <a:pt x="20361" y="30190"/>
                  </a:lnTo>
                  <a:lnTo>
                    <a:pt x="19220" y="30673"/>
                  </a:lnTo>
                  <a:lnTo>
                    <a:pt x="18825" y="30805"/>
                  </a:lnTo>
                  <a:lnTo>
                    <a:pt x="18474" y="30849"/>
                  </a:lnTo>
                  <a:lnTo>
                    <a:pt x="18123" y="30849"/>
                  </a:lnTo>
                  <a:lnTo>
                    <a:pt x="17816" y="30761"/>
                  </a:lnTo>
                  <a:lnTo>
                    <a:pt x="17421" y="30585"/>
                  </a:lnTo>
                  <a:lnTo>
                    <a:pt x="16894" y="30366"/>
                  </a:lnTo>
                  <a:lnTo>
                    <a:pt x="16104" y="30015"/>
                  </a:lnTo>
                  <a:lnTo>
                    <a:pt x="15095" y="29620"/>
                  </a:lnTo>
                  <a:lnTo>
                    <a:pt x="13779" y="29093"/>
                  </a:lnTo>
                  <a:lnTo>
                    <a:pt x="12067" y="28523"/>
                  </a:lnTo>
                  <a:lnTo>
                    <a:pt x="9303" y="27909"/>
                  </a:lnTo>
                  <a:lnTo>
                    <a:pt x="9259" y="27909"/>
                  </a:lnTo>
                  <a:lnTo>
                    <a:pt x="7592" y="28304"/>
                  </a:lnTo>
                  <a:lnTo>
                    <a:pt x="5749" y="28128"/>
                  </a:lnTo>
                  <a:lnTo>
                    <a:pt x="5705" y="28128"/>
                  </a:lnTo>
                  <a:lnTo>
                    <a:pt x="4476" y="28304"/>
                  </a:lnTo>
                  <a:lnTo>
                    <a:pt x="4432" y="28304"/>
                  </a:lnTo>
                  <a:lnTo>
                    <a:pt x="966" y="29488"/>
                  </a:lnTo>
                  <a:lnTo>
                    <a:pt x="746" y="29357"/>
                  </a:lnTo>
                  <a:lnTo>
                    <a:pt x="351" y="28567"/>
                  </a:lnTo>
                  <a:lnTo>
                    <a:pt x="395" y="27952"/>
                  </a:lnTo>
                  <a:lnTo>
                    <a:pt x="615" y="26855"/>
                  </a:lnTo>
                  <a:lnTo>
                    <a:pt x="1404" y="25539"/>
                  </a:lnTo>
                  <a:lnTo>
                    <a:pt x="2150" y="24793"/>
                  </a:lnTo>
                  <a:lnTo>
                    <a:pt x="4037" y="24179"/>
                  </a:lnTo>
                  <a:lnTo>
                    <a:pt x="5529" y="24925"/>
                  </a:lnTo>
                  <a:lnTo>
                    <a:pt x="5661" y="24925"/>
                  </a:lnTo>
                  <a:lnTo>
                    <a:pt x="6144" y="24749"/>
                  </a:lnTo>
                  <a:lnTo>
                    <a:pt x="6187" y="24749"/>
                  </a:lnTo>
                  <a:lnTo>
                    <a:pt x="6582" y="24486"/>
                  </a:lnTo>
                  <a:lnTo>
                    <a:pt x="6626" y="24442"/>
                  </a:lnTo>
                  <a:lnTo>
                    <a:pt x="6846" y="24003"/>
                  </a:lnTo>
                  <a:lnTo>
                    <a:pt x="6890" y="23915"/>
                  </a:lnTo>
                  <a:lnTo>
                    <a:pt x="6846" y="23038"/>
                  </a:lnTo>
                  <a:lnTo>
                    <a:pt x="6846" y="22994"/>
                  </a:lnTo>
                  <a:lnTo>
                    <a:pt x="6714" y="22292"/>
                  </a:lnTo>
                  <a:lnTo>
                    <a:pt x="6846" y="21458"/>
                  </a:lnTo>
                  <a:lnTo>
                    <a:pt x="7855" y="19089"/>
                  </a:lnTo>
                  <a:lnTo>
                    <a:pt x="10268" y="15578"/>
                  </a:lnTo>
                  <a:lnTo>
                    <a:pt x="11278" y="13691"/>
                  </a:lnTo>
                  <a:lnTo>
                    <a:pt x="11278" y="13604"/>
                  </a:lnTo>
                  <a:lnTo>
                    <a:pt x="11278" y="12770"/>
                  </a:lnTo>
                  <a:lnTo>
                    <a:pt x="12155" y="8952"/>
                  </a:lnTo>
                  <a:lnTo>
                    <a:pt x="12375" y="8470"/>
                  </a:lnTo>
                  <a:lnTo>
                    <a:pt x="13252" y="7504"/>
                  </a:lnTo>
                  <a:lnTo>
                    <a:pt x="14569" y="6671"/>
                  </a:lnTo>
                  <a:lnTo>
                    <a:pt x="15446" y="6276"/>
                  </a:lnTo>
                  <a:lnTo>
                    <a:pt x="15490" y="6232"/>
                  </a:lnTo>
                  <a:lnTo>
                    <a:pt x="15534" y="6144"/>
                  </a:lnTo>
                  <a:lnTo>
                    <a:pt x="15622" y="5837"/>
                  </a:lnTo>
                  <a:lnTo>
                    <a:pt x="15622" y="5793"/>
                  </a:lnTo>
                  <a:lnTo>
                    <a:pt x="15446" y="3555"/>
                  </a:lnTo>
                  <a:lnTo>
                    <a:pt x="15534" y="1844"/>
                  </a:lnTo>
                  <a:lnTo>
                    <a:pt x="15841" y="966"/>
                  </a:lnTo>
                  <a:lnTo>
                    <a:pt x="16455" y="396"/>
                  </a:lnTo>
                  <a:lnTo>
                    <a:pt x="16807" y="352"/>
                  </a:lnTo>
                  <a:close/>
                  <a:moveTo>
                    <a:pt x="16850" y="1"/>
                  </a:moveTo>
                  <a:lnTo>
                    <a:pt x="16368" y="45"/>
                  </a:lnTo>
                  <a:lnTo>
                    <a:pt x="16280" y="88"/>
                  </a:lnTo>
                  <a:lnTo>
                    <a:pt x="15578" y="703"/>
                  </a:lnTo>
                  <a:lnTo>
                    <a:pt x="15534" y="791"/>
                  </a:lnTo>
                  <a:lnTo>
                    <a:pt x="15183" y="1756"/>
                  </a:lnTo>
                  <a:lnTo>
                    <a:pt x="15183" y="1800"/>
                  </a:lnTo>
                  <a:lnTo>
                    <a:pt x="15095" y="3555"/>
                  </a:lnTo>
                  <a:lnTo>
                    <a:pt x="15271" y="5793"/>
                  </a:lnTo>
                  <a:lnTo>
                    <a:pt x="15227" y="6012"/>
                  </a:lnTo>
                  <a:lnTo>
                    <a:pt x="14437" y="6319"/>
                  </a:lnTo>
                  <a:lnTo>
                    <a:pt x="14393" y="6363"/>
                  </a:lnTo>
                  <a:lnTo>
                    <a:pt x="13033" y="7241"/>
                  </a:lnTo>
                  <a:lnTo>
                    <a:pt x="12989" y="7241"/>
                  </a:lnTo>
                  <a:lnTo>
                    <a:pt x="12111" y="8250"/>
                  </a:lnTo>
                  <a:lnTo>
                    <a:pt x="12067" y="8294"/>
                  </a:lnTo>
                  <a:lnTo>
                    <a:pt x="11848" y="8821"/>
                  </a:lnTo>
                  <a:lnTo>
                    <a:pt x="11804" y="8865"/>
                  </a:lnTo>
                  <a:lnTo>
                    <a:pt x="10970" y="12726"/>
                  </a:lnTo>
                  <a:lnTo>
                    <a:pt x="10927" y="12770"/>
                  </a:lnTo>
                  <a:lnTo>
                    <a:pt x="10927" y="13560"/>
                  </a:lnTo>
                  <a:lnTo>
                    <a:pt x="9961" y="15403"/>
                  </a:lnTo>
                  <a:lnTo>
                    <a:pt x="7548" y="18913"/>
                  </a:lnTo>
                  <a:lnTo>
                    <a:pt x="7548" y="18957"/>
                  </a:lnTo>
                  <a:lnTo>
                    <a:pt x="6538" y="21370"/>
                  </a:lnTo>
                  <a:lnTo>
                    <a:pt x="6495" y="21370"/>
                  </a:lnTo>
                  <a:lnTo>
                    <a:pt x="6363" y="22248"/>
                  </a:lnTo>
                  <a:lnTo>
                    <a:pt x="6363" y="22336"/>
                  </a:lnTo>
                  <a:lnTo>
                    <a:pt x="6495" y="23082"/>
                  </a:lnTo>
                  <a:lnTo>
                    <a:pt x="6538" y="23872"/>
                  </a:lnTo>
                  <a:lnTo>
                    <a:pt x="6319" y="24223"/>
                  </a:lnTo>
                  <a:lnTo>
                    <a:pt x="6012" y="24442"/>
                  </a:lnTo>
                  <a:lnTo>
                    <a:pt x="5617" y="24574"/>
                  </a:lnTo>
                  <a:lnTo>
                    <a:pt x="4125" y="23872"/>
                  </a:lnTo>
                  <a:lnTo>
                    <a:pt x="3993" y="23828"/>
                  </a:lnTo>
                  <a:lnTo>
                    <a:pt x="1975" y="24486"/>
                  </a:lnTo>
                  <a:lnTo>
                    <a:pt x="1931" y="24530"/>
                  </a:lnTo>
                  <a:lnTo>
                    <a:pt x="1141" y="25276"/>
                  </a:lnTo>
                  <a:lnTo>
                    <a:pt x="1141" y="25320"/>
                  </a:lnTo>
                  <a:lnTo>
                    <a:pt x="307" y="26680"/>
                  </a:lnTo>
                  <a:lnTo>
                    <a:pt x="307" y="26768"/>
                  </a:lnTo>
                  <a:lnTo>
                    <a:pt x="44" y="27865"/>
                  </a:lnTo>
                  <a:lnTo>
                    <a:pt x="44" y="27909"/>
                  </a:lnTo>
                  <a:lnTo>
                    <a:pt x="0" y="28611"/>
                  </a:lnTo>
                  <a:lnTo>
                    <a:pt x="44" y="28698"/>
                  </a:lnTo>
                  <a:lnTo>
                    <a:pt x="483" y="29576"/>
                  </a:lnTo>
                  <a:lnTo>
                    <a:pt x="527" y="29664"/>
                  </a:lnTo>
                  <a:lnTo>
                    <a:pt x="834" y="29839"/>
                  </a:lnTo>
                  <a:lnTo>
                    <a:pt x="1010" y="29839"/>
                  </a:lnTo>
                  <a:lnTo>
                    <a:pt x="4564" y="28655"/>
                  </a:lnTo>
                  <a:lnTo>
                    <a:pt x="5705" y="28479"/>
                  </a:lnTo>
                  <a:lnTo>
                    <a:pt x="7592" y="28655"/>
                  </a:lnTo>
                  <a:lnTo>
                    <a:pt x="7636" y="28655"/>
                  </a:lnTo>
                  <a:lnTo>
                    <a:pt x="9303" y="28260"/>
                  </a:lnTo>
                  <a:lnTo>
                    <a:pt x="11980" y="28874"/>
                  </a:lnTo>
                  <a:lnTo>
                    <a:pt x="13647" y="29444"/>
                  </a:lnTo>
                  <a:lnTo>
                    <a:pt x="14964" y="29927"/>
                  </a:lnTo>
                  <a:lnTo>
                    <a:pt x="15973" y="30366"/>
                  </a:lnTo>
                  <a:lnTo>
                    <a:pt x="16763" y="30717"/>
                  </a:lnTo>
                  <a:lnTo>
                    <a:pt x="17684" y="31068"/>
                  </a:lnTo>
                  <a:lnTo>
                    <a:pt x="18079" y="31200"/>
                  </a:lnTo>
                  <a:lnTo>
                    <a:pt x="18386" y="31243"/>
                  </a:lnTo>
                  <a:lnTo>
                    <a:pt x="18781" y="31200"/>
                  </a:lnTo>
                  <a:lnTo>
                    <a:pt x="19220" y="31068"/>
                  </a:lnTo>
                  <a:lnTo>
                    <a:pt x="19790" y="30849"/>
                  </a:lnTo>
                  <a:lnTo>
                    <a:pt x="20493" y="30541"/>
                  </a:lnTo>
                  <a:lnTo>
                    <a:pt x="22072" y="29883"/>
                  </a:lnTo>
                  <a:lnTo>
                    <a:pt x="24354" y="28962"/>
                  </a:lnTo>
                  <a:lnTo>
                    <a:pt x="26811" y="27821"/>
                  </a:lnTo>
                  <a:lnTo>
                    <a:pt x="26855" y="27821"/>
                  </a:lnTo>
                  <a:lnTo>
                    <a:pt x="28347" y="26636"/>
                  </a:lnTo>
                  <a:lnTo>
                    <a:pt x="31068" y="25627"/>
                  </a:lnTo>
                  <a:lnTo>
                    <a:pt x="33437" y="25364"/>
                  </a:lnTo>
                  <a:lnTo>
                    <a:pt x="33525" y="25320"/>
                  </a:lnTo>
                  <a:lnTo>
                    <a:pt x="34095" y="24925"/>
                  </a:lnTo>
                  <a:lnTo>
                    <a:pt x="34139" y="24881"/>
                  </a:lnTo>
                  <a:lnTo>
                    <a:pt x="34578" y="24179"/>
                  </a:lnTo>
                  <a:lnTo>
                    <a:pt x="34622" y="24135"/>
                  </a:lnTo>
                  <a:lnTo>
                    <a:pt x="35149" y="22643"/>
                  </a:lnTo>
                  <a:lnTo>
                    <a:pt x="35500" y="22072"/>
                  </a:lnTo>
                  <a:lnTo>
                    <a:pt x="35500" y="22029"/>
                  </a:lnTo>
                  <a:lnTo>
                    <a:pt x="35587" y="21765"/>
                  </a:lnTo>
                  <a:lnTo>
                    <a:pt x="35587" y="21634"/>
                  </a:lnTo>
                  <a:lnTo>
                    <a:pt x="35500" y="21546"/>
                  </a:lnTo>
                  <a:lnTo>
                    <a:pt x="33086" y="20581"/>
                  </a:lnTo>
                  <a:lnTo>
                    <a:pt x="33042" y="20581"/>
                  </a:lnTo>
                  <a:lnTo>
                    <a:pt x="30848" y="20186"/>
                  </a:lnTo>
                  <a:lnTo>
                    <a:pt x="29664" y="19966"/>
                  </a:lnTo>
                  <a:lnTo>
                    <a:pt x="29225" y="19571"/>
                  </a:lnTo>
                  <a:lnTo>
                    <a:pt x="28918" y="18211"/>
                  </a:lnTo>
                  <a:lnTo>
                    <a:pt x="28479" y="15403"/>
                  </a:lnTo>
                  <a:lnTo>
                    <a:pt x="28040" y="13296"/>
                  </a:lnTo>
                  <a:lnTo>
                    <a:pt x="28040" y="13253"/>
                  </a:lnTo>
                  <a:lnTo>
                    <a:pt x="25934" y="9918"/>
                  </a:lnTo>
                  <a:lnTo>
                    <a:pt x="25934" y="9874"/>
                  </a:lnTo>
                  <a:lnTo>
                    <a:pt x="24047" y="7548"/>
                  </a:lnTo>
                  <a:lnTo>
                    <a:pt x="21984" y="5705"/>
                  </a:lnTo>
                  <a:lnTo>
                    <a:pt x="20098" y="4082"/>
                  </a:lnTo>
                  <a:lnTo>
                    <a:pt x="20054" y="4038"/>
                  </a:lnTo>
                  <a:lnTo>
                    <a:pt x="18737" y="3248"/>
                  </a:lnTo>
                  <a:lnTo>
                    <a:pt x="17816" y="1229"/>
                  </a:lnTo>
                  <a:lnTo>
                    <a:pt x="17377" y="439"/>
                  </a:lnTo>
                  <a:lnTo>
                    <a:pt x="17333" y="396"/>
                  </a:lnTo>
                  <a:lnTo>
                    <a:pt x="16982" y="45"/>
                  </a:lnTo>
                  <a:lnTo>
                    <a:pt x="1693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47"/>
            <p:cNvSpPr/>
            <p:nvPr/>
          </p:nvSpPr>
          <p:spPr>
            <a:xfrm>
              <a:off x="2461750" y="3614975"/>
              <a:ext cx="388375" cy="286350"/>
            </a:xfrm>
            <a:custGeom>
              <a:avLst/>
              <a:gdLst/>
              <a:ahLst/>
              <a:cxnLst/>
              <a:rect l="l" t="t" r="r" b="b"/>
              <a:pathLst>
                <a:path w="15535" h="11454" extrusionOk="0">
                  <a:moveTo>
                    <a:pt x="2546" y="351"/>
                  </a:moveTo>
                  <a:lnTo>
                    <a:pt x="5135" y="527"/>
                  </a:lnTo>
                  <a:lnTo>
                    <a:pt x="7504" y="1010"/>
                  </a:lnTo>
                  <a:lnTo>
                    <a:pt x="9786" y="1273"/>
                  </a:lnTo>
                  <a:lnTo>
                    <a:pt x="9830" y="1273"/>
                  </a:lnTo>
                  <a:lnTo>
                    <a:pt x="11761" y="966"/>
                  </a:lnTo>
                  <a:lnTo>
                    <a:pt x="12814" y="1141"/>
                  </a:lnTo>
                  <a:lnTo>
                    <a:pt x="14130" y="1756"/>
                  </a:lnTo>
                  <a:lnTo>
                    <a:pt x="14569" y="2194"/>
                  </a:lnTo>
                  <a:lnTo>
                    <a:pt x="15140" y="3906"/>
                  </a:lnTo>
                  <a:lnTo>
                    <a:pt x="15183" y="4345"/>
                  </a:lnTo>
                  <a:lnTo>
                    <a:pt x="14481" y="5485"/>
                  </a:lnTo>
                  <a:lnTo>
                    <a:pt x="12858" y="7504"/>
                  </a:lnTo>
                  <a:lnTo>
                    <a:pt x="11936" y="8908"/>
                  </a:lnTo>
                  <a:lnTo>
                    <a:pt x="10357" y="9961"/>
                  </a:lnTo>
                  <a:lnTo>
                    <a:pt x="7855" y="10970"/>
                  </a:lnTo>
                  <a:lnTo>
                    <a:pt x="6758" y="11102"/>
                  </a:lnTo>
                  <a:lnTo>
                    <a:pt x="5925" y="11014"/>
                  </a:lnTo>
                  <a:lnTo>
                    <a:pt x="4521" y="10268"/>
                  </a:lnTo>
                  <a:lnTo>
                    <a:pt x="3072" y="9259"/>
                  </a:lnTo>
                  <a:lnTo>
                    <a:pt x="2721" y="8820"/>
                  </a:lnTo>
                  <a:lnTo>
                    <a:pt x="2327" y="6758"/>
                  </a:lnTo>
                  <a:lnTo>
                    <a:pt x="2283" y="6714"/>
                  </a:lnTo>
                  <a:lnTo>
                    <a:pt x="527" y="4081"/>
                  </a:lnTo>
                  <a:lnTo>
                    <a:pt x="352" y="3160"/>
                  </a:lnTo>
                  <a:lnTo>
                    <a:pt x="835" y="2063"/>
                  </a:lnTo>
                  <a:lnTo>
                    <a:pt x="1581" y="878"/>
                  </a:lnTo>
                  <a:lnTo>
                    <a:pt x="2019" y="527"/>
                  </a:lnTo>
                  <a:lnTo>
                    <a:pt x="2546" y="351"/>
                  </a:lnTo>
                  <a:close/>
                  <a:moveTo>
                    <a:pt x="2458" y="0"/>
                  </a:moveTo>
                  <a:lnTo>
                    <a:pt x="1888" y="220"/>
                  </a:lnTo>
                  <a:lnTo>
                    <a:pt x="1844" y="220"/>
                  </a:lnTo>
                  <a:lnTo>
                    <a:pt x="1317" y="615"/>
                  </a:lnTo>
                  <a:lnTo>
                    <a:pt x="1273" y="659"/>
                  </a:lnTo>
                  <a:lnTo>
                    <a:pt x="527" y="1887"/>
                  </a:lnTo>
                  <a:lnTo>
                    <a:pt x="1" y="3072"/>
                  </a:lnTo>
                  <a:lnTo>
                    <a:pt x="1" y="3160"/>
                  </a:lnTo>
                  <a:lnTo>
                    <a:pt x="176" y="4169"/>
                  </a:lnTo>
                  <a:lnTo>
                    <a:pt x="220" y="4213"/>
                  </a:lnTo>
                  <a:lnTo>
                    <a:pt x="1975" y="6846"/>
                  </a:lnTo>
                  <a:lnTo>
                    <a:pt x="2414" y="8952"/>
                  </a:lnTo>
                  <a:lnTo>
                    <a:pt x="2458" y="8996"/>
                  </a:lnTo>
                  <a:lnTo>
                    <a:pt x="2809" y="9479"/>
                  </a:lnTo>
                  <a:lnTo>
                    <a:pt x="2853" y="9522"/>
                  </a:lnTo>
                  <a:lnTo>
                    <a:pt x="4345" y="10576"/>
                  </a:lnTo>
                  <a:lnTo>
                    <a:pt x="5793" y="11365"/>
                  </a:lnTo>
                  <a:lnTo>
                    <a:pt x="5881" y="11365"/>
                  </a:lnTo>
                  <a:lnTo>
                    <a:pt x="6758" y="11453"/>
                  </a:lnTo>
                  <a:lnTo>
                    <a:pt x="7943" y="11321"/>
                  </a:lnTo>
                  <a:lnTo>
                    <a:pt x="7987" y="11321"/>
                  </a:lnTo>
                  <a:lnTo>
                    <a:pt x="10488" y="10312"/>
                  </a:lnTo>
                  <a:lnTo>
                    <a:pt x="10532" y="10268"/>
                  </a:lnTo>
                  <a:lnTo>
                    <a:pt x="12156" y="9215"/>
                  </a:lnTo>
                  <a:lnTo>
                    <a:pt x="12200" y="9127"/>
                  </a:lnTo>
                  <a:lnTo>
                    <a:pt x="13165" y="7679"/>
                  </a:lnTo>
                  <a:lnTo>
                    <a:pt x="14789" y="5705"/>
                  </a:lnTo>
                  <a:lnTo>
                    <a:pt x="14789" y="5661"/>
                  </a:lnTo>
                  <a:lnTo>
                    <a:pt x="15491" y="4476"/>
                  </a:lnTo>
                  <a:lnTo>
                    <a:pt x="15535" y="4388"/>
                  </a:lnTo>
                  <a:lnTo>
                    <a:pt x="15491" y="3862"/>
                  </a:lnTo>
                  <a:lnTo>
                    <a:pt x="15491" y="3818"/>
                  </a:lnTo>
                  <a:lnTo>
                    <a:pt x="14876" y="2019"/>
                  </a:lnTo>
                  <a:lnTo>
                    <a:pt x="14832" y="1975"/>
                  </a:lnTo>
                  <a:lnTo>
                    <a:pt x="14394" y="1492"/>
                  </a:lnTo>
                  <a:lnTo>
                    <a:pt x="14306" y="1448"/>
                  </a:lnTo>
                  <a:lnTo>
                    <a:pt x="12946" y="790"/>
                  </a:lnTo>
                  <a:lnTo>
                    <a:pt x="12902" y="790"/>
                  </a:lnTo>
                  <a:lnTo>
                    <a:pt x="11805" y="615"/>
                  </a:lnTo>
                  <a:lnTo>
                    <a:pt x="11761" y="615"/>
                  </a:lnTo>
                  <a:lnTo>
                    <a:pt x="9830" y="922"/>
                  </a:lnTo>
                  <a:lnTo>
                    <a:pt x="7548" y="659"/>
                  </a:lnTo>
                  <a:lnTo>
                    <a:pt x="5179" y="176"/>
                  </a:lnTo>
                  <a:lnTo>
                    <a:pt x="254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47"/>
            <p:cNvSpPr/>
            <p:nvPr/>
          </p:nvSpPr>
          <p:spPr>
            <a:xfrm>
              <a:off x="2519900" y="1399025"/>
              <a:ext cx="942350" cy="1523750"/>
            </a:xfrm>
            <a:custGeom>
              <a:avLst/>
              <a:gdLst/>
              <a:ahLst/>
              <a:cxnLst/>
              <a:rect l="l" t="t" r="r" b="b"/>
              <a:pathLst>
                <a:path w="37694" h="60950" extrusionOk="0">
                  <a:moveTo>
                    <a:pt x="36026" y="0"/>
                  </a:moveTo>
                  <a:lnTo>
                    <a:pt x="35983" y="44"/>
                  </a:lnTo>
                  <a:lnTo>
                    <a:pt x="35939" y="88"/>
                  </a:lnTo>
                  <a:lnTo>
                    <a:pt x="35895" y="132"/>
                  </a:lnTo>
                  <a:lnTo>
                    <a:pt x="35895" y="220"/>
                  </a:lnTo>
                  <a:lnTo>
                    <a:pt x="35895" y="263"/>
                  </a:lnTo>
                  <a:lnTo>
                    <a:pt x="35939" y="307"/>
                  </a:lnTo>
                  <a:lnTo>
                    <a:pt x="36070" y="439"/>
                  </a:lnTo>
                  <a:lnTo>
                    <a:pt x="37080" y="1975"/>
                  </a:lnTo>
                  <a:lnTo>
                    <a:pt x="37299" y="2808"/>
                  </a:lnTo>
                  <a:lnTo>
                    <a:pt x="37343" y="3598"/>
                  </a:lnTo>
                  <a:lnTo>
                    <a:pt x="37036" y="5573"/>
                  </a:lnTo>
                  <a:lnTo>
                    <a:pt x="36904" y="8864"/>
                  </a:lnTo>
                  <a:lnTo>
                    <a:pt x="36641" y="9873"/>
                  </a:lnTo>
                  <a:lnTo>
                    <a:pt x="35851" y="11804"/>
                  </a:lnTo>
                  <a:lnTo>
                    <a:pt x="34578" y="14612"/>
                  </a:lnTo>
                  <a:lnTo>
                    <a:pt x="33394" y="17070"/>
                  </a:lnTo>
                  <a:lnTo>
                    <a:pt x="31112" y="20448"/>
                  </a:lnTo>
                  <a:lnTo>
                    <a:pt x="31112" y="20536"/>
                  </a:lnTo>
                  <a:lnTo>
                    <a:pt x="31156" y="20624"/>
                  </a:lnTo>
                  <a:lnTo>
                    <a:pt x="31507" y="21107"/>
                  </a:lnTo>
                  <a:lnTo>
                    <a:pt x="32472" y="22511"/>
                  </a:lnTo>
                  <a:lnTo>
                    <a:pt x="32867" y="24573"/>
                  </a:lnTo>
                  <a:lnTo>
                    <a:pt x="33525" y="26811"/>
                  </a:lnTo>
                  <a:lnTo>
                    <a:pt x="33613" y="28522"/>
                  </a:lnTo>
                  <a:lnTo>
                    <a:pt x="33657" y="31682"/>
                  </a:lnTo>
                  <a:lnTo>
                    <a:pt x="33657" y="35368"/>
                  </a:lnTo>
                  <a:lnTo>
                    <a:pt x="33437" y="38132"/>
                  </a:lnTo>
                  <a:lnTo>
                    <a:pt x="33130" y="38922"/>
                  </a:lnTo>
                  <a:lnTo>
                    <a:pt x="30805" y="41774"/>
                  </a:lnTo>
                  <a:lnTo>
                    <a:pt x="28391" y="43486"/>
                  </a:lnTo>
                  <a:lnTo>
                    <a:pt x="25495" y="45021"/>
                  </a:lnTo>
                  <a:lnTo>
                    <a:pt x="23301" y="46162"/>
                  </a:lnTo>
                  <a:lnTo>
                    <a:pt x="20098" y="47874"/>
                  </a:lnTo>
                  <a:lnTo>
                    <a:pt x="16895" y="49980"/>
                  </a:lnTo>
                  <a:lnTo>
                    <a:pt x="16017" y="50726"/>
                  </a:lnTo>
                  <a:lnTo>
                    <a:pt x="14042" y="51559"/>
                  </a:lnTo>
                  <a:lnTo>
                    <a:pt x="13998" y="51559"/>
                  </a:lnTo>
                  <a:lnTo>
                    <a:pt x="12682" y="52349"/>
                  </a:lnTo>
                  <a:lnTo>
                    <a:pt x="12638" y="52349"/>
                  </a:lnTo>
                  <a:lnTo>
                    <a:pt x="11146" y="53490"/>
                  </a:lnTo>
                  <a:lnTo>
                    <a:pt x="9128" y="54499"/>
                  </a:lnTo>
                  <a:lnTo>
                    <a:pt x="5222" y="56693"/>
                  </a:lnTo>
                  <a:lnTo>
                    <a:pt x="3335" y="58142"/>
                  </a:lnTo>
                  <a:lnTo>
                    <a:pt x="88" y="60643"/>
                  </a:lnTo>
                  <a:lnTo>
                    <a:pt x="44" y="60687"/>
                  </a:lnTo>
                  <a:lnTo>
                    <a:pt x="1" y="60730"/>
                  </a:lnTo>
                  <a:lnTo>
                    <a:pt x="1" y="60818"/>
                  </a:lnTo>
                  <a:lnTo>
                    <a:pt x="44" y="60862"/>
                  </a:lnTo>
                  <a:lnTo>
                    <a:pt x="88" y="60950"/>
                  </a:lnTo>
                  <a:lnTo>
                    <a:pt x="176" y="60950"/>
                  </a:lnTo>
                  <a:lnTo>
                    <a:pt x="308" y="60906"/>
                  </a:lnTo>
                  <a:lnTo>
                    <a:pt x="3555" y="58405"/>
                  </a:lnTo>
                  <a:lnTo>
                    <a:pt x="5398" y="57001"/>
                  </a:lnTo>
                  <a:lnTo>
                    <a:pt x="9303" y="54807"/>
                  </a:lnTo>
                  <a:lnTo>
                    <a:pt x="11278" y="53797"/>
                  </a:lnTo>
                  <a:lnTo>
                    <a:pt x="11322" y="53797"/>
                  </a:lnTo>
                  <a:lnTo>
                    <a:pt x="12857" y="52613"/>
                  </a:lnTo>
                  <a:lnTo>
                    <a:pt x="14174" y="51867"/>
                  </a:lnTo>
                  <a:lnTo>
                    <a:pt x="16149" y="51033"/>
                  </a:lnTo>
                  <a:lnTo>
                    <a:pt x="16192" y="51033"/>
                  </a:lnTo>
                  <a:lnTo>
                    <a:pt x="17114" y="50243"/>
                  </a:lnTo>
                  <a:lnTo>
                    <a:pt x="20273" y="48181"/>
                  </a:lnTo>
                  <a:lnTo>
                    <a:pt x="23477" y="46469"/>
                  </a:lnTo>
                  <a:lnTo>
                    <a:pt x="25627" y="45328"/>
                  </a:lnTo>
                  <a:lnTo>
                    <a:pt x="28567" y="43793"/>
                  </a:lnTo>
                  <a:lnTo>
                    <a:pt x="28567" y="43749"/>
                  </a:lnTo>
                  <a:lnTo>
                    <a:pt x="31024" y="42037"/>
                  </a:lnTo>
                  <a:lnTo>
                    <a:pt x="31068" y="42037"/>
                  </a:lnTo>
                  <a:lnTo>
                    <a:pt x="33437" y="39141"/>
                  </a:lnTo>
                  <a:lnTo>
                    <a:pt x="33437" y="39054"/>
                  </a:lnTo>
                  <a:lnTo>
                    <a:pt x="33789" y="38220"/>
                  </a:lnTo>
                  <a:lnTo>
                    <a:pt x="33789" y="38176"/>
                  </a:lnTo>
                  <a:lnTo>
                    <a:pt x="34008" y="35412"/>
                  </a:lnTo>
                  <a:lnTo>
                    <a:pt x="34008" y="31682"/>
                  </a:lnTo>
                  <a:lnTo>
                    <a:pt x="33964" y="28522"/>
                  </a:lnTo>
                  <a:lnTo>
                    <a:pt x="33876" y="26767"/>
                  </a:lnTo>
                  <a:lnTo>
                    <a:pt x="33876" y="26723"/>
                  </a:lnTo>
                  <a:lnTo>
                    <a:pt x="33218" y="24529"/>
                  </a:lnTo>
                  <a:lnTo>
                    <a:pt x="32823" y="22423"/>
                  </a:lnTo>
                  <a:lnTo>
                    <a:pt x="32779" y="22335"/>
                  </a:lnTo>
                  <a:lnTo>
                    <a:pt x="31814" y="20887"/>
                  </a:lnTo>
                  <a:lnTo>
                    <a:pt x="31770" y="20887"/>
                  </a:lnTo>
                  <a:lnTo>
                    <a:pt x="31507" y="20536"/>
                  </a:lnTo>
                  <a:lnTo>
                    <a:pt x="33701" y="17245"/>
                  </a:lnTo>
                  <a:lnTo>
                    <a:pt x="33701" y="17201"/>
                  </a:lnTo>
                  <a:lnTo>
                    <a:pt x="34886" y="14744"/>
                  </a:lnTo>
                  <a:lnTo>
                    <a:pt x="36202" y="11936"/>
                  </a:lnTo>
                  <a:lnTo>
                    <a:pt x="36992" y="10005"/>
                  </a:lnTo>
                  <a:lnTo>
                    <a:pt x="36992" y="9961"/>
                  </a:lnTo>
                  <a:lnTo>
                    <a:pt x="37255" y="8908"/>
                  </a:lnTo>
                  <a:lnTo>
                    <a:pt x="37255" y="8864"/>
                  </a:lnTo>
                  <a:lnTo>
                    <a:pt x="37387" y="5617"/>
                  </a:lnTo>
                  <a:lnTo>
                    <a:pt x="37694" y="3642"/>
                  </a:lnTo>
                  <a:lnTo>
                    <a:pt x="37650" y="2765"/>
                  </a:lnTo>
                  <a:lnTo>
                    <a:pt x="37650" y="2721"/>
                  </a:lnTo>
                  <a:lnTo>
                    <a:pt x="37387" y="1843"/>
                  </a:lnTo>
                  <a:lnTo>
                    <a:pt x="36377" y="220"/>
                  </a:lnTo>
                  <a:lnTo>
                    <a:pt x="36334" y="176"/>
                  </a:lnTo>
                  <a:lnTo>
                    <a:pt x="36158" y="44"/>
                  </a:lnTo>
                  <a:lnTo>
                    <a:pt x="3611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47"/>
            <p:cNvSpPr/>
            <p:nvPr/>
          </p:nvSpPr>
          <p:spPr>
            <a:xfrm>
              <a:off x="2547325" y="1444000"/>
              <a:ext cx="957725" cy="1504025"/>
            </a:xfrm>
            <a:custGeom>
              <a:avLst/>
              <a:gdLst/>
              <a:ahLst/>
              <a:cxnLst/>
              <a:rect l="l" t="t" r="r" b="b"/>
              <a:pathLst>
                <a:path w="38309" h="60161" extrusionOk="0">
                  <a:moveTo>
                    <a:pt x="36772" y="0"/>
                  </a:moveTo>
                  <a:lnTo>
                    <a:pt x="36685" y="44"/>
                  </a:lnTo>
                  <a:lnTo>
                    <a:pt x="36685" y="88"/>
                  </a:lnTo>
                  <a:lnTo>
                    <a:pt x="36641" y="176"/>
                  </a:lnTo>
                  <a:lnTo>
                    <a:pt x="36685" y="220"/>
                  </a:lnTo>
                  <a:lnTo>
                    <a:pt x="37387" y="1580"/>
                  </a:lnTo>
                  <a:lnTo>
                    <a:pt x="37913" y="3160"/>
                  </a:lnTo>
                  <a:lnTo>
                    <a:pt x="37913" y="4739"/>
                  </a:lnTo>
                  <a:lnTo>
                    <a:pt x="37299" y="7328"/>
                  </a:lnTo>
                  <a:lnTo>
                    <a:pt x="36246" y="10575"/>
                  </a:lnTo>
                  <a:lnTo>
                    <a:pt x="36202" y="10663"/>
                  </a:lnTo>
                  <a:lnTo>
                    <a:pt x="36421" y="13033"/>
                  </a:lnTo>
                  <a:lnTo>
                    <a:pt x="36158" y="15183"/>
                  </a:lnTo>
                  <a:lnTo>
                    <a:pt x="36070" y="17465"/>
                  </a:lnTo>
                  <a:lnTo>
                    <a:pt x="35807" y="20141"/>
                  </a:lnTo>
                  <a:lnTo>
                    <a:pt x="35851" y="20185"/>
                  </a:lnTo>
                  <a:lnTo>
                    <a:pt x="36465" y="22116"/>
                  </a:lnTo>
                  <a:lnTo>
                    <a:pt x="36597" y="25758"/>
                  </a:lnTo>
                  <a:lnTo>
                    <a:pt x="36597" y="25802"/>
                  </a:lnTo>
                  <a:lnTo>
                    <a:pt x="36904" y="27601"/>
                  </a:lnTo>
                  <a:lnTo>
                    <a:pt x="36948" y="29488"/>
                  </a:lnTo>
                  <a:lnTo>
                    <a:pt x="36860" y="32077"/>
                  </a:lnTo>
                  <a:lnTo>
                    <a:pt x="36597" y="34578"/>
                  </a:lnTo>
                  <a:lnTo>
                    <a:pt x="36070" y="36333"/>
                  </a:lnTo>
                  <a:lnTo>
                    <a:pt x="34798" y="38308"/>
                  </a:lnTo>
                  <a:lnTo>
                    <a:pt x="33043" y="41511"/>
                  </a:lnTo>
                  <a:lnTo>
                    <a:pt x="31770" y="42827"/>
                  </a:lnTo>
                  <a:lnTo>
                    <a:pt x="30849" y="43047"/>
                  </a:lnTo>
                  <a:lnTo>
                    <a:pt x="29620" y="43091"/>
                  </a:lnTo>
                  <a:lnTo>
                    <a:pt x="29532" y="43091"/>
                  </a:lnTo>
                  <a:lnTo>
                    <a:pt x="27294" y="44319"/>
                  </a:lnTo>
                  <a:lnTo>
                    <a:pt x="22029" y="46996"/>
                  </a:lnTo>
                  <a:lnTo>
                    <a:pt x="18035" y="49058"/>
                  </a:lnTo>
                  <a:lnTo>
                    <a:pt x="15534" y="50682"/>
                  </a:lnTo>
                  <a:lnTo>
                    <a:pt x="12155" y="52086"/>
                  </a:lnTo>
                  <a:lnTo>
                    <a:pt x="12112" y="52086"/>
                  </a:lnTo>
                  <a:lnTo>
                    <a:pt x="10532" y="53008"/>
                  </a:lnTo>
                  <a:lnTo>
                    <a:pt x="8996" y="53841"/>
                  </a:lnTo>
                  <a:lnTo>
                    <a:pt x="7416" y="54675"/>
                  </a:lnTo>
                  <a:lnTo>
                    <a:pt x="5881" y="55597"/>
                  </a:lnTo>
                  <a:lnTo>
                    <a:pt x="5135" y="56079"/>
                  </a:lnTo>
                  <a:lnTo>
                    <a:pt x="4389" y="56562"/>
                  </a:lnTo>
                  <a:lnTo>
                    <a:pt x="3686" y="57089"/>
                  </a:lnTo>
                  <a:lnTo>
                    <a:pt x="2984" y="57659"/>
                  </a:lnTo>
                  <a:lnTo>
                    <a:pt x="88" y="59853"/>
                  </a:lnTo>
                  <a:lnTo>
                    <a:pt x="44" y="59897"/>
                  </a:lnTo>
                  <a:lnTo>
                    <a:pt x="1" y="59941"/>
                  </a:lnTo>
                  <a:lnTo>
                    <a:pt x="1" y="60028"/>
                  </a:lnTo>
                  <a:lnTo>
                    <a:pt x="44" y="60072"/>
                  </a:lnTo>
                  <a:lnTo>
                    <a:pt x="88" y="60116"/>
                  </a:lnTo>
                  <a:lnTo>
                    <a:pt x="176" y="60160"/>
                  </a:lnTo>
                  <a:lnTo>
                    <a:pt x="308" y="60116"/>
                  </a:lnTo>
                  <a:lnTo>
                    <a:pt x="3204" y="57922"/>
                  </a:lnTo>
                  <a:lnTo>
                    <a:pt x="3906" y="57352"/>
                  </a:lnTo>
                  <a:lnTo>
                    <a:pt x="4608" y="56825"/>
                  </a:lnTo>
                  <a:lnTo>
                    <a:pt x="5354" y="56343"/>
                  </a:lnTo>
                  <a:lnTo>
                    <a:pt x="6100" y="55860"/>
                  </a:lnTo>
                  <a:lnTo>
                    <a:pt x="7592" y="54982"/>
                  </a:lnTo>
                  <a:lnTo>
                    <a:pt x="9128" y="54149"/>
                  </a:lnTo>
                  <a:lnTo>
                    <a:pt x="10707" y="53315"/>
                  </a:lnTo>
                  <a:lnTo>
                    <a:pt x="12287" y="52393"/>
                  </a:lnTo>
                  <a:lnTo>
                    <a:pt x="15666" y="51033"/>
                  </a:lnTo>
                  <a:lnTo>
                    <a:pt x="15710" y="50989"/>
                  </a:lnTo>
                  <a:lnTo>
                    <a:pt x="18211" y="49366"/>
                  </a:lnTo>
                  <a:lnTo>
                    <a:pt x="22160" y="47303"/>
                  </a:lnTo>
                  <a:lnTo>
                    <a:pt x="27470" y="44626"/>
                  </a:lnTo>
                  <a:lnTo>
                    <a:pt x="29664" y="43442"/>
                  </a:lnTo>
                  <a:lnTo>
                    <a:pt x="30892" y="43398"/>
                  </a:lnTo>
                  <a:lnTo>
                    <a:pt x="30936" y="43398"/>
                  </a:lnTo>
                  <a:lnTo>
                    <a:pt x="31902" y="43135"/>
                  </a:lnTo>
                  <a:lnTo>
                    <a:pt x="31989" y="43091"/>
                  </a:lnTo>
                  <a:lnTo>
                    <a:pt x="33306" y="41730"/>
                  </a:lnTo>
                  <a:lnTo>
                    <a:pt x="33350" y="41687"/>
                  </a:lnTo>
                  <a:lnTo>
                    <a:pt x="35105" y="38483"/>
                  </a:lnTo>
                  <a:lnTo>
                    <a:pt x="36377" y="36509"/>
                  </a:lnTo>
                  <a:lnTo>
                    <a:pt x="36377" y="36465"/>
                  </a:lnTo>
                  <a:lnTo>
                    <a:pt x="36904" y="34666"/>
                  </a:lnTo>
                  <a:lnTo>
                    <a:pt x="36904" y="34622"/>
                  </a:lnTo>
                  <a:lnTo>
                    <a:pt x="37211" y="32077"/>
                  </a:lnTo>
                  <a:lnTo>
                    <a:pt x="37299" y="29488"/>
                  </a:lnTo>
                  <a:lnTo>
                    <a:pt x="37211" y="27557"/>
                  </a:lnTo>
                  <a:lnTo>
                    <a:pt x="36948" y="25758"/>
                  </a:lnTo>
                  <a:lnTo>
                    <a:pt x="36816" y="22116"/>
                  </a:lnTo>
                  <a:lnTo>
                    <a:pt x="36816" y="22028"/>
                  </a:lnTo>
                  <a:lnTo>
                    <a:pt x="36158" y="20141"/>
                  </a:lnTo>
                  <a:lnTo>
                    <a:pt x="36421" y="17508"/>
                  </a:lnTo>
                  <a:lnTo>
                    <a:pt x="36509" y="15183"/>
                  </a:lnTo>
                  <a:lnTo>
                    <a:pt x="36772" y="13077"/>
                  </a:lnTo>
                  <a:lnTo>
                    <a:pt x="36772" y="13033"/>
                  </a:lnTo>
                  <a:lnTo>
                    <a:pt x="36597" y="10663"/>
                  </a:lnTo>
                  <a:lnTo>
                    <a:pt x="37650" y="7416"/>
                  </a:lnTo>
                  <a:lnTo>
                    <a:pt x="38264" y="4783"/>
                  </a:lnTo>
                  <a:lnTo>
                    <a:pt x="38308" y="4739"/>
                  </a:lnTo>
                  <a:lnTo>
                    <a:pt x="38264" y="3116"/>
                  </a:lnTo>
                  <a:lnTo>
                    <a:pt x="38264" y="3072"/>
                  </a:lnTo>
                  <a:lnTo>
                    <a:pt x="37738" y="1448"/>
                  </a:lnTo>
                  <a:lnTo>
                    <a:pt x="36992" y="88"/>
                  </a:lnTo>
                  <a:lnTo>
                    <a:pt x="3694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47"/>
            <p:cNvSpPr/>
            <p:nvPr/>
          </p:nvSpPr>
          <p:spPr>
            <a:xfrm>
              <a:off x="2816100" y="3080725"/>
              <a:ext cx="767925" cy="218325"/>
            </a:xfrm>
            <a:custGeom>
              <a:avLst/>
              <a:gdLst/>
              <a:ahLst/>
              <a:cxnLst/>
              <a:rect l="l" t="t" r="r" b="b"/>
              <a:pathLst>
                <a:path w="30717" h="8733" extrusionOk="0">
                  <a:moveTo>
                    <a:pt x="11234" y="1"/>
                  </a:moveTo>
                  <a:lnTo>
                    <a:pt x="7899" y="1054"/>
                  </a:lnTo>
                  <a:lnTo>
                    <a:pt x="3555" y="2019"/>
                  </a:lnTo>
                  <a:lnTo>
                    <a:pt x="3511" y="2019"/>
                  </a:lnTo>
                  <a:lnTo>
                    <a:pt x="88" y="4038"/>
                  </a:lnTo>
                  <a:lnTo>
                    <a:pt x="44" y="4082"/>
                  </a:lnTo>
                  <a:lnTo>
                    <a:pt x="0" y="4125"/>
                  </a:lnTo>
                  <a:lnTo>
                    <a:pt x="0" y="4213"/>
                  </a:lnTo>
                  <a:lnTo>
                    <a:pt x="44" y="4257"/>
                  </a:lnTo>
                  <a:lnTo>
                    <a:pt x="88" y="4345"/>
                  </a:lnTo>
                  <a:lnTo>
                    <a:pt x="264" y="4345"/>
                  </a:lnTo>
                  <a:lnTo>
                    <a:pt x="3686" y="2326"/>
                  </a:lnTo>
                  <a:lnTo>
                    <a:pt x="7987" y="1361"/>
                  </a:lnTo>
                  <a:lnTo>
                    <a:pt x="10312" y="659"/>
                  </a:lnTo>
                  <a:lnTo>
                    <a:pt x="11278" y="352"/>
                  </a:lnTo>
                  <a:lnTo>
                    <a:pt x="11497" y="396"/>
                  </a:lnTo>
                  <a:lnTo>
                    <a:pt x="13384" y="2326"/>
                  </a:lnTo>
                  <a:lnTo>
                    <a:pt x="13428" y="2326"/>
                  </a:lnTo>
                  <a:lnTo>
                    <a:pt x="15753" y="4257"/>
                  </a:lnTo>
                  <a:lnTo>
                    <a:pt x="15797" y="4301"/>
                  </a:lnTo>
                  <a:lnTo>
                    <a:pt x="18913" y="5968"/>
                  </a:lnTo>
                  <a:lnTo>
                    <a:pt x="20887" y="6846"/>
                  </a:lnTo>
                  <a:lnTo>
                    <a:pt x="23213" y="7636"/>
                  </a:lnTo>
                  <a:lnTo>
                    <a:pt x="26021" y="8645"/>
                  </a:lnTo>
                  <a:lnTo>
                    <a:pt x="26065" y="8645"/>
                  </a:lnTo>
                  <a:lnTo>
                    <a:pt x="26943" y="8733"/>
                  </a:lnTo>
                  <a:lnTo>
                    <a:pt x="26987" y="8733"/>
                  </a:lnTo>
                  <a:lnTo>
                    <a:pt x="27777" y="8557"/>
                  </a:lnTo>
                  <a:lnTo>
                    <a:pt x="27821" y="8557"/>
                  </a:lnTo>
                  <a:lnTo>
                    <a:pt x="28874" y="7943"/>
                  </a:lnTo>
                  <a:lnTo>
                    <a:pt x="28961" y="7899"/>
                  </a:lnTo>
                  <a:lnTo>
                    <a:pt x="30366" y="5881"/>
                  </a:lnTo>
                  <a:lnTo>
                    <a:pt x="30366" y="5837"/>
                  </a:lnTo>
                  <a:lnTo>
                    <a:pt x="30717" y="5003"/>
                  </a:lnTo>
                  <a:lnTo>
                    <a:pt x="30717" y="4915"/>
                  </a:lnTo>
                  <a:lnTo>
                    <a:pt x="30322" y="3423"/>
                  </a:lnTo>
                  <a:lnTo>
                    <a:pt x="30278" y="3379"/>
                  </a:lnTo>
                  <a:lnTo>
                    <a:pt x="29225" y="1054"/>
                  </a:lnTo>
                  <a:lnTo>
                    <a:pt x="29181" y="1010"/>
                  </a:lnTo>
                  <a:lnTo>
                    <a:pt x="29093" y="966"/>
                  </a:lnTo>
                  <a:lnTo>
                    <a:pt x="28961" y="966"/>
                  </a:lnTo>
                  <a:lnTo>
                    <a:pt x="28918" y="1010"/>
                  </a:lnTo>
                  <a:lnTo>
                    <a:pt x="28874" y="1054"/>
                  </a:lnTo>
                  <a:lnTo>
                    <a:pt x="28874" y="1142"/>
                  </a:lnTo>
                  <a:lnTo>
                    <a:pt x="28874" y="1185"/>
                  </a:lnTo>
                  <a:lnTo>
                    <a:pt x="29971" y="3511"/>
                  </a:lnTo>
                  <a:lnTo>
                    <a:pt x="30366" y="4915"/>
                  </a:lnTo>
                  <a:lnTo>
                    <a:pt x="30058" y="5705"/>
                  </a:lnTo>
                  <a:lnTo>
                    <a:pt x="28698" y="7636"/>
                  </a:lnTo>
                  <a:lnTo>
                    <a:pt x="27689" y="8250"/>
                  </a:lnTo>
                  <a:lnTo>
                    <a:pt x="26943" y="8382"/>
                  </a:lnTo>
                  <a:lnTo>
                    <a:pt x="26153" y="8294"/>
                  </a:lnTo>
                  <a:lnTo>
                    <a:pt x="23301" y="7285"/>
                  </a:lnTo>
                  <a:lnTo>
                    <a:pt x="21019" y="6539"/>
                  </a:lnTo>
                  <a:lnTo>
                    <a:pt x="19044" y="5661"/>
                  </a:lnTo>
                  <a:lnTo>
                    <a:pt x="15973" y="3994"/>
                  </a:lnTo>
                  <a:lnTo>
                    <a:pt x="13647" y="2063"/>
                  </a:lnTo>
                  <a:lnTo>
                    <a:pt x="11672" y="88"/>
                  </a:lnTo>
                  <a:lnTo>
                    <a:pt x="11585" y="45"/>
                  </a:lnTo>
                  <a:lnTo>
                    <a:pt x="113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47"/>
            <p:cNvSpPr/>
            <p:nvPr/>
          </p:nvSpPr>
          <p:spPr>
            <a:xfrm>
              <a:off x="2745875" y="2864625"/>
              <a:ext cx="868875" cy="266600"/>
            </a:xfrm>
            <a:custGeom>
              <a:avLst/>
              <a:gdLst/>
              <a:ahLst/>
              <a:cxnLst/>
              <a:rect l="l" t="t" r="r" b="b"/>
              <a:pathLst>
                <a:path w="34755" h="10664" extrusionOk="0">
                  <a:moveTo>
                    <a:pt x="34535" y="0"/>
                  </a:moveTo>
                  <a:lnTo>
                    <a:pt x="34491" y="44"/>
                  </a:lnTo>
                  <a:lnTo>
                    <a:pt x="34447" y="88"/>
                  </a:lnTo>
                  <a:lnTo>
                    <a:pt x="33438" y="1492"/>
                  </a:lnTo>
                  <a:lnTo>
                    <a:pt x="32034" y="3730"/>
                  </a:lnTo>
                  <a:lnTo>
                    <a:pt x="32034" y="3774"/>
                  </a:lnTo>
                  <a:lnTo>
                    <a:pt x="31419" y="5441"/>
                  </a:lnTo>
                  <a:lnTo>
                    <a:pt x="31419" y="5485"/>
                  </a:lnTo>
                  <a:lnTo>
                    <a:pt x="31156" y="7635"/>
                  </a:lnTo>
                  <a:lnTo>
                    <a:pt x="31112" y="10049"/>
                  </a:lnTo>
                  <a:lnTo>
                    <a:pt x="30937" y="10268"/>
                  </a:lnTo>
                  <a:lnTo>
                    <a:pt x="30454" y="10312"/>
                  </a:lnTo>
                  <a:lnTo>
                    <a:pt x="29971" y="10268"/>
                  </a:lnTo>
                  <a:lnTo>
                    <a:pt x="29489" y="10180"/>
                  </a:lnTo>
                  <a:lnTo>
                    <a:pt x="29006" y="10049"/>
                  </a:lnTo>
                  <a:lnTo>
                    <a:pt x="28523" y="9873"/>
                  </a:lnTo>
                  <a:lnTo>
                    <a:pt x="28041" y="9654"/>
                  </a:lnTo>
                  <a:lnTo>
                    <a:pt x="27558" y="9391"/>
                  </a:lnTo>
                  <a:lnTo>
                    <a:pt x="27119" y="9127"/>
                  </a:lnTo>
                  <a:lnTo>
                    <a:pt x="26241" y="8513"/>
                  </a:lnTo>
                  <a:lnTo>
                    <a:pt x="25452" y="7943"/>
                  </a:lnTo>
                  <a:lnTo>
                    <a:pt x="24750" y="7372"/>
                  </a:lnTo>
                  <a:lnTo>
                    <a:pt x="24179" y="6846"/>
                  </a:lnTo>
                  <a:lnTo>
                    <a:pt x="19308" y="2677"/>
                  </a:lnTo>
                  <a:lnTo>
                    <a:pt x="19264" y="2633"/>
                  </a:lnTo>
                  <a:lnTo>
                    <a:pt x="17992" y="2019"/>
                  </a:lnTo>
                  <a:lnTo>
                    <a:pt x="17948" y="2019"/>
                  </a:lnTo>
                  <a:lnTo>
                    <a:pt x="17246" y="1931"/>
                  </a:lnTo>
                  <a:lnTo>
                    <a:pt x="17158" y="1975"/>
                  </a:lnTo>
                  <a:lnTo>
                    <a:pt x="16500" y="2370"/>
                  </a:lnTo>
                  <a:lnTo>
                    <a:pt x="16456" y="2414"/>
                  </a:lnTo>
                  <a:lnTo>
                    <a:pt x="14789" y="3993"/>
                  </a:lnTo>
                  <a:lnTo>
                    <a:pt x="13604" y="4827"/>
                  </a:lnTo>
                  <a:lnTo>
                    <a:pt x="12331" y="5222"/>
                  </a:lnTo>
                  <a:lnTo>
                    <a:pt x="10313" y="5529"/>
                  </a:lnTo>
                  <a:lnTo>
                    <a:pt x="10269" y="5529"/>
                  </a:lnTo>
                  <a:lnTo>
                    <a:pt x="8338" y="6143"/>
                  </a:lnTo>
                  <a:lnTo>
                    <a:pt x="5925" y="6714"/>
                  </a:lnTo>
                  <a:lnTo>
                    <a:pt x="5881" y="6714"/>
                  </a:lnTo>
                  <a:lnTo>
                    <a:pt x="4126" y="7460"/>
                  </a:lnTo>
                  <a:lnTo>
                    <a:pt x="4082" y="7460"/>
                  </a:lnTo>
                  <a:lnTo>
                    <a:pt x="2063" y="8689"/>
                  </a:lnTo>
                  <a:lnTo>
                    <a:pt x="89" y="10180"/>
                  </a:lnTo>
                  <a:lnTo>
                    <a:pt x="45" y="10224"/>
                  </a:lnTo>
                  <a:lnTo>
                    <a:pt x="1" y="10312"/>
                  </a:lnTo>
                  <a:lnTo>
                    <a:pt x="45" y="10356"/>
                  </a:lnTo>
                  <a:lnTo>
                    <a:pt x="45" y="10444"/>
                  </a:lnTo>
                  <a:lnTo>
                    <a:pt x="89" y="10488"/>
                  </a:lnTo>
                  <a:lnTo>
                    <a:pt x="220" y="10488"/>
                  </a:lnTo>
                  <a:lnTo>
                    <a:pt x="308" y="10444"/>
                  </a:lnTo>
                  <a:lnTo>
                    <a:pt x="2239" y="8996"/>
                  </a:lnTo>
                  <a:lnTo>
                    <a:pt x="4257" y="7767"/>
                  </a:lnTo>
                  <a:lnTo>
                    <a:pt x="6013" y="7065"/>
                  </a:lnTo>
                  <a:lnTo>
                    <a:pt x="8426" y="6495"/>
                  </a:lnTo>
                  <a:lnTo>
                    <a:pt x="10357" y="5880"/>
                  </a:lnTo>
                  <a:lnTo>
                    <a:pt x="12375" y="5529"/>
                  </a:lnTo>
                  <a:lnTo>
                    <a:pt x="12419" y="5529"/>
                  </a:lnTo>
                  <a:lnTo>
                    <a:pt x="13735" y="5178"/>
                  </a:lnTo>
                  <a:lnTo>
                    <a:pt x="13779" y="5134"/>
                  </a:lnTo>
                  <a:lnTo>
                    <a:pt x="15008" y="4300"/>
                  </a:lnTo>
                  <a:lnTo>
                    <a:pt x="15008" y="4257"/>
                  </a:lnTo>
                  <a:lnTo>
                    <a:pt x="16719" y="2677"/>
                  </a:lnTo>
                  <a:lnTo>
                    <a:pt x="17290" y="2282"/>
                  </a:lnTo>
                  <a:lnTo>
                    <a:pt x="17860" y="2370"/>
                  </a:lnTo>
                  <a:lnTo>
                    <a:pt x="19089" y="2940"/>
                  </a:lnTo>
                  <a:lnTo>
                    <a:pt x="23960" y="7153"/>
                  </a:lnTo>
                  <a:lnTo>
                    <a:pt x="24706" y="7767"/>
                  </a:lnTo>
                  <a:lnTo>
                    <a:pt x="25495" y="8425"/>
                  </a:lnTo>
                  <a:lnTo>
                    <a:pt x="26329" y="8996"/>
                  </a:lnTo>
                  <a:lnTo>
                    <a:pt x="27163" y="9566"/>
                  </a:lnTo>
                  <a:lnTo>
                    <a:pt x="27953" y="10005"/>
                  </a:lnTo>
                  <a:lnTo>
                    <a:pt x="28392" y="10180"/>
                  </a:lnTo>
                  <a:lnTo>
                    <a:pt x="28787" y="10356"/>
                  </a:lnTo>
                  <a:lnTo>
                    <a:pt x="29225" y="10488"/>
                  </a:lnTo>
                  <a:lnTo>
                    <a:pt x="29620" y="10575"/>
                  </a:lnTo>
                  <a:lnTo>
                    <a:pt x="30015" y="10619"/>
                  </a:lnTo>
                  <a:lnTo>
                    <a:pt x="30454" y="10663"/>
                  </a:lnTo>
                  <a:lnTo>
                    <a:pt x="31024" y="10575"/>
                  </a:lnTo>
                  <a:lnTo>
                    <a:pt x="31156" y="10532"/>
                  </a:lnTo>
                  <a:lnTo>
                    <a:pt x="31419" y="10224"/>
                  </a:lnTo>
                  <a:lnTo>
                    <a:pt x="31463" y="10137"/>
                  </a:lnTo>
                  <a:lnTo>
                    <a:pt x="31507" y="7635"/>
                  </a:lnTo>
                  <a:lnTo>
                    <a:pt x="31727" y="5573"/>
                  </a:lnTo>
                  <a:lnTo>
                    <a:pt x="32341" y="3906"/>
                  </a:lnTo>
                  <a:lnTo>
                    <a:pt x="33745" y="1712"/>
                  </a:lnTo>
                  <a:lnTo>
                    <a:pt x="34710" y="264"/>
                  </a:lnTo>
                  <a:lnTo>
                    <a:pt x="34754" y="220"/>
                  </a:lnTo>
                  <a:lnTo>
                    <a:pt x="34754" y="132"/>
                  </a:lnTo>
                  <a:lnTo>
                    <a:pt x="34754" y="88"/>
                  </a:lnTo>
                  <a:lnTo>
                    <a:pt x="34667" y="44"/>
                  </a:lnTo>
                  <a:lnTo>
                    <a:pt x="346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47"/>
            <p:cNvSpPr/>
            <p:nvPr/>
          </p:nvSpPr>
          <p:spPr>
            <a:xfrm>
              <a:off x="2680075" y="2663875"/>
              <a:ext cx="923700" cy="403725"/>
            </a:xfrm>
            <a:custGeom>
              <a:avLst/>
              <a:gdLst/>
              <a:ahLst/>
              <a:cxnLst/>
              <a:rect l="l" t="t" r="r" b="b"/>
              <a:pathLst>
                <a:path w="36948" h="16149" extrusionOk="0">
                  <a:moveTo>
                    <a:pt x="34753" y="0"/>
                  </a:moveTo>
                  <a:lnTo>
                    <a:pt x="34666" y="44"/>
                  </a:lnTo>
                  <a:lnTo>
                    <a:pt x="34622" y="88"/>
                  </a:lnTo>
                  <a:lnTo>
                    <a:pt x="34622" y="132"/>
                  </a:lnTo>
                  <a:lnTo>
                    <a:pt x="34622" y="220"/>
                  </a:lnTo>
                  <a:lnTo>
                    <a:pt x="35061" y="1931"/>
                  </a:lnTo>
                  <a:lnTo>
                    <a:pt x="35982" y="5222"/>
                  </a:lnTo>
                  <a:lnTo>
                    <a:pt x="36596" y="7855"/>
                  </a:lnTo>
                  <a:lnTo>
                    <a:pt x="35850" y="8908"/>
                  </a:lnTo>
                  <a:lnTo>
                    <a:pt x="34227" y="10970"/>
                  </a:lnTo>
                  <a:lnTo>
                    <a:pt x="33744" y="11058"/>
                  </a:lnTo>
                  <a:lnTo>
                    <a:pt x="32954" y="10839"/>
                  </a:lnTo>
                  <a:lnTo>
                    <a:pt x="29795" y="9391"/>
                  </a:lnTo>
                  <a:lnTo>
                    <a:pt x="27776" y="8425"/>
                  </a:lnTo>
                  <a:lnTo>
                    <a:pt x="23871" y="6889"/>
                  </a:lnTo>
                  <a:lnTo>
                    <a:pt x="23827" y="6889"/>
                  </a:lnTo>
                  <a:lnTo>
                    <a:pt x="22160" y="6538"/>
                  </a:lnTo>
                  <a:lnTo>
                    <a:pt x="20843" y="6494"/>
                  </a:lnTo>
                  <a:lnTo>
                    <a:pt x="20799" y="6494"/>
                  </a:lnTo>
                  <a:lnTo>
                    <a:pt x="19834" y="6670"/>
                  </a:lnTo>
                  <a:lnTo>
                    <a:pt x="19790" y="6670"/>
                  </a:lnTo>
                  <a:lnTo>
                    <a:pt x="18035" y="7548"/>
                  </a:lnTo>
                  <a:lnTo>
                    <a:pt x="15797" y="8820"/>
                  </a:lnTo>
                  <a:lnTo>
                    <a:pt x="15753" y="8820"/>
                  </a:lnTo>
                  <a:lnTo>
                    <a:pt x="13866" y="10180"/>
                  </a:lnTo>
                  <a:lnTo>
                    <a:pt x="12199" y="10356"/>
                  </a:lnTo>
                  <a:lnTo>
                    <a:pt x="9039" y="10531"/>
                  </a:lnTo>
                  <a:lnTo>
                    <a:pt x="8996" y="10575"/>
                  </a:lnTo>
                  <a:lnTo>
                    <a:pt x="7372" y="11058"/>
                  </a:lnTo>
                  <a:lnTo>
                    <a:pt x="3818" y="12682"/>
                  </a:lnTo>
                  <a:lnTo>
                    <a:pt x="1755" y="14042"/>
                  </a:lnTo>
                  <a:lnTo>
                    <a:pt x="1711" y="14086"/>
                  </a:lnTo>
                  <a:lnTo>
                    <a:pt x="44" y="15885"/>
                  </a:lnTo>
                  <a:lnTo>
                    <a:pt x="44" y="15929"/>
                  </a:lnTo>
                  <a:lnTo>
                    <a:pt x="0" y="15973"/>
                  </a:lnTo>
                  <a:lnTo>
                    <a:pt x="44" y="16060"/>
                  </a:lnTo>
                  <a:lnTo>
                    <a:pt x="88" y="16104"/>
                  </a:lnTo>
                  <a:lnTo>
                    <a:pt x="176" y="16148"/>
                  </a:lnTo>
                  <a:lnTo>
                    <a:pt x="263" y="16148"/>
                  </a:lnTo>
                  <a:lnTo>
                    <a:pt x="307" y="16104"/>
                  </a:lnTo>
                  <a:lnTo>
                    <a:pt x="1975" y="14349"/>
                  </a:lnTo>
                  <a:lnTo>
                    <a:pt x="3993" y="12989"/>
                  </a:lnTo>
                  <a:lnTo>
                    <a:pt x="7504" y="11409"/>
                  </a:lnTo>
                  <a:lnTo>
                    <a:pt x="9083" y="10882"/>
                  </a:lnTo>
                  <a:lnTo>
                    <a:pt x="12199" y="10707"/>
                  </a:lnTo>
                  <a:lnTo>
                    <a:pt x="13954" y="10531"/>
                  </a:lnTo>
                  <a:lnTo>
                    <a:pt x="14042" y="10488"/>
                  </a:lnTo>
                  <a:lnTo>
                    <a:pt x="15973" y="9083"/>
                  </a:lnTo>
                  <a:lnTo>
                    <a:pt x="18167" y="7855"/>
                  </a:lnTo>
                  <a:lnTo>
                    <a:pt x="19922" y="7021"/>
                  </a:lnTo>
                  <a:lnTo>
                    <a:pt x="20843" y="6845"/>
                  </a:lnTo>
                  <a:lnTo>
                    <a:pt x="22116" y="6889"/>
                  </a:lnTo>
                  <a:lnTo>
                    <a:pt x="23739" y="7240"/>
                  </a:lnTo>
                  <a:lnTo>
                    <a:pt x="27645" y="8732"/>
                  </a:lnTo>
                  <a:lnTo>
                    <a:pt x="29663" y="9698"/>
                  </a:lnTo>
                  <a:lnTo>
                    <a:pt x="32823" y="11146"/>
                  </a:lnTo>
                  <a:lnTo>
                    <a:pt x="32867" y="11190"/>
                  </a:lnTo>
                  <a:lnTo>
                    <a:pt x="33700" y="11409"/>
                  </a:lnTo>
                  <a:lnTo>
                    <a:pt x="33788" y="11409"/>
                  </a:lnTo>
                  <a:lnTo>
                    <a:pt x="34359" y="11277"/>
                  </a:lnTo>
                  <a:lnTo>
                    <a:pt x="34446" y="11233"/>
                  </a:lnTo>
                  <a:lnTo>
                    <a:pt x="36158" y="9127"/>
                  </a:lnTo>
                  <a:lnTo>
                    <a:pt x="36947" y="7986"/>
                  </a:lnTo>
                  <a:lnTo>
                    <a:pt x="36947" y="7899"/>
                  </a:lnTo>
                  <a:lnTo>
                    <a:pt x="36947" y="7855"/>
                  </a:lnTo>
                  <a:lnTo>
                    <a:pt x="36333" y="5134"/>
                  </a:lnTo>
                  <a:lnTo>
                    <a:pt x="35368" y="1843"/>
                  </a:lnTo>
                  <a:lnTo>
                    <a:pt x="34929" y="132"/>
                  </a:lnTo>
                  <a:lnTo>
                    <a:pt x="34929" y="88"/>
                  </a:lnTo>
                  <a:lnTo>
                    <a:pt x="34885" y="44"/>
                  </a:lnTo>
                  <a:lnTo>
                    <a:pt x="347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47"/>
            <p:cNvSpPr/>
            <p:nvPr/>
          </p:nvSpPr>
          <p:spPr>
            <a:xfrm>
              <a:off x="2627400" y="2363275"/>
              <a:ext cx="931400" cy="657150"/>
            </a:xfrm>
            <a:custGeom>
              <a:avLst/>
              <a:gdLst/>
              <a:ahLst/>
              <a:cxnLst/>
              <a:rect l="l" t="t" r="r" b="b"/>
              <a:pathLst>
                <a:path w="37256" h="26286" extrusionOk="0">
                  <a:moveTo>
                    <a:pt x="36992" y="1"/>
                  </a:moveTo>
                  <a:lnTo>
                    <a:pt x="36948" y="45"/>
                  </a:lnTo>
                  <a:lnTo>
                    <a:pt x="36904" y="133"/>
                  </a:lnTo>
                  <a:lnTo>
                    <a:pt x="36466" y="2283"/>
                  </a:lnTo>
                  <a:lnTo>
                    <a:pt x="36466" y="2327"/>
                  </a:lnTo>
                  <a:lnTo>
                    <a:pt x="36422" y="4564"/>
                  </a:lnTo>
                  <a:lnTo>
                    <a:pt x="36290" y="9040"/>
                  </a:lnTo>
                  <a:lnTo>
                    <a:pt x="36334" y="12507"/>
                  </a:lnTo>
                  <a:lnTo>
                    <a:pt x="36334" y="12551"/>
                  </a:lnTo>
                  <a:lnTo>
                    <a:pt x="36597" y="13692"/>
                  </a:lnTo>
                  <a:lnTo>
                    <a:pt x="36158" y="14657"/>
                  </a:lnTo>
                  <a:lnTo>
                    <a:pt x="34930" y="15271"/>
                  </a:lnTo>
                  <a:lnTo>
                    <a:pt x="33394" y="15622"/>
                  </a:lnTo>
                  <a:lnTo>
                    <a:pt x="31683" y="15842"/>
                  </a:lnTo>
                  <a:lnTo>
                    <a:pt x="29971" y="15315"/>
                  </a:lnTo>
                  <a:lnTo>
                    <a:pt x="27294" y="14262"/>
                  </a:lnTo>
                  <a:lnTo>
                    <a:pt x="26110" y="13253"/>
                  </a:lnTo>
                  <a:lnTo>
                    <a:pt x="26022" y="13209"/>
                  </a:lnTo>
                  <a:lnTo>
                    <a:pt x="25890" y="13253"/>
                  </a:lnTo>
                  <a:lnTo>
                    <a:pt x="25276" y="13779"/>
                  </a:lnTo>
                  <a:lnTo>
                    <a:pt x="24179" y="14306"/>
                  </a:lnTo>
                  <a:lnTo>
                    <a:pt x="21502" y="15491"/>
                  </a:lnTo>
                  <a:lnTo>
                    <a:pt x="18826" y="16632"/>
                  </a:lnTo>
                  <a:lnTo>
                    <a:pt x="16851" y="17597"/>
                  </a:lnTo>
                  <a:lnTo>
                    <a:pt x="13823" y="19528"/>
                  </a:lnTo>
                  <a:lnTo>
                    <a:pt x="12200" y="19572"/>
                  </a:lnTo>
                  <a:lnTo>
                    <a:pt x="9435" y="19791"/>
                  </a:lnTo>
                  <a:lnTo>
                    <a:pt x="9391" y="19791"/>
                  </a:lnTo>
                  <a:lnTo>
                    <a:pt x="8426" y="20186"/>
                  </a:lnTo>
                  <a:lnTo>
                    <a:pt x="6495" y="21063"/>
                  </a:lnTo>
                  <a:lnTo>
                    <a:pt x="4520" y="22160"/>
                  </a:lnTo>
                  <a:lnTo>
                    <a:pt x="4477" y="22160"/>
                  </a:lnTo>
                  <a:lnTo>
                    <a:pt x="2634" y="23477"/>
                  </a:lnTo>
                  <a:lnTo>
                    <a:pt x="45" y="25978"/>
                  </a:lnTo>
                  <a:lnTo>
                    <a:pt x="1" y="26022"/>
                  </a:lnTo>
                  <a:lnTo>
                    <a:pt x="1" y="26066"/>
                  </a:lnTo>
                  <a:lnTo>
                    <a:pt x="1" y="26154"/>
                  </a:lnTo>
                  <a:lnTo>
                    <a:pt x="45" y="26197"/>
                  </a:lnTo>
                  <a:lnTo>
                    <a:pt x="89" y="26241"/>
                  </a:lnTo>
                  <a:lnTo>
                    <a:pt x="176" y="26285"/>
                  </a:lnTo>
                  <a:lnTo>
                    <a:pt x="220" y="26241"/>
                  </a:lnTo>
                  <a:lnTo>
                    <a:pt x="264" y="26197"/>
                  </a:lnTo>
                  <a:lnTo>
                    <a:pt x="2853" y="23740"/>
                  </a:lnTo>
                  <a:lnTo>
                    <a:pt x="4696" y="22468"/>
                  </a:lnTo>
                  <a:lnTo>
                    <a:pt x="6671" y="21371"/>
                  </a:lnTo>
                  <a:lnTo>
                    <a:pt x="8557" y="20493"/>
                  </a:lnTo>
                  <a:lnTo>
                    <a:pt x="9479" y="20142"/>
                  </a:lnTo>
                  <a:lnTo>
                    <a:pt x="12243" y="19923"/>
                  </a:lnTo>
                  <a:lnTo>
                    <a:pt x="13867" y="19879"/>
                  </a:lnTo>
                  <a:lnTo>
                    <a:pt x="13955" y="19835"/>
                  </a:lnTo>
                  <a:lnTo>
                    <a:pt x="17026" y="17904"/>
                  </a:lnTo>
                  <a:lnTo>
                    <a:pt x="18957" y="16939"/>
                  </a:lnTo>
                  <a:lnTo>
                    <a:pt x="21634" y="15798"/>
                  </a:lnTo>
                  <a:lnTo>
                    <a:pt x="24354" y="14613"/>
                  </a:lnTo>
                  <a:lnTo>
                    <a:pt x="25452" y="14087"/>
                  </a:lnTo>
                  <a:lnTo>
                    <a:pt x="25495" y="14087"/>
                  </a:lnTo>
                  <a:lnTo>
                    <a:pt x="26022" y="13604"/>
                  </a:lnTo>
                  <a:lnTo>
                    <a:pt x="27119" y="14525"/>
                  </a:lnTo>
                  <a:lnTo>
                    <a:pt x="27163" y="14569"/>
                  </a:lnTo>
                  <a:lnTo>
                    <a:pt x="29840" y="15666"/>
                  </a:lnTo>
                  <a:lnTo>
                    <a:pt x="31595" y="16193"/>
                  </a:lnTo>
                  <a:lnTo>
                    <a:pt x="31683" y="16193"/>
                  </a:lnTo>
                  <a:lnTo>
                    <a:pt x="33438" y="15973"/>
                  </a:lnTo>
                  <a:lnTo>
                    <a:pt x="33482" y="15973"/>
                  </a:lnTo>
                  <a:lnTo>
                    <a:pt x="35061" y="15622"/>
                  </a:lnTo>
                  <a:lnTo>
                    <a:pt x="35061" y="15578"/>
                  </a:lnTo>
                  <a:lnTo>
                    <a:pt x="36378" y="14964"/>
                  </a:lnTo>
                  <a:lnTo>
                    <a:pt x="36466" y="14876"/>
                  </a:lnTo>
                  <a:lnTo>
                    <a:pt x="36904" y="13779"/>
                  </a:lnTo>
                  <a:lnTo>
                    <a:pt x="36948" y="13692"/>
                  </a:lnTo>
                  <a:lnTo>
                    <a:pt x="36685" y="12507"/>
                  </a:lnTo>
                  <a:lnTo>
                    <a:pt x="36641" y="9040"/>
                  </a:lnTo>
                  <a:lnTo>
                    <a:pt x="36773" y="4564"/>
                  </a:lnTo>
                  <a:lnTo>
                    <a:pt x="36817" y="2327"/>
                  </a:lnTo>
                  <a:lnTo>
                    <a:pt x="37255" y="176"/>
                  </a:lnTo>
                  <a:lnTo>
                    <a:pt x="37255" y="133"/>
                  </a:lnTo>
                  <a:lnTo>
                    <a:pt x="37255" y="45"/>
                  </a:lnTo>
                  <a:lnTo>
                    <a:pt x="3721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47"/>
            <p:cNvSpPr/>
            <p:nvPr/>
          </p:nvSpPr>
          <p:spPr>
            <a:xfrm>
              <a:off x="3319625" y="1408900"/>
              <a:ext cx="345575" cy="2234625"/>
            </a:xfrm>
            <a:custGeom>
              <a:avLst/>
              <a:gdLst/>
              <a:ahLst/>
              <a:cxnLst/>
              <a:rect l="l" t="t" r="r" b="b"/>
              <a:pathLst>
                <a:path w="13823" h="89385" extrusionOk="0">
                  <a:moveTo>
                    <a:pt x="8382" y="0"/>
                  </a:moveTo>
                  <a:lnTo>
                    <a:pt x="8294" y="44"/>
                  </a:lnTo>
                  <a:lnTo>
                    <a:pt x="8250" y="88"/>
                  </a:lnTo>
                  <a:lnTo>
                    <a:pt x="8250" y="176"/>
                  </a:lnTo>
                  <a:lnTo>
                    <a:pt x="8250" y="219"/>
                  </a:lnTo>
                  <a:lnTo>
                    <a:pt x="8294" y="263"/>
                  </a:lnTo>
                  <a:lnTo>
                    <a:pt x="9961" y="2413"/>
                  </a:lnTo>
                  <a:lnTo>
                    <a:pt x="11190" y="3467"/>
                  </a:lnTo>
                  <a:lnTo>
                    <a:pt x="11278" y="3510"/>
                  </a:lnTo>
                  <a:lnTo>
                    <a:pt x="12814" y="4037"/>
                  </a:lnTo>
                  <a:lnTo>
                    <a:pt x="13165" y="4344"/>
                  </a:lnTo>
                  <a:lnTo>
                    <a:pt x="13340" y="4959"/>
                  </a:lnTo>
                  <a:lnTo>
                    <a:pt x="13472" y="6450"/>
                  </a:lnTo>
                  <a:lnTo>
                    <a:pt x="13340" y="7504"/>
                  </a:lnTo>
                  <a:lnTo>
                    <a:pt x="12726" y="9347"/>
                  </a:lnTo>
                  <a:lnTo>
                    <a:pt x="12068" y="12067"/>
                  </a:lnTo>
                  <a:lnTo>
                    <a:pt x="11629" y="14656"/>
                  </a:lnTo>
                  <a:lnTo>
                    <a:pt x="11629" y="14700"/>
                  </a:lnTo>
                  <a:lnTo>
                    <a:pt x="11497" y="17069"/>
                  </a:lnTo>
                  <a:lnTo>
                    <a:pt x="11453" y="19702"/>
                  </a:lnTo>
                  <a:lnTo>
                    <a:pt x="11102" y="24573"/>
                  </a:lnTo>
                  <a:lnTo>
                    <a:pt x="11102" y="24617"/>
                  </a:lnTo>
                  <a:lnTo>
                    <a:pt x="11322" y="26416"/>
                  </a:lnTo>
                  <a:lnTo>
                    <a:pt x="11322" y="26460"/>
                  </a:lnTo>
                  <a:lnTo>
                    <a:pt x="12111" y="29575"/>
                  </a:lnTo>
                  <a:lnTo>
                    <a:pt x="12857" y="32647"/>
                  </a:lnTo>
                  <a:lnTo>
                    <a:pt x="12770" y="33525"/>
                  </a:lnTo>
                  <a:lnTo>
                    <a:pt x="11804" y="35631"/>
                  </a:lnTo>
                  <a:lnTo>
                    <a:pt x="10663" y="38527"/>
                  </a:lnTo>
                  <a:lnTo>
                    <a:pt x="10268" y="40545"/>
                  </a:lnTo>
                  <a:lnTo>
                    <a:pt x="10268" y="40589"/>
                  </a:lnTo>
                  <a:lnTo>
                    <a:pt x="10181" y="42696"/>
                  </a:lnTo>
                  <a:lnTo>
                    <a:pt x="10049" y="47654"/>
                  </a:lnTo>
                  <a:lnTo>
                    <a:pt x="10181" y="49760"/>
                  </a:lnTo>
                  <a:lnTo>
                    <a:pt x="10663" y="52174"/>
                  </a:lnTo>
                  <a:lnTo>
                    <a:pt x="11453" y="55070"/>
                  </a:lnTo>
                  <a:lnTo>
                    <a:pt x="12375" y="58493"/>
                  </a:lnTo>
                  <a:lnTo>
                    <a:pt x="12331" y="58887"/>
                  </a:lnTo>
                  <a:lnTo>
                    <a:pt x="11497" y="60204"/>
                  </a:lnTo>
                  <a:lnTo>
                    <a:pt x="10268" y="62135"/>
                  </a:lnTo>
                  <a:lnTo>
                    <a:pt x="10225" y="62178"/>
                  </a:lnTo>
                  <a:lnTo>
                    <a:pt x="9742" y="63627"/>
                  </a:lnTo>
                  <a:lnTo>
                    <a:pt x="9698" y="63670"/>
                  </a:lnTo>
                  <a:lnTo>
                    <a:pt x="9347" y="67620"/>
                  </a:lnTo>
                  <a:lnTo>
                    <a:pt x="9347" y="67707"/>
                  </a:lnTo>
                  <a:lnTo>
                    <a:pt x="9479" y="68234"/>
                  </a:lnTo>
                  <a:lnTo>
                    <a:pt x="9479" y="68278"/>
                  </a:lnTo>
                  <a:lnTo>
                    <a:pt x="10576" y="70603"/>
                  </a:lnTo>
                  <a:lnTo>
                    <a:pt x="12638" y="74948"/>
                  </a:lnTo>
                  <a:lnTo>
                    <a:pt x="12287" y="75957"/>
                  </a:lnTo>
                  <a:lnTo>
                    <a:pt x="10400" y="77186"/>
                  </a:lnTo>
                  <a:lnTo>
                    <a:pt x="8557" y="78546"/>
                  </a:lnTo>
                  <a:lnTo>
                    <a:pt x="6275" y="80433"/>
                  </a:lnTo>
                  <a:lnTo>
                    <a:pt x="5968" y="80477"/>
                  </a:lnTo>
                  <a:lnTo>
                    <a:pt x="5880" y="80520"/>
                  </a:lnTo>
                  <a:lnTo>
                    <a:pt x="3642" y="82714"/>
                  </a:lnTo>
                  <a:lnTo>
                    <a:pt x="2326" y="84119"/>
                  </a:lnTo>
                  <a:lnTo>
                    <a:pt x="2282" y="84206"/>
                  </a:lnTo>
                  <a:lnTo>
                    <a:pt x="1405" y="86269"/>
                  </a:lnTo>
                  <a:lnTo>
                    <a:pt x="44" y="89121"/>
                  </a:lnTo>
                  <a:lnTo>
                    <a:pt x="0" y="89209"/>
                  </a:lnTo>
                  <a:lnTo>
                    <a:pt x="44" y="89253"/>
                  </a:lnTo>
                  <a:lnTo>
                    <a:pt x="44" y="89340"/>
                  </a:lnTo>
                  <a:lnTo>
                    <a:pt x="132" y="89384"/>
                  </a:lnTo>
                  <a:lnTo>
                    <a:pt x="176" y="89384"/>
                  </a:lnTo>
                  <a:lnTo>
                    <a:pt x="308" y="89340"/>
                  </a:lnTo>
                  <a:lnTo>
                    <a:pt x="351" y="89296"/>
                  </a:lnTo>
                  <a:lnTo>
                    <a:pt x="1712" y="86400"/>
                  </a:lnTo>
                  <a:lnTo>
                    <a:pt x="2589" y="84338"/>
                  </a:lnTo>
                  <a:lnTo>
                    <a:pt x="3906" y="82934"/>
                  </a:lnTo>
                  <a:lnTo>
                    <a:pt x="6056" y="80828"/>
                  </a:lnTo>
                  <a:lnTo>
                    <a:pt x="6363" y="80784"/>
                  </a:lnTo>
                  <a:lnTo>
                    <a:pt x="6451" y="80740"/>
                  </a:lnTo>
                  <a:lnTo>
                    <a:pt x="8777" y="78809"/>
                  </a:lnTo>
                  <a:lnTo>
                    <a:pt x="10619" y="77449"/>
                  </a:lnTo>
                  <a:lnTo>
                    <a:pt x="12550" y="76220"/>
                  </a:lnTo>
                  <a:lnTo>
                    <a:pt x="12638" y="76132"/>
                  </a:lnTo>
                  <a:lnTo>
                    <a:pt x="12989" y="74992"/>
                  </a:lnTo>
                  <a:lnTo>
                    <a:pt x="12989" y="74860"/>
                  </a:lnTo>
                  <a:lnTo>
                    <a:pt x="10883" y="70472"/>
                  </a:lnTo>
                  <a:lnTo>
                    <a:pt x="9786" y="68146"/>
                  </a:lnTo>
                  <a:lnTo>
                    <a:pt x="9698" y="67620"/>
                  </a:lnTo>
                  <a:lnTo>
                    <a:pt x="10049" y="63714"/>
                  </a:lnTo>
                  <a:lnTo>
                    <a:pt x="10576" y="62310"/>
                  </a:lnTo>
                  <a:lnTo>
                    <a:pt x="11760" y="60379"/>
                  </a:lnTo>
                  <a:lnTo>
                    <a:pt x="12638" y="59063"/>
                  </a:lnTo>
                  <a:lnTo>
                    <a:pt x="12682" y="58975"/>
                  </a:lnTo>
                  <a:lnTo>
                    <a:pt x="12726" y="58493"/>
                  </a:lnTo>
                  <a:lnTo>
                    <a:pt x="12726" y="58449"/>
                  </a:lnTo>
                  <a:lnTo>
                    <a:pt x="11760" y="54938"/>
                  </a:lnTo>
                  <a:lnTo>
                    <a:pt x="11014" y="52086"/>
                  </a:lnTo>
                  <a:lnTo>
                    <a:pt x="10532" y="49716"/>
                  </a:lnTo>
                  <a:lnTo>
                    <a:pt x="10400" y="47654"/>
                  </a:lnTo>
                  <a:lnTo>
                    <a:pt x="10532" y="42739"/>
                  </a:lnTo>
                  <a:lnTo>
                    <a:pt x="10619" y="40589"/>
                  </a:lnTo>
                  <a:lnTo>
                    <a:pt x="11014" y="38615"/>
                  </a:lnTo>
                  <a:lnTo>
                    <a:pt x="12111" y="35763"/>
                  </a:lnTo>
                  <a:lnTo>
                    <a:pt x="13077" y="33656"/>
                  </a:lnTo>
                  <a:lnTo>
                    <a:pt x="13077" y="33612"/>
                  </a:lnTo>
                  <a:lnTo>
                    <a:pt x="13208" y="32647"/>
                  </a:lnTo>
                  <a:lnTo>
                    <a:pt x="13208" y="32603"/>
                  </a:lnTo>
                  <a:lnTo>
                    <a:pt x="12462" y="29488"/>
                  </a:lnTo>
                  <a:lnTo>
                    <a:pt x="11673" y="26372"/>
                  </a:lnTo>
                  <a:lnTo>
                    <a:pt x="11453" y="24573"/>
                  </a:lnTo>
                  <a:lnTo>
                    <a:pt x="11804" y="19702"/>
                  </a:lnTo>
                  <a:lnTo>
                    <a:pt x="11848" y="17113"/>
                  </a:lnTo>
                  <a:lnTo>
                    <a:pt x="11980" y="14700"/>
                  </a:lnTo>
                  <a:lnTo>
                    <a:pt x="12419" y="12111"/>
                  </a:lnTo>
                  <a:lnTo>
                    <a:pt x="13077" y="9434"/>
                  </a:lnTo>
                  <a:lnTo>
                    <a:pt x="13647" y="7591"/>
                  </a:lnTo>
                  <a:lnTo>
                    <a:pt x="13647" y="7547"/>
                  </a:lnTo>
                  <a:lnTo>
                    <a:pt x="13823" y="6494"/>
                  </a:lnTo>
                  <a:lnTo>
                    <a:pt x="13823" y="6450"/>
                  </a:lnTo>
                  <a:lnTo>
                    <a:pt x="13691" y="4915"/>
                  </a:lnTo>
                  <a:lnTo>
                    <a:pt x="13691" y="4871"/>
                  </a:lnTo>
                  <a:lnTo>
                    <a:pt x="13472" y="4213"/>
                  </a:lnTo>
                  <a:lnTo>
                    <a:pt x="13428" y="4125"/>
                  </a:lnTo>
                  <a:lnTo>
                    <a:pt x="13033" y="3730"/>
                  </a:lnTo>
                  <a:lnTo>
                    <a:pt x="12945" y="3686"/>
                  </a:lnTo>
                  <a:lnTo>
                    <a:pt x="11409" y="3203"/>
                  </a:lnTo>
                  <a:lnTo>
                    <a:pt x="10225" y="2150"/>
                  </a:lnTo>
                  <a:lnTo>
                    <a:pt x="8557" y="88"/>
                  </a:lnTo>
                  <a:lnTo>
                    <a:pt x="851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47"/>
            <p:cNvSpPr/>
            <p:nvPr/>
          </p:nvSpPr>
          <p:spPr>
            <a:xfrm>
              <a:off x="2895075" y="3238700"/>
              <a:ext cx="385075" cy="337900"/>
            </a:xfrm>
            <a:custGeom>
              <a:avLst/>
              <a:gdLst/>
              <a:ahLst/>
              <a:cxnLst/>
              <a:rect l="l" t="t" r="r" b="b"/>
              <a:pathLst>
                <a:path w="15403" h="13516" extrusionOk="0">
                  <a:moveTo>
                    <a:pt x="7197" y="0"/>
                  </a:moveTo>
                  <a:lnTo>
                    <a:pt x="2677" y="483"/>
                  </a:lnTo>
                  <a:lnTo>
                    <a:pt x="176" y="527"/>
                  </a:lnTo>
                  <a:lnTo>
                    <a:pt x="132" y="527"/>
                  </a:lnTo>
                  <a:lnTo>
                    <a:pt x="45" y="571"/>
                  </a:lnTo>
                  <a:lnTo>
                    <a:pt x="1" y="659"/>
                  </a:lnTo>
                  <a:lnTo>
                    <a:pt x="1" y="703"/>
                  </a:lnTo>
                  <a:lnTo>
                    <a:pt x="45" y="790"/>
                  </a:lnTo>
                  <a:lnTo>
                    <a:pt x="45" y="834"/>
                  </a:lnTo>
                  <a:lnTo>
                    <a:pt x="132" y="878"/>
                  </a:lnTo>
                  <a:lnTo>
                    <a:pt x="176" y="878"/>
                  </a:lnTo>
                  <a:lnTo>
                    <a:pt x="2721" y="834"/>
                  </a:lnTo>
                  <a:lnTo>
                    <a:pt x="7197" y="351"/>
                  </a:lnTo>
                  <a:lnTo>
                    <a:pt x="7548" y="615"/>
                  </a:lnTo>
                  <a:lnTo>
                    <a:pt x="8470" y="1448"/>
                  </a:lnTo>
                  <a:lnTo>
                    <a:pt x="10005" y="2940"/>
                  </a:lnTo>
                  <a:lnTo>
                    <a:pt x="11805" y="4783"/>
                  </a:lnTo>
                  <a:lnTo>
                    <a:pt x="14525" y="7943"/>
                  </a:lnTo>
                  <a:lnTo>
                    <a:pt x="15052" y="9128"/>
                  </a:lnTo>
                  <a:lnTo>
                    <a:pt x="14964" y="10619"/>
                  </a:lnTo>
                  <a:lnTo>
                    <a:pt x="14042" y="13252"/>
                  </a:lnTo>
                  <a:lnTo>
                    <a:pt x="13999" y="13340"/>
                  </a:lnTo>
                  <a:lnTo>
                    <a:pt x="14042" y="13384"/>
                  </a:lnTo>
                  <a:lnTo>
                    <a:pt x="14086" y="13428"/>
                  </a:lnTo>
                  <a:lnTo>
                    <a:pt x="14130" y="13472"/>
                  </a:lnTo>
                  <a:lnTo>
                    <a:pt x="14174" y="13516"/>
                  </a:lnTo>
                  <a:lnTo>
                    <a:pt x="14306" y="13472"/>
                  </a:lnTo>
                  <a:lnTo>
                    <a:pt x="14350" y="13384"/>
                  </a:lnTo>
                  <a:lnTo>
                    <a:pt x="15271" y="10707"/>
                  </a:lnTo>
                  <a:lnTo>
                    <a:pt x="15315" y="10663"/>
                  </a:lnTo>
                  <a:lnTo>
                    <a:pt x="15403" y="9128"/>
                  </a:lnTo>
                  <a:lnTo>
                    <a:pt x="15359" y="9040"/>
                  </a:lnTo>
                  <a:lnTo>
                    <a:pt x="14832" y="7767"/>
                  </a:lnTo>
                  <a:lnTo>
                    <a:pt x="14788" y="7723"/>
                  </a:lnTo>
                  <a:lnTo>
                    <a:pt x="12068" y="4520"/>
                  </a:lnTo>
                  <a:lnTo>
                    <a:pt x="10269" y="2721"/>
                  </a:lnTo>
                  <a:lnTo>
                    <a:pt x="8689" y="1185"/>
                  </a:lnTo>
                  <a:lnTo>
                    <a:pt x="7767" y="351"/>
                  </a:lnTo>
                  <a:lnTo>
                    <a:pt x="7329" y="44"/>
                  </a:lnTo>
                  <a:lnTo>
                    <a:pt x="71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47"/>
            <p:cNvSpPr/>
            <p:nvPr/>
          </p:nvSpPr>
          <p:spPr>
            <a:xfrm>
              <a:off x="2931275" y="3283675"/>
              <a:ext cx="242475" cy="218325"/>
            </a:xfrm>
            <a:custGeom>
              <a:avLst/>
              <a:gdLst/>
              <a:ahLst/>
              <a:cxnLst/>
              <a:rect l="l" t="t" r="r" b="b"/>
              <a:pathLst>
                <a:path w="9699" h="8733" extrusionOk="0">
                  <a:moveTo>
                    <a:pt x="1624" y="1"/>
                  </a:moveTo>
                  <a:lnTo>
                    <a:pt x="176" y="44"/>
                  </a:lnTo>
                  <a:lnTo>
                    <a:pt x="132" y="88"/>
                  </a:lnTo>
                  <a:lnTo>
                    <a:pt x="45" y="88"/>
                  </a:lnTo>
                  <a:lnTo>
                    <a:pt x="45" y="176"/>
                  </a:lnTo>
                  <a:lnTo>
                    <a:pt x="1" y="220"/>
                  </a:lnTo>
                  <a:lnTo>
                    <a:pt x="45" y="308"/>
                  </a:lnTo>
                  <a:lnTo>
                    <a:pt x="88" y="352"/>
                  </a:lnTo>
                  <a:lnTo>
                    <a:pt x="176" y="395"/>
                  </a:lnTo>
                  <a:lnTo>
                    <a:pt x="1624" y="352"/>
                  </a:lnTo>
                  <a:lnTo>
                    <a:pt x="3555" y="483"/>
                  </a:lnTo>
                  <a:lnTo>
                    <a:pt x="4301" y="746"/>
                  </a:lnTo>
                  <a:lnTo>
                    <a:pt x="5530" y="1843"/>
                  </a:lnTo>
                  <a:lnTo>
                    <a:pt x="7504" y="4038"/>
                  </a:lnTo>
                  <a:lnTo>
                    <a:pt x="8426" y="5266"/>
                  </a:lnTo>
                  <a:lnTo>
                    <a:pt x="9128" y="6626"/>
                  </a:lnTo>
                  <a:lnTo>
                    <a:pt x="9347" y="8118"/>
                  </a:lnTo>
                  <a:lnTo>
                    <a:pt x="9259" y="8557"/>
                  </a:lnTo>
                  <a:lnTo>
                    <a:pt x="9259" y="8601"/>
                  </a:lnTo>
                  <a:lnTo>
                    <a:pt x="9303" y="8689"/>
                  </a:lnTo>
                  <a:lnTo>
                    <a:pt x="9347" y="8733"/>
                  </a:lnTo>
                  <a:lnTo>
                    <a:pt x="9435" y="8733"/>
                  </a:lnTo>
                  <a:lnTo>
                    <a:pt x="9567" y="8689"/>
                  </a:lnTo>
                  <a:lnTo>
                    <a:pt x="9611" y="8601"/>
                  </a:lnTo>
                  <a:lnTo>
                    <a:pt x="9698" y="8162"/>
                  </a:lnTo>
                  <a:lnTo>
                    <a:pt x="9698" y="8074"/>
                  </a:lnTo>
                  <a:lnTo>
                    <a:pt x="9435" y="6539"/>
                  </a:lnTo>
                  <a:lnTo>
                    <a:pt x="9435" y="6495"/>
                  </a:lnTo>
                  <a:lnTo>
                    <a:pt x="8733" y="5091"/>
                  </a:lnTo>
                  <a:lnTo>
                    <a:pt x="8689" y="5091"/>
                  </a:lnTo>
                  <a:lnTo>
                    <a:pt x="7768" y="3818"/>
                  </a:lnTo>
                  <a:lnTo>
                    <a:pt x="7768" y="3774"/>
                  </a:lnTo>
                  <a:lnTo>
                    <a:pt x="5749" y="1580"/>
                  </a:lnTo>
                  <a:lnTo>
                    <a:pt x="4520" y="483"/>
                  </a:lnTo>
                  <a:lnTo>
                    <a:pt x="4433" y="439"/>
                  </a:lnTo>
                  <a:lnTo>
                    <a:pt x="3643" y="176"/>
                  </a:lnTo>
                  <a:lnTo>
                    <a:pt x="3599" y="132"/>
                  </a:lnTo>
                  <a:lnTo>
                    <a:pt x="162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47"/>
            <p:cNvSpPr/>
            <p:nvPr/>
          </p:nvSpPr>
          <p:spPr>
            <a:xfrm>
              <a:off x="2574750" y="1389150"/>
              <a:ext cx="1018050" cy="1583000"/>
            </a:xfrm>
            <a:custGeom>
              <a:avLst/>
              <a:gdLst/>
              <a:ahLst/>
              <a:cxnLst/>
              <a:rect l="l" t="t" r="r" b="b"/>
              <a:pathLst>
                <a:path w="40722" h="63320" extrusionOk="0">
                  <a:moveTo>
                    <a:pt x="34666" y="0"/>
                  </a:moveTo>
                  <a:lnTo>
                    <a:pt x="34622" y="44"/>
                  </a:lnTo>
                  <a:lnTo>
                    <a:pt x="34578" y="88"/>
                  </a:lnTo>
                  <a:lnTo>
                    <a:pt x="34535" y="132"/>
                  </a:lnTo>
                  <a:lnTo>
                    <a:pt x="34535" y="220"/>
                  </a:lnTo>
                  <a:lnTo>
                    <a:pt x="34578" y="263"/>
                  </a:lnTo>
                  <a:lnTo>
                    <a:pt x="36597" y="3072"/>
                  </a:lnTo>
                  <a:lnTo>
                    <a:pt x="37826" y="4959"/>
                  </a:lnTo>
                  <a:lnTo>
                    <a:pt x="38791" y="6714"/>
                  </a:lnTo>
                  <a:lnTo>
                    <a:pt x="39230" y="8030"/>
                  </a:lnTo>
                  <a:lnTo>
                    <a:pt x="39098" y="10224"/>
                  </a:lnTo>
                  <a:lnTo>
                    <a:pt x="39098" y="10268"/>
                  </a:lnTo>
                  <a:lnTo>
                    <a:pt x="39537" y="12594"/>
                  </a:lnTo>
                  <a:lnTo>
                    <a:pt x="39493" y="13779"/>
                  </a:lnTo>
                  <a:lnTo>
                    <a:pt x="39230" y="15885"/>
                  </a:lnTo>
                  <a:lnTo>
                    <a:pt x="39230" y="15929"/>
                  </a:lnTo>
                  <a:lnTo>
                    <a:pt x="39317" y="20229"/>
                  </a:lnTo>
                  <a:lnTo>
                    <a:pt x="39142" y="22511"/>
                  </a:lnTo>
                  <a:lnTo>
                    <a:pt x="38966" y="25319"/>
                  </a:lnTo>
                  <a:lnTo>
                    <a:pt x="39142" y="27118"/>
                  </a:lnTo>
                  <a:lnTo>
                    <a:pt x="39142" y="27162"/>
                  </a:lnTo>
                  <a:lnTo>
                    <a:pt x="39800" y="29970"/>
                  </a:lnTo>
                  <a:lnTo>
                    <a:pt x="40371" y="32472"/>
                  </a:lnTo>
                  <a:lnTo>
                    <a:pt x="40239" y="33964"/>
                  </a:lnTo>
                  <a:lnTo>
                    <a:pt x="39712" y="35850"/>
                  </a:lnTo>
                  <a:lnTo>
                    <a:pt x="38264" y="39800"/>
                  </a:lnTo>
                  <a:lnTo>
                    <a:pt x="38264" y="39844"/>
                  </a:lnTo>
                  <a:lnTo>
                    <a:pt x="37957" y="41248"/>
                  </a:lnTo>
                  <a:lnTo>
                    <a:pt x="37299" y="42740"/>
                  </a:lnTo>
                  <a:lnTo>
                    <a:pt x="35368" y="45767"/>
                  </a:lnTo>
                  <a:lnTo>
                    <a:pt x="33789" y="47172"/>
                  </a:lnTo>
                  <a:lnTo>
                    <a:pt x="31770" y="48883"/>
                  </a:lnTo>
                  <a:lnTo>
                    <a:pt x="30849" y="48839"/>
                  </a:lnTo>
                  <a:lnTo>
                    <a:pt x="28786" y="48400"/>
                  </a:lnTo>
                  <a:lnTo>
                    <a:pt x="28655" y="48400"/>
                  </a:lnTo>
                  <a:lnTo>
                    <a:pt x="26153" y="49673"/>
                  </a:lnTo>
                  <a:lnTo>
                    <a:pt x="23520" y="50901"/>
                  </a:lnTo>
                  <a:lnTo>
                    <a:pt x="20493" y="52306"/>
                  </a:lnTo>
                  <a:lnTo>
                    <a:pt x="14613" y="54894"/>
                  </a:lnTo>
                  <a:lnTo>
                    <a:pt x="10488" y="56299"/>
                  </a:lnTo>
                  <a:lnTo>
                    <a:pt x="10444" y="56343"/>
                  </a:lnTo>
                  <a:lnTo>
                    <a:pt x="7943" y="57571"/>
                  </a:lnTo>
                  <a:lnTo>
                    <a:pt x="5837" y="58844"/>
                  </a:lnTo>
                  <a:lnTo>
                    <a:pt x="2546" y="61257"/>
                  </a:lnTo>
                  <a:lnTo>
                    <a:pt x="44" y="63012"/>
                  </a:lnTo>
                  <a:lnTo>
                    <a:pt x="1" y="63056"/>
                  </a:lnTo>
                  <a:lnTo>
                    <a:pt x="1" y="63100"/>
                  </a:lnTo>
                  <a:lnTo>
                    <a:pt x="1" y="63188"/>
                  </a:lnTo>
                  <a:lnTo>
                    <a:pt x="1" y="63232"/>
                  </a:lnTo>
                  <a:lnTo>
                    <a:pt x="88" y="63319"/>
                  </a:lnTo>
                  <a:lnTo>
                    <a:pt x="176" y="63319"/>
                  </a:lnTo>
                  <a:lnTo>
                    <a:pt x="264" y="63276"/>
                  </a:lnTo>
                  <a:lnTo>
                    <a:pt x="2765" y="61520"/>
                  </a:lnTo>
                  <a:lnTo>
                    <a:pt x="6012" y="59151"/>
                  </a:lnTo>
                  <a:lnTo>
                    <a:pt x="8118" y="57878"/>
                  </a:lnTo>
                  <a:lnTo>
                    <a:pt x="10620" y="56650"/>
                  </a:lnTo>
                  <a:lnTo>
                    <a:pt x="14744" y="55202"/>
                  </a:lnTo>
                  <a:lnTo>
                    <a:pt x="20624" y="52613"/>
                  </a:lnTo>
                  <a:lnTo>
                    <a:pt x="23696" y="51209"/>
                  </a:lnTo>
                  <a:lnTo>
                    <a:pt x="26285" y="49980"/>
                  </a:lnTo>
                  <a:lnTo>
                    <a:pt x="28786" y="48751"/>
                  </a:lnTo>
                  <a:lnTo>
                    <a:pt x="30805" y="49190"/>
                  </a:lnTo>
                  <a:lnTo>
                    <a:pt x="31858" y="49234"/>
                  </a:lnTo>
                  <a:lnTo>
                    <a:pt x="31946" y="49190"/>
                  </a:lnTo>
                  <a:lnTo>
                    <a:pt x="34008" y="47435"/>
                  </a:lnTo>
                  <a:lnTo>
                    <a:pt x="35588" y="46031"/>
                  </a:lnTo>
                  <a:lnTo>
                    <a:pt x="35632" y="45987"/>
                  </a:lnTo>
                  <a:lnTo>
                    <a:pt x="37562" y="42915"/>
                  </a:lnTo>
                  <a:lnTo>
                    <a:pt x="37606" y="42871"/>
                  </a:lnTo>
                  <a:lnTo>
                    <a:pt x="38264" y="41379"/>
                  </a:lnTo>
                  <a:lnTo>
                    <a:pt x="38264" y="41335"/>
                  </a:lnTo>
                  <a:lnTo>
                    <a:pt x="38615" y="39931"/>
                  </a:lnTo>
                  <a:lnTo>
                    <a:pt x="40063" y="35982"/>
                  </a:lnTo>
                  <a:lnTo>
                    <a:pt x="40546" y="34007"/>
                  </a:lnTo>
                  <a:lnTo>
                    <a:pt x="40590" y="34007"/>
                  </a:lnTo>
                  <a:lnTo>
                    <a:pt x="40722" y="32472"/>
                  </a:lnTo>
                  <a:lnTo>
                    <a:pt x="40722" y="32428"/>
                  </a:lnTo>
                  <a:lnTo>
                    <a:pt x="40151" y="29883"/>
                  </a:lnTo>
                  <a:lnTo>
                    <a:pt x="39493" y="27074"/>
                  </a:lnTo>
                  <a:lnTo>
                    <a:pt x="39317" y="25319"/>
                  </a:lnTo>
                  <a:lnTo>
                    <a:pt x="39493" y="22555"/>
                  </a:lnTo>
                  <a:lnTo>
                    <a:pt x="39669" y="20229"/>
                  </a:lnTo>
                  <a:lnTo>
                    <a:pt x="39581" y="15929"/>
                  </a:lnTo>
                  <a:lnTo>
                    <a:pt x="39844" y="13822"/>
                  </a:lnTo>
                  <a:lnTo>
                    <a:pt x="39888" y="12594"/>
                  </a:lnTo>
                  <a:lnTo>
                    <a:pt x="39888" y="12550"/>
                  </a:lnTo>
                  <a:lnTo>
                    <a:pt x="39449" y="10224"/>
                  </a:lnTo>
                  <a:lnTo>
                    <a:pt x="39581" y="8030"/>
                  </a:lnTo>
                  <a:lnTo>
                    <a:pt x="39537" y="7943"/>
                  </a:lnTo>
                  <a:lnTo>
                    <a:pt x="39142" y="6582"/>
                  </a:lnTo>
                  <a:lnTo>
                    <a:pt x="39098" y="6582"/>
                  </a:lnTo>
                  <a:lnTo>
                    <a:pt x="38133" y="4783"/>
                  </a:lnTo>
                  <a:lnTo>
                    <a:pt x="36904" y="2896"/>
                  </a:lnTo>
                  <a:lnTo>
                    <a:pt x="34886" y="44"/>
                  </a:lnTo>
                  <a:lnTo>
                    <a:pt x="347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47"/>
            <p:cNvSpPr/>
            <p:nvPr/>
          </p:nvSpPr>
          <p:spPr>
            <a:xfrm>
              <a:off x="2434325" y="1378175"/>
              <a:ext cx="930300" cy="1467825"/>
            </a:xfrm>
            <a:custGeom>
              <a:avLst/>
              <a:gdLst/>
              <a:ahLst/>
              <a:cxnLst/>
              <a:rect l="l" t="t" r="r" b="b"/>
              <a:pathLst>
                <a:path w="37212" h="58713" extrusionOk="0">
                  <a:moveTo>
                    <a:pt x="35369" y="0"/>
                  </a:moveTo>
                  <a:lnTo>
                    <a:pt x="35325" y="44"/>
                  </a:lnTo>
                  <a:lnTo>
                    <a:pt x="35281" y="88"/>
                  </a:lnTo>
                  <a:lnTo>
                    <a:pt x="35237" y="176"/>
                  </a:lnTo>
                  <a:lnTo>
                    <a:pt x="35237" y="220"/>
                  </a:lnTo>
                  <a:lnTo>
                    <a:pt x="35281" y="308"/>
                  </a:lnTo>
                  <a:lnTo>
                    <a:pt x="36466" y="1931"/>
                  </a:lnTo>
                  <a:lnTo>
                    <a:pt x="36685" y="2896"/>
                  </a:lnTo>
                  <a:lnTo>
                    <a:pt x="36860" y="5968"/>
                  </a:lnTo>
                  <a:lnTo>
                    <a:pt x="36641" y="7065"/>
                  </a:lnTo>
                  <a:lnTo>
                    <a:pt x="35369" y="10400"/>
                  </a:lnTo>
                  <a:lnTo>
                    <a:pt x="33833" y="15271"/>
                  </a:lnTo>
                  <a:lnTo>
                    <a:pt x="32429" y="17904"/>
                  </a:lnTo>
                  <a:lnTo>
                    <a:pt x="31244" y="20229"/>
                  </a:lnTo>
                  <a:lnTo>
                    <a:pt x="30235" y="22467"/>
                  </a:lnTo>
                  <a:lnTo>
                    <a:pt x="28655" y="25275"/>
                  </a:lnTo>
                  <a:lnTo>
                    <a:pt x="26461" y="28654"/>
                  </a:lnTo>
                  <a:lnTo>
                    <a:pt x="26461" y="28698"/>
                  </a:lnTo>
                  <a:lnTo>
                    <a:pt x="26197" y="29663"/>
                  </a:lnTo>
                  <a:lnTo>
                    <a:pt x="26197" y="29707"/>
                  </a:lnTo>
                  <a:lnTo>
                    <a:pt x="26066" y="31068"/>
                  </a:lnTo>
                  <a:lnTo>
                    <a:pt x="26066" y="31112"/>
                  </a:lnTo>
                  <a:lnTo>
                    <a:pt x="26505" y="35105"/>
                  </a:lnTo>
                  <a:lnTo>
                    <a:pt x="26943" y="38747"/>
                  </a:lnTo>
                  <a:lnTo>
                    <a:pt x="26724" y="39229"/>
                  </a:lnTo>
                  <a:lnTo>
                    <a:pt x="26241" y="39756"/>
                  </a:lnTo>
                  <a:lnTo>
                    <a:pt x="24530" y="41028"/>
                  </a:lnTo>
                  <a:lnTo>
                    <a:pt x="22336" y="42389"/>
                  </a:lnTo>
                  <a:lnTo>
                    <a:pt x="20361" y="43705"/>
                  </a:lnTo>
                  <a:lnTo>
                    <a:pt x="17026" y="46514"/>
                  </a:lnTo>
                  <a:lnTo>
                    <a:pt x="15227" y="47698"/>
                  </a:lnTo>
                  <a:lnTo>
                    <a:pt x="15183" y="47698"/>
                  </a:lnTo>
                  <a:lnTo>
                    <a:pt x="12200" y="50638"/>
                  </a:lnTo>
                  <a:lnTo>
                    <a:pt x="10401" y="51691"/>
                  </a:lnTo>
                  <a:lnTo>
                    <a:pt x="7109" y="53183"/>
                  </a:lnTo>
                  <a:lnTo>
                    <a:pt x="5442" y="54368"/>
                  </a:lnTo>
                  <a:lnTo>
                    <a:pt x="3072" y="56167"/>
                  </a:lnTo>
                  <a:lnTo>
                    <a:pt x="89" y="58405"/>
                  </a:lnTo>
                  <a:lnTo>
                    <a:pt x="45" y="58449"/>
                  </a:lnTo>
                  <a:lnTo>
                    <a:pt x="1" y="58537"/>
                  </a:lnTo>
                  <a:lnTo>
                    <a:pt x="1" y="58581"/>
                  </a:lnTo>
                  <a:lnTo>
                    <a:pt x="45" y="58668"/>
                  </a:lnTo>
                  <a:lnTo>
                    <a:pt x="89" y="58712"/>
                  </a:lnTo>
                  <a:lnTo>
                    <a:pt x="176" y="58712"/>
                  </a:lnTo>
                  <a:lnTo>
                    <a:pt x="308" y="58668"/>
                  </a:lnTo>
                  <a:lnTo>
                    <a:pt x="3248" y="56430"/>
                  </a:lnTo>
                  <a:lnTo>
                    <a:pt x="5661" y="54675"/>
                  </a:lnTo>
                  <a:lnTo>
                    <a:pt x="7285" y="53491"/>
                  </a:lnTo>
                  <a:lnTo>
                    <a:pt x="10576" y="52042"/>
                  </a:lnTo>
                  <a:lnTo>
                    <a:pt x="12419" y="50945"/>
                  </a:lnTo>
                  <a:lnTo>
                    <a:pt x="12463" y="50902"/>
                  </a:lnTo>
                  <a:lnTo>
                    <a:pt x="15403" y="47962"/>
                  </a:lnTo>
                  <a:lnTo>
                    <a:pt x="17202" y="46821"/>
                  </a:lnTo>
                  <a:lnTo>
                    <a:pt x="17246" y="46821"/>
                  </a:lnTo>
                  <a:lnTo>
                    <a:pt x="20581" y="44012"/>
                  </a:lnTo>
                  <a:lnTo>
                    <a:pt x="22512" y="42696"/>
                  </a:lnTo>
                  <a:lnTo>
                    <a:pt x="24749" y="41336"/>
                  </a:lnTo>
                  <a:lnTo>
                    <a:pt x="26461" y="40063"/>
                  </a:lnTo>
                  <a:lnTo>
                    <a:pt x="26505" y="40019"/>
                  </a:lnTo>
                  <a:lnTo>
                    <a:pt x="27031" y="39449"/>
                  </a:lnTo>
                  <a:lnTo>
                    <a:pt x="27031" y="39405"/>
                  </a:lnTo>
                  <a:lnTo>
                    <a:pt x="27295" y="38878"/>
                  </a:lnTo>
                  <a:lnTo>
                    <a:pt x="27295" y="38747"/>
                  </a:lnTo>
                  <a:lnTo>
                    <a:pt x="26856" y="35061"/>
                  </a:lnTo>
                  <a:lnTo>
                    <a:pt x="26417" y="31112"/>
                  </a:lnTo>
                  <a:lnTo>
                    <a:pt x="26549" y="29751"/>
                  </a:lnTo>
                  <a:lnTo>
                    <a:pt x="26768" y="28830"/>
                  </a:lnTo>
                  <a:lnTo>
                    <a:pt x="28962" y="25451"/>
                  </a:lnTo>
                  <a:lnTo>
                    <a:pt x="30542" y="22643"/>
                  </a:lnTo>
                  <a:lnTo>
                    <a:pt x="30586" y="22643"/>
                  </a:lnTo>
                  <a:lnTo>
                    <a:pt x="31551" y="20361"/>
                  </a:lnTo>
                  <a:lnTo>
                    <a:pt x="34140" y="15402"/>
                  </a:lnTo>
                  <a:lnTo>
                    <a:pt x="34184" y="15359"/>
                  </a:lnTo>
                  <a:lnTo>
                    <a:pt x="35720" y="10532"/>
                  </a:lnTo>
                  <a:lnTo>
                    <a:pt x="36992" y="7153"/>
                  </a:lnTo>
                  <a:lnTo>
                    <a:pt x="37212" y="6012"/>
                  </a:lnTo>
                  <a:lnTo>
                    <a:pt x="37212" y="5968"/>
                  </a:lnTo>
                  <a:lnTo>
                    <a:pt x="37036" y="2853"/>
                  </a:lnTo>
                  <a:lnTo>
                    <a:pt x="37036" y="2809"/>
                  </a:lnTo>
                  <a:lnTo>
                    <a:pt x="36817" y="1843"/>
                  </a:lnTo>
                  <a:lnTo>
                    <a:pt x="36773" y="1756"/>
                  </a:lnTo>
                  <a:lnTo>
                    <a:pt x="35588" y="88"/>
                  </a:lnTo>
                  <a:lnTo>
                    <a:pt x="35500" y="44"/>
                  </a:lnTo>
                  <a:lnTo>
                    <a:pt x="3545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47"/>
            <p:cNvSpPr/>
            <p:nvPr/>
          </p:nvSpPr>
          <p:spPr>
            <a:xfrm>
              <a:off x="2288425" y="1370500"/>
              <a:ext cx="948950" cy="1344950"/>
            </a:xfrm>
            <a:custGeom>
              <a:avLst/>
              <a:gdLst/>
              <a:ahLst/>
              <a:cxnLst/>
              <a:rect l="l" t="t" r="r" b="b"/>
              <a:pathLst>
                <a:path w="37958" h="53798" extrusionOk="0">
                  <a:moveTo>
                    <a:pt x="37475" y="0"/>
                  </a:moveTo>
                  <a:lnTo>
                    <a:pt x="37431" y="44"/>
                  </a:lnTo>
                  <a:lnTo>
                    <a:pt x="37387" y="88"/>
                  </a:lnTo>
                  <a:lnTo>
                    <a:pt x="37343" y="132"/>
                  </a:lnTo>
                  <a:lnTo>
                    <a:pt x="37343" y="220"/>
                  </a:lnTo>
                  <a:lnTo>
                    <a:pt x="37606" y="1448"/>
                  </a:lnTo>
                  <a:lnTo>
                    <a:pt x="37519" y="2765"/>
                  </a:lnTo>
                  <a:lnTo>
                    <a:pt x="36202" y="6363"/>
                  </a:lnTo>
                  <a:lnTo>
                    <a:pt x="35676" y="8206"/>
                  </a:lnTo>
                  <a:lnTo>
                    <a:pt x="34579" y="12155"/>
                  </a:lnTo>
                  <a:lnTo>
                    <a:pt x="33613" y="14349"/>
                  </a:lnTo>
                  <a:lnTo>
                    <a:pt x="32648" y="16324"/>
                  </a:lnTo>
                  <a:lnTo>
                    <a:pt x="31595" y="18298"/>
                  </a:lnTo>
                  <a:lnTo>
                    <a:pt x="30410" y="20361"/>
                  </a:lnTo>
                  <a:lnTo>
                    <a:pt x="28655" y="23388"/>
                  </a:lnTo>
                  <a:lnTo>
                    <a:pt x="27294" y="25626"/>
                  </a:lnTo>
                  <a:lnTo>
                    <a:pt x="25846" y="27952"/>
                  </a:lnTo>
                  <a:lnTo>
                    <a:pt x="24705" y="29795"/>
                  </a:lnTo>
                  <a:lnTo>
                    <a:pt x="23038" y="31901"/>
                  </a:lnTo>
                  <a:lnTo>
                    <a:pt x="21107" y="34271"/>
                  </a:lnTo>
                  <a:lnTo>
                    <a:pt x="18211" y="36904"/>
                  </a:lnTo>
                  <a:lnTo>
                    <a:pt x="13165" y="40107"/>
                  </a:lnTo>
                  <a:lnTo>
                    <a:pt x="13121" y="40151"/>
                  </a:lnTo>
                  <a:lnTo>
                    <a:pt x="12419" y="41248"/>
                  </a:lnTo>
                  <a:lnTo>
                    <a:pt x="12375" y="41292"/>
                  </a:lnTo>
                  <a:lnTo>
                    <a:pt x="11190" y="43924"/>
                  </a:lnTo>
                  <a:lnTo>
                    <a:pt x="10093" y="46250"/>
                  </a:lnTo>
                  <a:lnTo>
                    <a:pt x="8162" y="47786"/>
                  </a:lnTo>
                  <a:lnTo>
                    <a:pt x="6276" y="49146"/>
                  </a:lnTo>
                  <a:lnTo>
                    <a:pt x="3862" y="50858"/>
                  </a:lnTo>
                  <a:lnTo>
                    <a:pt x="88" y="53490"/>
                  </a:lnTo>
                  <a:lnTo>
                    <a:pt x="45" y="53534"/>
                  </a:lnTo>
                  <a:lnTo>
                    <a:pt x="1" y="53578"/>
                  </a:lnTo>
                  <a:lnTo>
                    <a:pt x="1" y="53666"/>
                  </a:lnTo>
                  <a:lnTo>
                    <a:pt x="45" y="53710"/>
                  </a:lnTo>
                  <a:lnTo>
                    <a:pt x="88" y="53798"/>
                  </a:lnTo>
                  <a:lnTo>
                    <a:pt x="176" y="53798"/>
                  </a:lnTo>
                  <a:lnTo>
                    <a:pt x="308" y="53754"/>
                  </a:lnTo>
                  <a:lnTo>
                    <a:pt x="4082" y="51121"/>
                  </a:lnTo>
                  <a:lnTo>
                    <a:pt x="6451" y="49453"/>
                  </a:lnTo>
                  <a:lnTo>
                    <a:pt x="8382" y="48049"/>
                  </a:lnTo>
                  <a:lnTo>
                    <a:pt x="10357" y="46513"/>
                  </a:lnTo>
                  <a:lnTo>
                    <a:pt x="10400" y="46469"/>
                  </a:lnTo>
                  <a:lnTo>
                    <a:pt x="11541" y="44056"/>
                  </a:lnTo>
                  <a:lnTo>
                    <a:pt x="12682" y="41423"/>
                  </a:lnTo>
                  <a:lnTo>
                    <a:pt x="13384" y="40414"/>
                  </a:lnTo>
                  <a:lnTo>
                    <a:pt x="18387" y="37167"/>
                  </a:lnTo>
                  <a:lnTo>
                    <a:pt x="18431" y="37167"/>
                  </a:lnTo>
                  <a:lnTo>
                    <a:pt x="21371" y="34534"/>
                  </a:lnTo>
                  <a:lnTo>
                    <a:pt x="21371" y="34490"/>
                  </a:lnTo>
                  <a:lnTo>
                    <a:pt x="23345" y="32121"/>
                  </a:lnTo>
                  <a:lnTo>
                    <a:pt x="24969" y="30014"/>
                  </a:lnTo>
                  <a:lnTo>
                    <a:pt x="25013" y="29970"/>
                  </a:lnTo>
                  <a:lnTo>
                    <a:pt x="26154" y="28128"/>
                  </a:lnTo>
                  <a:lnTo>
                    <a:pt x="27558" y="25802"/>
                  </a:lnTo>
                  <a:lnTo>
                    <a:pt x="28962" y="23564"/>
                  </a:lnTo>
                  <a:lnTo>
                    <a:pt x="30717" y="20536"/>
                  </a:lnTo>
                  <a:lnTo>
                    <a:pt x="31902" y="18474"/>
                  </a:lnTo>
                  <a:lnTo>
                    <a:pt x="32955" y="16455"/>
                  </a:lnTo>
                  <a:lnTo>
                    <a:pt x="33920" y="14481"/>
                  </a:lnTo>
                  <a:lnTo>
                    <a:pt x="34930" y="12287"/>
                  </a:lnTo>
                  <a:lnTo>
                    <a:pt x="34930" y="12243"/>
                  </a:lnTo>
                  <a:lnTo>
                    <a:pt x="36027" y="8294"/>
                  </a:lnTo>
                  <a:lnTo>
                    <a:pt x="36553" y="6495"/>
                  </a:lnTo>
                  <a:lnTo>
                    <a:pt x="37870" y="2896"/>
                  </a:lnTo>
                  <a:lnTo>
                    <a:pt x="37870" y="2809"/>
                  </a:lnTo>
                  <a:lnTo>
                    <a:pt x="37957" y="1448"/>
                  </a:lnTo>
                  <a:lnTo>
                    <a:pt x="37957" y="1404"/>
                  </a:lnTo>
                  <a:lnTo>
                    <a:pt x="37694" y="132"/>
                  </a:lnTo>
                  <a:lnTo>
                    <a:pt x="37650" y="88"/>
                  </a:lnTo>
                  <a:lnTo>
                    <a:pt x="37606" y="44"/>
                  </a:lnTo>
                  <a:lnTo>
                    <a:pt x="3756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47"/>
            <p:cNvSpPr/>
            <p:nvPr/>
          </p:nvSpPr>
          <p:spPr>
            <a:xfrm>
              <a:off x="2083300" y="1434125"/>
              <a:ext cx="1010375" cy="1095925"/>
            </a:xfrm>
            <a:custGeom>
              <a:avLst/>
              <a:gdLst/>
              <a:ahLst/>
              <a:cxnLst/>
              <a:rect l="l" t="t" r="r" b="b"/>
              <a:pathLst>
                <a:path w="40415" h="43837" extrusionOk="0">
                  <a:moveTo>
                    <a:pt x="40238" y="0"/>
                  </a:moveTo>
                  <a:lnTo>
                    <a:pt x="40195" y="44"/>
                  </a:lnTo>
                  <a:lnTo>
                    <a:pt x="40107" y="88"/>
                  </a:lnTo>
                  <a:lnTo>
                    <a:pt x="40063" y="132"/>
                  </a:lnTo>
                  <a:lnTo>
                    <a:pt x="39098" y="2721"/>
                  </a:lnTo>
                  <a:lnTo>
                    <a:pt x="37957" y="5485"/>
                  </a:lnTo>
                  <a:lnTo>
                    <a:pt x="36991" y="8294"/>
                  </a:lnTo>
                  <a:lnTo>
                    <a:pt x="36465" y="9259"/>
                  </a:lnTo>
                  <a:lnTo>
                    <a:pt x="34885" y="12067"/>
                  </a:lnTo>
                  <a:lnTo>
                    <a:pt x="32735" y="15885"/>
                  </a:lnTo>
                  <a:lnTo>
                    <a:pt x="30102" y="20141"/>
                  </a:lnTo>
                  <a:lnTo>
                    <a:pt x="27206" y="24266"/>
                  </a:lnTo>
                  <a:lnTo>
                    <a:pt x="25890" y="25802"/>
                  </a:lnTo>
                  <a:lnTo>
                    <a:pt x="24090" y="27469"/>
                  </a:lnTo>
                  <a:lnTo>
                    <a:pt x="22247" y="29137"/>
                  </a:lnTo>
                  <a:lnTo>
                    <a:pt x="18605" y="31638"/>
                  </a:lnTo>
                  <a:lnTo>
                    <a:pt x="15007" y="33964"/>
                  </a:lnTo>
                  <a:lnTo>
                    <a:pt x="12945" y="35412"/>
                  </a:lnTo>
                  <a:lnTo>
                    <a:pt x="9171" y="37518"/>
                  </a:lnTo>
                  <a:lnTo>
                    <a:pt x="7021" y="38966"/>
                  </a:lnTo>
                  <a:lnTo>
                    <a:pt x="5178" y="40370"/>
                  </a:lnTo>
                  <a:lnTo>
                    <a:pt x="1448" y="42696"/>
                  </a:lnTo>
                  <a:lnTo>
                    <a:pt x="88" y="43486"/>
                  </a:lnTo>
                  <a:lnTo>
                    <a:pt x="0" y="43530"/>
                  </a:lnTo>
                  <a:lnTo>
                    <a:pt x="0" y="43617"/>
                  </a:lnTo>
                  <a:lnTo>
                    <a:pt x="0" y="43661"/>
                  </a:lnTo>
                  <a:lnTo>
                    <a:pt x="0" y="43749"/>
                  </a:lnTo>
                  <a:lnTo>
                    <a:pt x="88" y="43793"/>
                  </a:lnTo>
                  <a:lnTo>
                    <a:pt x="176" y="43837"/>
                  </a:lnTo>
                  <a:lnTo>
                    <a:pt x="263" y="43793"/>
                  </a:lnTo>
                  <a:lnTo>
                    <a:pt x="1624" y="43003"/>
                  </a:lnTo>
                  <a:lnTo>
                    <a:pt x="5397" y="40677"/>
                  </a:lnTo>
                  <a:lnTo>
                    <a:pt x="7240" y="39229"/>
                  </a:lnTo>
                  <a:lnTo>
                    <a:pt x="9347" y="37825"/>
                  </a:lnTo>
                  <a:lnTo>
                    <a:pt x="13120" y="35719"/>
                  </a:lnTo>
                  <a:lnTo>
                    <a:pt x="15183" y="34271"/>
                  </a:lnTo>
                  <a:lnTo>
                    <a:pt x="18781" y="31901"/>
                  </a:lnTo>
                  <a:lnTo>
                    <a:pt x="22467" y="29444"/>
                  </a:lnTo>
                  <a:lnTo>
                    <a:pt x="22467" y="29400"/>
                  </a:lnTo>
                  <a:lnTo>
                    <a:pt x="24354" y="27733"/>
                  </a:lnTo>
                  <a:lnTo>
                    <a:pt x="26153" y="26065"/>
                  </a:lnTo>
                  <a:lnTo>
                    <a:pt x="26153" y="26021"/>
                  </a:lnTo>
                  <a:lnTo>
                    <a:pt x="27469" y="24486"/>
                  </a:lnTo>
                  <a:lnTo>
                    <a:pt x="30409" y="20361"/>
                  </a:lnTo>
                  <a:lnTo>
                    <a:pt x="33042" y="16060"/>
                  </a:lnTo>
                  <a:lnTo>
                    <a:pt x="35192" y="12243"/>
                  </a:lnTo>
                  <a:lnTo>
                    <a:pt x="36772" y="9435"/>
                  </a:lnTo>
                  <a:lnTo>
                    <a:pt x="37299" y="8425"/>
                  </a:lnTo>
                  <a:lnTo>
                    <a:pt x="38264" y="5617"/>
                  </a:lnTo>
                  <a:lnTo>
                    <a:pt x="39449" y="2853"/>
                  </a:lnTo>
                  <a:lnTo>
                    <a:pt x="40414" y="264"/>
                  </a:lnTo>
                  <a:lnTo>
                    <a:pt x="40414" y="176"/>
                  </a:lnTo>
                  <a:lnTo>
                    <a:pt x="40414" y="132"/>
                  </a:lnTo>
                  <a:lnTo>
                    <a:pt x="40370" y="44"/>
                  </a:lnTo>
                  <a:lnTo>
                    <a:pt x="40326" y="44"/>
                  </a:lnTo>
                  <a:lnTo>
                    <a:pt x="4023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47"/>
            <p:cNvSpPr/>
            <p:nvPr/>
          </p:nvSpPr>
          <p:spPr>
            <a:xfrm>
              <a:off x="1945075" y="1451675"/>
              <a:ext cx="982950" cy="954425"/>
            </a:xfrm>
            <a:custGeom>
              <a:avLst/>
              <a:gdLst/>
              <a:ahLst/>
              <a:cxnLst/>
              <a:rect l="l" t="t" r="r" b="b"/>
              <a:pathLst>
                <a:path w="39318" h="38177" extrusionOk="0">
                  <a:moveTo>
                    <a:pt x="39054" y="0"/>
                  </a:moveTo>
                  <a:lnTo>
                    <a:pt x="39010" y="44"/>
                  </a:lnTo>
                  <a:lnTo>
                    <a:pt x="38966" y="132"/>
                  </a:lnTo>
                  <a:lnTo>
                    <a:pt x="38352" y="2107"/>
                  </a:lnTo>
                  <a:lnTo>
                    <a:pt x="37606" y="3950"/>
                  </a:lnTo>
                  <a:lnTo>
                    <a:pt x="36509" y="6056"/>
                  </a:lnTo>
                  <a:lnTo>
                    <a:pt x="35105" y="8557"/>
                  </a:lnTo>
                  <a:lnTo>
                    <a:pt x="33700" y="10970"/>
                  </a:lnTo>
                  <a:lnTo>
                    <a:pt x="32384" y="13208"/>
                  </a:lnTo>
                  <a:lnTo>
                    <a:pt x="31068" y="15095"/>
                  </a:lnTo>
                  <a:lnTo>
                    <a:pt x="29356" y="17553"/>
                  </a:lnTo>
                  <a:lnTo>
                    <a:pt x="28128" y="19001"/>
                  </a:lnTo>
                  <a:lnTo>
                    <a:pt x="26592" y="20492"/>
                  </a:lnTo>
                  <a:lnTo>
                    <a:pt x="24134" y="22774"/>
                  </a:lnTo>
                  <a:lnTo>
                    <a:pt x="22116" y="24486"/>
                  </a:lnTo>
                  <a:lnTo>
                    <a:pt x="18254" y="27075"/>
                  </a:lnTo>
                  <a:lnTo>
                    <a:pt x="16455" y="28215"/>
                  </a:lnTo>
                  <a:lnTo>
                    <a:pt x="14393" y="29488"/>
                  </a:lnTo>
                  <a:lnTo>
                    <a:pt x="12287" y="30717"/>
                  </a:lnTo>
                  <a:lnTo>
                    <a:pt x="8250" y="33042"/>
                  </a:lnTo>
                  <a:lnTo>
                    <a:pt x="88" y="37825"/>
                  </a:lnTo>
                  <a:lnTo>
                    <a:pt x="44" y="37869"/>
                  </a:lnTo>
                  <a:lnTo>
                    <a:pt x="0" y="37957"/>
                  </a:lnTo>
                  <a:lnTo>
                    <a:pt x="0" y="38001"/>
                  </a:lnTo>
                  <a:lnTo>
                    <a:pt x="0" y="38088"/>
                  </a:lnTo>
                  <a:lnTo>
                    <a:pt x="88" y="38132"/>
                  </a:lnTo>
                  <a:lnTo>
                    <a:pt x="176" y="38176"/>
                  </a:lnTo>
                  <a:lnTo>
                    <a:pt x="263" y="38132"/>
                  </a:lnTo>
                  <a:lnTo>
                    <a:pt x="8425" y="33349"/>
                  </a:lnTo>
                  <a:lnTo>
                    <a:pt x="12462" y="31024"/>
                  </a:lnTo>
                  <a:lnTo>
                    <a:pt x="14612" y="29795"/>
                  </a:lnTo>
                  <a:lnTo>
                    <a:pt x="16631" y="28523"/>
                  </a:lnTo>
                  <a:lnTo>
                    <a:pt x="18430" y="27382"/>
                  </a:lnTo>
                  <a:lnTo>
                    <a:pt x="20843" y="25802"/>
                  </a:lnTo>
                  <a:lnTo>
                    <a:pt x="22291" y="24793"/>
                  </a:lnTo>
                  <a:lnTo>
                    <a:pt x="22335" y="24749"/>
                  </a:lnTo>
                  <a:lnTo>
                    <a:pt x="24354" y="23038"/>
                  </a:lnTo>
                  <a:lnTo>
                    <a:pt x="26855" y="20756"/>
                  </a:lnTo>
                  <a:lnTo>
                    <a:pt x="28391" y="19264"/>
                  </a:lnTo>
                  <a:lnTo>
                    <a:pt x="29619" y="17772"/>
                  </a:lnTo>
                  <a:lnTo>
                    <a:pt x="31375" y="15315"/>
                  </a:lnTo>
                  <a:lnTo>
                    <a:pt x="32691" y="13428"/>
                  </a:lnTo>
                  <a:lnTo>
                    <a:pt x="34008" y="11146"/>
                  </a:lnTo>
                  <a:lnTo>
                    <a:pt x="35412" y="8733"/>
                  </a:lnTo>
                  <a:lnTo>
                    <a:pt x="36816" y="6231"/>
                  </a:lnTo>
                  <a:lnTo>
                    <a:pt x="37957" y="4081"/>
                  </a:lnTo>
                  <a:lnTo>
                    <a:pt x="38703" y="2194"/>
                  </a:lnTo>
                  <a:lnTo>
                    <a:pt x="39317" y="220"/>
                  </a:lnTo>
                  <a:lnTo>
                    <a:pt x="39317" y="176"/>
                  </a:lnTo>
                  <a:lnTo>
                    <a:pt x="39273" y="88"/>
                  </a:lnTo>
                  <a:lnTo>
                    <a:pt x="39229" y="44"/>
                  </a:lnTo>
                  <a:lnTo>
                    <a:pt x="3918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47"/>
            <p:cNvSpPr/>
            <p:nvPr/>
          </p:nvSpPr>
          <p:spPr>
            <a:xfrm>
              <a:off x="1822200" y="1600875"/>
              <a:ext cx="866675" cy="694425"/>
            </a:xfrm>
            <a:custGeom>
              <a:avLst/>
              <a:gdLst/>
              <a:ahLst/>
              <a:cxnLst/>
              <a:rect l="l" t="t" r="r" b="b"/>
              <a:pathLst>
                <a:path w="34667" h="27777" extrusionOk="0">
                  <a:moveTo>
                    <a:pt x="34359" y="0"/>
                  </a:moveTo>
                  <a:lnTo>
                    <a:pt x="34315" y="88"/>
                  </a:lnTo>
                  <a:lnTo>
                    <a:pt x="32867" y="2765"/>
                  </a:lnTo>
                  <a:lnTo>
                    <a:pt x="31375" y="5134"/>
                  </a:lnTo>
                  <a:lnTo>
                    <a:pt x="29839" y="7196"/>
                  </a:lnTo>
                  <a:lnTo>
                    <a:pt x="28216" y="8996"/>
                  </a:lnTo>
                  <a:lnTo>
                    <a:pt x="26592" y="10575"/>
                  </a:lnTo>
                  <a:lnTo>
                    <a:pt x="24881" y="12111"/>
                  </a:lnTo>
                  <a:lnTo>
                    <a:pt x="23301" y="13252"/>
                  </a:lnTo>
                  <a:lnTo>
                    <a:pt x="21370" y="14919"/>
                  </a:lnTo>
                  <a:lnTo>
                    <a:pt x="20537" y="15665"/>
                  </a:lnTo>
                  <a:lnTo>
                    <a:pt x="19659" y="16455"/>
                  </a:lnTo>
                  <a:lnTo>
                    <a:pt x="18737" y="17157"/>
                  </a:lnTo>
                  <a:lnTo>
                    <a:pt x="17772" y="17903"/>
                  </a:lnTo>
                  <a:lnTo>
                    <a:pt x="16719" y="18605"/>
                  </a:lnTo>
                  <a:lnTo>
                    <a:pt x="15666" y="19264"/>
                  </a:lnTo>
                  <a:lnTo>
                    <a:pt x="14569" y="19922"/>
                  </a:lnTo>
                  <a:lnTo>
                    <a:pt x="13472" y="20580"/>
                  </a:lnTo>
                  <a:lnTo>
                    <a:pt x="11190" y="21809"/>
                  </a:lnTo>
                  <a:lnTo>
                    <a:pt x="8864" y="22950"/>
                  </a:lnTo>
                  <a:lnTo>
                    <a:pt x="6583" y="24003"/>
                  </a:lnTo>
                  <a:lnTo>
                    <a:pt x="4389" y="25012"/>
                  </a:lnTo>
                  <a:lnTo>
                    <a:pt x="2414" y="26065"/>
                  </a:lnTo>
                  <a:lnTo>
                    <a:pt x="88" y="27469"/>
                  </a:lnTo>
                  <a:lnTo>
                    <a:pt x="44" y="27513"/>
                  </a:lnTo>
                  <a:lnTo>
                    <a:pt x="0" y="27557"/>
                  </a:lnTo>
                  <a:lnTo>
                    <a:pt x="0" y="27645"/>
                  </a:lnTo>
                  <a:lnTo>
                    <a:pt x="44" y="27689"/>
                  </a:lnTo>
                  <a:lnTo>
                    <a:pt x="88" y="27776"/>
                  </a:lnTo>
                  <a:lnTo>
                    <a:pt x="264" y="27776"/>
                  </a:lnTo>
                  <a:lnTo>
                    <a:pt x="2589" y="26372"/>
                  </a:lnTo>
                  <a:lnTo>
                    <a:pt x="4564" y="25319"/>
                  </a:lnTo>
                  <a:lnTo>
                    <a:pt x="6758" y="24354"/>
                  </a:lnTo>
                  <a:lnTo>
                    <a:pt x="9040" y="23257"/>
                  </a:lnTo>
                  <a:lnTo>
                    <a:pt x="11366" y="22116"/>
                  </a:lnTo>
                  <a:lnTo>
                    <a:pt x="13647" y="20887"/>
                  </a:lnTo>
                  <a:lnTo>
                    <a:pt x="14788" y="20229"/>
                  </a:lnTo>
                  <a:lnTo>
                    <a:pt x="15885" y="19571"/>
                  </a:lnTo>
                  <a:lnTo>
                    <a:pt x="16938" y="18869"/>
                  </a:lnTo>
                  <a:lnTo>
                    <a:pt x="17992" y="18167"/>
                  </a:lnTo>
                  <a:lnTo>
                    <a:pt x="18957" y="17464"/>
                  </a:lnTo>
                  <a:lnTo>
                    <a:pt x="19922" y="16718"/>
                  </a:lnTo>
                  <a:lnTo>
                    <a:pt x="20800" y="15929"/>
                  </a:lnTo>
                  <a:lnTo>
                    <a:pt x="21634" y="15183"/>
                  </a:lnTo>
                  <a:lnTo>
                    <a:pt x="23520" y="13559"/>
                  </a:lnTo>
                  <a:lnTo>
                    <a:pt x="25100" y="12374"/>
                  </a:lnTo>
                  <a:lnTo>
                    <a:pt x="26855" y="10839"/>
                  </a:lnTo>
                  <a:lnTo>
                    <a:pt x="28435" y="9215"/>
                  </a:lnTo>
                  <a:lnTo>
                    <a:pt x="30103" y="7416"/>
                  </a:lnTo>
                  <a:lnTo>
                    <a:pt x="31682" y="5310"/>
                  </a:lnTo>
                  <a:lnTo>
                    <a:pt x="33174" y="2940"/>
                  </a:lnTo>
                  <a:lnTo>
                    <a:pt x="34622" y="219"/>
                  </a:lnTo>
                  <a:lnTo>
                    <a:pt x="34666" y="176"/>
                  </a:lnTo>
                  <a:lnTo>
                    <a:pt x="34622" y="88"/>
                  </a:lnTo>
                  <a:lnTo>
                    <a:pt x="34622" y="44"/>
                  </a:lnTo>
                  <a:lnTo>
                    <a:pt x="3457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47"/>
            <p:cNvSpPr/>
            <p:nvPr/>
          </p:nvSpPr>
          <p:spPr>
            <a:xfrm>
              <a:off x="1699325" y="2110975"/>
              <a:ext cx="133875" cy="74625"/>
            </a:xfrm>
            <a:custGeom>
              <a:avLst/>
              <a:gdLst/>
              <a:ahLst/>
              <a:cxnLst/>
              <a:rect l="l" t="t" r="r" b="b"/>
              <a:pathLst>
                <a:path w="5355" h="2985" extrusionOk="0">
                  <a:moveTo>
                    <a:pt x="5091" y="0"/>
                  </a:moveTo>
                  <a:lnTo>
                    <a:pt x="89" y="2633"/>
                  </a:lnTo>
                  <a:lnTo>
                    <a:pt x="45" y="2677"/>
                  </a:lnTo>
                  <a:lnTo>
                    <a:pt x="1" y="2721"/>
                  </a:lnTo>
                  <a:lnTo>
                    <a:pt x="1" y="2809"/>
                  </a:lnTo>
                  <a:lnTo>
                    <a:pt x="1" y="2853"/>
                  </a:lnTo>
                  <a:lnTo>
                    <a:pt x="89" y="2940"/>
                  </a:lnTo>
                  <a:lnTo>
                    <a:pt x="176" y="2984"/>
                  </a:lnTo>
                  <a:lnTo>
                    <a:pt x="264" y="2940"/>
                  </a:lnTo>
                  <a:lnTo>
                    <a:pt x="5267" y="351"/>
                  </a:lnTo>
                  <a:lnTo>
                    <a:pt x="5310" y="308"/>
                  </a:lnTo>
                  <a:lnTo>
                    <a:pt x="5354" y="220"/>
                  </a:lnTo>
                  <a:lnTo>
                    <a:pt x="5354" y="176"/>
                  </a:lnTo>
                  <a:lnTo>
                    <a:pt x="5354" y="88"/>
                  </a:lnTo>
                  <a:lnTo>
                    <a:pt x="5310" y="44"/>
                  </a:lnTo>
                  <a:lnTo>
                    <a:pt x="52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47"/>
            <p:cNvSpPr/>
            <p:nvPr/>
          </p:nvSpPr>
          <p:spPr>
            <a:xfrm>
              <a:off x="2929075" y="3201400"/>
              <a:ext cx="121800" cy="42800"/>
            </a:xfrm>
            <a:custGeom>
              <a:avLst/>
              <a:gdLst/>
              <a:ahLst/>
              <a:cxnLst/>
              <a:rect l="l" t="t" r="r" b="b"/>
              <a:pathLst>
                <a:path w="4872" h="1712" extrusionOk="0">
                  <a:moveTo>
                    <a:pt x="2722" y="352"/>
                  </a:moveTo>
                  <a:lnTo>
                    <a:pt x="3950" y="439"/>
                  </a:lnTo>
                  <a:lnTo>
                    <a:pt x="4433" y="1054"/>
                  </a:lnTo>
                  <a:lnTo>
                    <a:pt x="4082" y="1229"/>
                  </a:lnTo>
                  <a:lnTo>
                    <a:pt x="1932" y="1361"/>
                  </a:lnTo>
                  <a:lnTo>
                    <a:pt x="440" y="1361"/>
                  </a:lnTo>
                  <a:lnTo>
                    <a:pt x="703" y="659"/>
                  </a:lnTo>
                  <a:lnTo>
                    <a:pt x="2722" y="352"/>
                  </a:lnTo>
                  <a:close/>
                  <a:moveTo>
                    <a:pt x="2722" y="0"/>
                  </a:moveTo>
                  <a:lnTo>
                    <a:pt x="528" y="308"/>
                  </a:lnTo>
                  <a:lnTo>
                    <a:pt x="440" y="352"/>
                  </a:lnTo>
                  <a:lnTo>
                    <a:pt x="396" y="439"/>
                  </a:lnTo>
                  <a:lnTo>
                    <a:pt x="1" y="1492"/>
                  </a:lnTo>
                  <a:lnTo>
                    <a:pt x="1" y="1536"/>
                  </a:lnTo>
                  <a:lnTo>
                    <a:pt x="45" y="1624"/>
                  </a:lnTo>
                  <a:lnTo>
                    <a:pt x="89" y="1712"/>
                  </a:lnTo>
                  <a:lnTo>
                    <a:pt x="1976" y="1712"/>
                  </a:lnTo>
                  <a:lnTo>
                    <a:pt x="4170" y="1580"/>
                  </a:lnTo>
                  <a:lnTo>
                    <a:pt x="4257" y="1536"/>
                  </a:lnTo>
                  <a:lnTo>
                    <a:pt x="4784" y="1229"/>
                  </a:lnTo>
                  <a:lnTo>
                    <a:pt x="4828" y="1185"/>
                  </a:lnTo>
                  <a:lnTo>
                    <a:pt x="4872" y="1141"/>
                  </a:lnTo>
                  <a:lnTo>
                    <a:pt x="4872" y="1054"/>
                  </a:lnTo>
                  <a:lnTo>
                    <a:pt x="4828" y="966"/>
                  </a:lnTo>
                  <a:lnTo>
                    <a:pt x="4213" y="132"/>
                  </a:lnTo>
                  <a:lnTo>
                    <a:pt x="4126" y="88"/>
                  </a:lnTo>
                  <a:lnTo>
                    <a:pt x="4082" y="88"/>
                  </a:lnTo>
                  <a:lnTo>
                    <a:pt x="272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47"/>
            <p:cNvSpPr/>
            <p:nvPr/>
          </p:nvSpPr>
          <p:spPr>
            <a:xfrm>
              <a:off x="463000" y="1796125"/>
              <a:ext cx="3006950" cy="2565925"/>
            </a:xfrm>
            <a:custGeom>
              <a:avLst/>
              <a:gdLst/>
              <a:ahLst/>
              <a:cxnLst/>
              <a:rect l="l" t="t" r="r" b="b"/>
              <a:pathLst>
                <a:path w="120278" h="102637" extrusionOk="0">
                  <a:moveTo>
                    <a:pt x="106586" y="1"/>
                  </a:moveTo>
                  <a:lnTo>
                    <a:pt x="106499" y="45"/>
                  </a:lnTo>
                  <a:lnTo>
                    <a:pt x="104173" y="2809"/>
                  </a:lnTo>
                  <a:lnTo>
                    <a:pt x="100355" y="7022"/>
                  </a:lnTo>
                  <a:lnTo>
                    <a:pt x="98512" y="7373"/>
                  </a:lnTo>
                  <a:lnTo>
                    <a:pt x="98425" y="7417"/>
                  </a:lnTo>
                  <a:lnTo>
                    <a:pt x="95967" y="9303"/>
                  </a:lnTo>
                  <a:lnTo>
                    <a:pt x="89561" y="14130"/>
                  </a:lnTo>
                  <a:lnTo>
                    <a:pt x="84997" y="16500"/>
                  </a:lnTo>
                  <a:lnTo>
                    <a:pt x="79293" y="18606"/>
                  </a:lnTo>
                  <a:lnTo>
                    <a:pt x="74334" y="20712"/>
                  </a:lnTo>
                  <a:lnTo>
                    <a:pt x="67620" y="23082"/>
                  </a:lnTo>
                  <a:lnTo>
                    <a:pt x="63364" y="24618"/>
                  </a:lnTo>
                  <a:lnTo>
                    <a:pt x="59151" y="25539"/>
                  </a:lnTo>
                  <a:lnTo>
                    <a:pt x="59108" y="25539"/>
                  </a:lnTo>
                  <a:lnTo>
                    <a:pt x="54017" y="27294"/>
                  </a:lnTo>
                  <a:lnTo>
                    <a:pt x="48664" y="28786"/>
                  </a:lnTo>
                  <a:lnTo>
                    <a:pt x="43662" y="30629"/>
                  </a:lnTo>
                  <a:lnTo>
                    <a:pt x="39010" y="31419"/>
                  </a:lnTo>
                  <a:lnTo>
                    <a:pt x="33920" y="32604"/>
                  </a:lnTo>
                  <a:lnTo>
                    <a:pt x="29795" y="32736"/>
                  </a:lnTo>
                  <a:lnTo>
                    <a:pt x="29708" y="32779"/>
                  </a:lnTo>
                  <a:lnTo>
                    <a:pt x="23169" y="35588"/>
                  </a:lnTo>
                  <a:lnTo>
                    <a:pt x="17509" y="37826"/>
                  </a:lnTo>
                  <a:lnTo>
                    <a:pt x="13603" y="37870"/>
                  </a:lnTo>
                  <a:lnTo>
                    <a:pt x="11892" y="36509"/>
                  </a:lnTo>
                  <a:lnTo>
                    <a:pt x="11848" y="36509"/>
                  </a:lnTo>
                  <a:lnTo>
                    <a:pt x="9786" y="35632"/>
                  </a:lnTo>
                  <a:lnTo>
                    <a:pt x="9742" y="35588"/>
                  </a:lnTo>
                  <a:lnTo>
                    <a:pt x="9654" y="35632"/>
                  </a:lnTo>
                  <a:lnTo>
                    <a:pt x="9610" y="35675"/>
                  </a:lnTo>
                  <a:lnTo>
                    <a:pt x="9566" y="35719"/>
                  </a:lnTo>
                  <a:lnTo>
                    <a:pt x="6802" y="42082"/>
                  </a:lnTo>
                  <a:lnTo>
                    <a:pt x="6802" y="42170"/>
                  </a:lnTo>
                  <a:lnTo>
                    <a:pt x="8338" y="50156"/>
                  </a:lnTo>
                  <a:lnTo>
                    <a:pt x="8864" y="55334"/>
                  </a:lnTo>
                  <a:lnTo>
                    <a:pt x="9479" y="61565"/>
                  </a:lnTo>
                  <a:lnTo>
                    <a:pt x="7285" y="64022"/>
                  </a:lnTo>
                  <a:lnTo>
                    <a:pt x="7241" y="64110"/>
                  </a:lnTo>
                  <a:lnTo>
                    <a:pt x="6758" y="67796"/>
                  </a:lnTo>
                  <a:lnTo>
                    <a:pt x="5266" y="69419"/>
                  </a:lnTo>
                  <a:lnTo>
                    <a:pt x="5222" y="69507"/>
                  </a:lnTo>
                  <a:lnTo>
                    <a:pt x="4432" y="72316"/>
                  </a:lnTo>
                  <a:lnTo>
                    <a:pt x="2984" y="76002"/>
                  </a:lnTo>
                  <a:lnTo>
                    <a:pt x="1756" y="79380"/>
                  </a:lnTo>
                  <a:lnTo>
                    <a:pt x="571" y="82540"/>
                  </a:lnTo>
                  <a:lnTo>
                    <a:pt x="44" y="86182"/>
                  </a:lnTo>
                  <a:lnTo>
                    <a:pt x="1" y="89341"/>
                  </a:lnTo>
                  <a:lnTo>
                    <a:pt x="132" y="92281"/>
                  </a:lnTo>
                  <a:lnTo>
                    <a:pt x="132" y="92369"/>
                  </a:lnTo>
                  <a:lnTo>
                    <a:pt x="176" y="92413"/>
                  </a:lnTo>
                  <a:lnTo>
                    <a:pt x="220" y="92457"/>
                  </a:lnTo>
                  <a:lnTo>
                    <a:pt x="395" y="92457"/>
                  </a:lnTo>
                  <a:lnTo>
                    <a:pt x="439" y="92413"/>
                  </a:lnTo>
                  <a:lnTo>
                    <a:pt x="483" y="92369"/>
                  </a:lnTo>
                  <a:lnTo>
                    <a:pt x="483" y="92281"/>
                  </a:lnTo>
                  <a:lnTo>
                    <a:pt x="352" y="89341"/>
                  </a:lnTo>
                  <a:lnTo>
                    <a:pt x="395" y="86226"/>
                  </a:lnTo>
                  <a:lnTo>
                    <a:pt x="922" y="82627"/>
                  </a:lnTo>
                  <a:lnTo>
                    <a:pt x="2063" y="79512"/>
                  </a:lnTo>
                  <a:lnTo>
                    <a:pt x="3335" y="76089"/>
                  </a:lnTo>
                  <a:lnTo>
                    <a:pt x="4740" y="72447"/>
                  </a:lnTo>
                  <a:lnTo>
                    <a:pt x="5529" y="69639"/>
                  </a:lnTo>
                  <a:lnTo>
                    <a:pt x="7065" y="68015"/>
                  </a:lnTo>
                  <a:lnTo>
                    <a:pt x="7109" y="67884"/>
                  </a:lnTo>
                  <a:lnTo>
                    <a:pt x="7592" y="64198"/>
                  </a:lnTo>
                  <a:lnTo>
                    <a:pt x="9786" y="61740"/>
                  </a:lnTo>
                  <a:lnTo>
                    <a:pt x="9830" y="61697"/>
                  </a:lnTo>
                  <a:lnTo>
                    <a:pt x="9830" y="61609"/>
                  </a:lnTo>
                  <a:lnTo>
                    <a:pt x="9215" y="55290"/>
                  </a:lnTo>
                  <a:lnTo>
                    <a:pt x="8689" y="50112"/>
                  </a:lnTo>
                  <a:lnTo>
                    <a:pt x="7153" y="42170"/>
                  </a:lnTo>
                  <a:lnTo>
                    <a:pt x="9830" y="36027"/>
                  </a:lnTo>
                  <a:lnTo>
                    <a:pt x="11717" y="36816"/>
                  </a:lnTo>
                  <a:lnTo>
                    <a:pt x="13428" y="38177"/>
                  </a:lnTo>
                  <a:lnTo>
                    <a:pt x="13560" y="38221"/>
                  </a:lnTo>
                  <a:lnTo>
                    <a:pt x="17553" y="38177"/>
                  </a:lnTo>
                  <a:lnTo>
                    <a:pt x="17597" y="38133"/>
                  </a:lnTo>
                  <a:lnTo>
                    <a:pt x="23301" y="35895"/>
                  </a:lnTo>
                  <a:lnTo>
                    <a:pt x="29839" y="33087"/>
                  </a:lnTo>
                  <a:lnTo>
                    <a:pt x="33964" y="32955"/>
                  </a:lnTo>
                  <a:lnTo>
                    <a:pt x="34008" y="32955"/>
                  </a:lnTo>
                  <a:lnTo>
                    <a:pt x="39098" y="31726"/>
                  </a:lnTo>
                  <a:lnTo>
                    <a:pt x="43749" y="30980"/>
                  </a:lnTo>
                  <a:lnTo>
                    <a:pt x="43793" y="30936"/>
                  </a:lnTo>
                  <a:lnTo>
                    <a:pt x="48752" y="29093"/>
                  </a:lnTo>
                  <a:lnTo>
                    <a:pt x="54105" y="27645"/>
                  </a:lnTo>
                  <a:lnTo>
                    <a:pt x="59239" y="25890"/>
                  </a:lnTo>
                  <a:lnTo>
                    <a:pt x="63452" y="24969"/>
                  </a:lnTo>
                  <a:lnTo>
                    <a:pt x="63496" y="24969"/>
                  </a:lnTo>
                  <a:lnTo>
                    <a:pt x="67752" y="23389"/>
                  </a:lnTo>
                  <a:lnTo>
                    <a:pt x="74466" y="21019"/>
                  </a:lnTo>
                  <a:lnTo>
                    <a:pt x="79424" y="18913"/>
                  </a:lnTo>
                  <a:lnTo>
                    <a:pt x="85129" y="16851"/>
                  </a:lnTo>
                  <a:lnTo>
                    <a:pt x="85129" y="16807"/>
                  </a:lnTo>
                  <a:lnTo>
                    <a:pt x="89736" y="14437"/>
                  </a:lnTo>
                  <a:lnTo>
                    <a:pt x="89780" y="14437"/>
                  </a:lnTo>
                  <a:lnTo>
                    <a:pt x="96187" y="9567"/>
                  </a:lnTo>
                  <a:lnTo>
                    <a:pt x="98644" y="7680"/>
                  </a:lnTo>
                  <a:lnTo>
                    <a:pt x="100487" y="7373"/>
                  </a:lnTo>
                  <a:lnTo>
                    <a:pt x="100575" y="7329"/>
                  </a:lnTo>
                  <a:lnTo>
                    <a:pt x="104436" y="3029"/>
                  </a:lnTo>
                  <a:lnTo>
                    <a:pt x="106674" y="352"/>
                  </a:lnTo>
                  <a:lnTo>
                    <a:pt x="112335" y="1712"/>
                  </a:lnTo>
                  <a:lnTo>
                    <a:pt x="112949" y="3555"/>
                  </a:lnTo>
                  <a:lnTo>
                    <a:pt x="116547" y="18343"/>
                  </a:lnTo>
                  <a:lnTo>
                    <a:pt x="116372" y="30410"/>
                  </a:lnTo>
                  <a:lnTo>
                    <a:pt x="116372" y="30454"/>
                  </a:lnTo>
                  <a:lnTo>
                    <a:pt x="118741" y="38396"/>
                  </a:lnTo>
                  <a:lnTo>
                    <a:pt x="117600" y="42214"/>
                  </a:lnTo>
                  <a:lnTo>
                    <a:pt x="116942" y="44890"/>
                  </a:lnTo>
                  <a:lnTo>
                    <a:pt x="116942" y="44934"/>
                  </a:lnTo>
                  <a:lnTo>
                    <a:pt x="116810" y="48225"/>
                  </a:lnTo>
                  <a:lnTo>
                    <a:pt x="116810" y="48313"/>
                  </a:lnTo>
                  <a:lnTo>
                    <a:pt x="119926" y="54939"/>
                  </a:lnTo>
                  <a:lnTo>
                    <a:pt x="119663" y="55948"/>
                  </a:lnTo>
                  <a:lnTo>
                    <a:pt x="118697" y="56475"/>
                  </a:lnTo>
                  <a:lnTo>
                    <a:pt x="118653" y="56475"/>
                  </a:lnTo>
                  <a:lnTo>
                    <a:pt x="115889" y="58537"/>
                  </a:lnTo>
                  <a:lnTo>
                    <a:pt x="113519" y="60468"/>
                  </a:lnTo>
                  <a:lnTo>
                    <a:pt x="109614" y="64154"/>
                  </a:lnTo>
                  <a:lnTo>
                    <a:pt x="109570" y="64198"/>
                  </a:lnTo>
                  <a:lnTo>
                    <a:pt x="104305" y="75519"/>
                  </a:lnTo>
                  <a:lnTo>
                    <a:pt x="100750" y="78634"/>
                  </a:lnTo>
                  <a:lnTo>
                    <a:pt x="98468" y="80784"/>
                  </a:lnTo>
                  <a:lnTo>
                    <a:pt x="91184" y="82935"/>
                  </a:lnTo>
                  <a:lnTo>
                    <a:pt x="87805" y="83417"/>
                  </a:lnTo>
                  <a:lnTo>
                    <a:pt x="87762" y="83417"/>
                  </a:lnTo>
                  <a:lnTo>
                    <a:pt x="84163" y="84470"/>
                  </a:lnTo>
                  <a:lnTo>
                    <a:pt x="84076" y="84514"/>
                  </a:lnTo>
                  <a:lnTo>
                    <a:pt x="82847" y="85962"/>
                  </a:lnTo>
                  <a:lnTo>
                    <a:pt x="82847" y="86006"/>
                  </a:lnTo>
                  <a:lnTo>
                    <a:pt x="81311" y="88858"/>
                  </a:lnTo>
                  <a:lnTo>
                    <a:pt x="78810" y="90965"/>
                  </a:lnTo>
                  <a:lnTo>
                    <a:pt x="74202" y="91886"/>
                  </a:lnTo>
                  <a:lnTo>
                    <a:pt x="74159" y="91886"/>
                  </a:lnTo>
                  <a:lnTo>
                    <a:pt x="70560" y="93905"/>
                  </a:lnTo>
                  <a:lnTo>
                    <a:pt x="70517" y="93992"/>
                  </a:lnTo>
                  <a:lnTo>
                    <a:pt x="68630" y="96669"/>
                  </a:lnTo>
                  <a:lnTo>
                    <a:pt x="65207" y="97196"/>
                  </a:lnTo>
                  <a:lnTo>
                    <a:pt x="63671" y="96932"/>
                  </a:lnTo>
                  <a:lnTo>
                    <a:pt x="62004" y="96932"/>
                  </a:lnTo>
                  <a:lnTo>
                    <a:pt x="58098" y="97942"/>
                  </a:lnTo>
                  <a:lnTo>
                    <a:pt x="52482" y="98995"/>
                  </a:lnTo>
                  <a:lnTo>
                    <a:pt x="51253" y="98819"/>
                  </a:lnTo>
                  <a:lnTo>
                    <a:pt x="48006" y="98380"/>
                  </a:lnTo>
                  <a:lnTo>
                    <a:pt x="44451" y="97547"/>
                  </a:lnTo>
                  <a:lnTo>
                    <a:pt x="43398" y="95923"/>
                  </a:lnTo>
                  <a:lnTo>
                    <a:pt x="41160" y="93115"/>
                  </a:lnTo>
                  <a:lnTo>
                    <a:pt x="41160" y="92325"/>
                  </a:lnTo>
                  <a:lnTo>
                    <a:pt x="41160" y="90833"/>
                  </a:lnTo>
                  <a:lnTo>
                    <a:pt x="42038" y="88990"/>
                  </a:lnTo>
                  <a:lnTo>
                    <a:pt x="43618" y="86972"/>
                  </a:lnTo>
                  <a:lnTo>
                    <a:pt x="46646" y="85348"/>
                  </a:lnTo>
                  <a:lnTo>
                    <a:pt x="46689" y="85304"/>
                  </a:lnTo>
                  <a:lnTo>
                    <a:pt x="47216" y="84427"/>
                  </a:lnTo>
                  <a:lnTo>
                    <a:pt x="47216" y="84383"/>
                  </a:lnTo>
                  <a:lnTo>
                    <a:pt x="48006" y="82627"/>
                  </a:lnTo>
                  <a:lnTo>
                    <a:pt x="49015" y="80916"/>
                  </a:lnTo>
                  <a:lnTo>
                    <a:pt x="50551" y="78854"/>
                  </a:lnTo>
                  <a:lnTo>
                    <a:pt x="51297" y="77493"/>
                  </a:lnTo>
                  <a:lnTo>
                    <a:pt x="51297" y="77450"/>
                  </a:lnTo>
                  <a:lnTo>
                    <a:pt x="51428" y="76528"/>
                  </a:lnTo>
                  <a:lnTo>
                    <a:pt x="51428" y="76484"/>
                  </a:lnTo>
                  <a:lnTo>
                    <a:pt x="51341" y="75036"/>
                  </a:lnTo>
                  <a:lnTo>
                    <a:pt x="52043" y="70692"/>
                  </a:lnTo>
                  <a:lnTo>
                    <a:pt x="55685" y="63847"/>
                  </a:lnTo>
                  <a:lnTo>
                    <a:pt x="58405" y="60029"/>
                  </a:lnTo>
                  <a:lnTo>
                    <a:pt x="61214" y="58318"/>
                  </a:lnTo>
                  <a:lnTo>
                    <a:pt x="65163" y="56563"/>
                  </a:lnTo>
                  <a:lnTo>
                    <a:pt x="65207" y="56519"/>
                  </a:lnTo>
                  <a:lnTo>
                    <a:pt x="68761" y="52789"/>
                  </a:lnTo>
                  <a:lnTo>
                    <a:pt x="77845" y="45768"/>
                  </a:lnTo>
                  <a:lnTo>
                    <a:pt x="82452" y="41950"/>
                  </a:lnTo>
                  <a:lnTo>
                    <a:pt x="89122" y="38308"/>
                  </a:lnTo>
                  <a:lnTo>
                    <a:pt x="93554" y="38089"/>
                  </a:lnTo>
                  <a:lnTo>
                    <a:pt x="93598" y="38045"/>
                  </a:lnTo>
                  <a:lnTo>
                    <a:pt x="105709" y="31726"/>
                  </a:lnTo>
                  <a:lnTo>
                    <a:pt x="105796" y="31682"/>
                  </a:lnTo>
                  <a:lnTo>
                    <a:pt x="105796" y="31595"/>
                  </a:lnTo>
                  <a:lnTo>
                    <a:pt x="106455" y="27821"/>
                  </a:lnTo>
                  <a:lnTo>
                    <a:pt x="106455" y="27777"/>
                  </a:lnTo>
                  <a:lnTo>
                    <a:pt x="106235" y="24705"/>
                  </a:lnTo>
                  <a:lnTo>
                    <a:pt x="106411" y="21546"/>
                  </a:lnTo>
                  <a:lnTo>
                    <a:pt x="106367" y="21414"/>
                  </a:lnTo>
                  <a:lnTo>
                    <a:pt x="104875" y="19396"/>
                  </a:lnTo>
                  <a:lnTo>
                    <a:pt x="104787" y="19308"/>
                  </a:lnTo>
                  <a:lnTo>
                    <a:pt x="100575" y="17992"/>
                  </a:lnTo>
                  <a:lnTo>
                    <a:pt x="99127" y="17421"/>
                  </a:lnTo>
                  <a:lnTo>
                    <a:pt x="95090" y="15842"/>
                  </a:lnTo>
                  <a:lnTo>
                    <a:pt x="94914" y="15842"/>
                  </a:lnTo>
                  <a:lnTo>
                    <a:pt x="91448" y="18343"/>
                  </a:lnTo>
                  <a:lnTo>
                    <a:pt x="83461" y="23916"/>
                  </a:lnTo>
                  <a:lnTo>
                    <a:pt x="79688" y="25100"/>
                  </a:lnTo>
                  <a:lnTo>
                    <a:pt x="76353" y="24662"/>
                  </a:lnTo>
                  <a:lnTo>
                    <a:pt x="76265" y="24705"/>
                  </a:lnTo>
                  <a:lnTo>
                    <a:pt x="70824" y="26724"/>
                  </a:lnTo>
                  <a:lnTo>
                    <a:pt x="65119" y="28655"/>
                  </a:lnTo>
                  <a:lnTo>
                    <a:pt x="61126" y="30103"/>
                  </a:lnTo>
                  <a:lnTo>
                    <a:pt x="56519" y="31726"/>
                  </a:lnTo>
                  <a:lnTo>
                    <a:pt x="51428" y="33569"/>
                  </a:lnTo>
                  <a:lnTo>
                    <a:pt x="47435" y="35017"/>
                  </a:lnTo>
                  <a:lnTo>
                    <a:pt x="47391" y="35017"/>
                  </a:lnTo>
                  <a:lnTo>
                    <a:pt x="42784" y="37431"/>
                  </a:lnTo>
                  <a:lnTo>
                    <a:pt x="38923" y="38572"/>
                  </a:lnTo>
                  <a:lnTo>
                    <a:pt x="35237" y="39756"/>
                  </a:lnTo>
                  <a:lnTo>
                    <a:pt x="31594" y="40678"/>
                  </a:lnTo>
                  <a:lnTo>
                    <a:pt x="31551" y="40722"/>
                  </a:lnTo>
                  <a:lnTo>
                    <a:pt x="27382" y="43530"/>
                  </a:lnTo>
                  <a:lnTo>
                    <a:pt x="27338" y="43574"/>
                  </a:lnTo>
                  <a:lnTo>
                    <a:pt x="24354" y="47435"/>
                  </a:lnTo>
                  <a:lnTo>
                    <a:pt x="24354" y="47479"/>
                  </a:lnTo>
                  <a:lnTo>
                    <a:pt x="22731" y="50507"/>
                  </a:lnTo>
                  <a:lnTo>
                    <a:pt x="21590" y="53491"/>
                  </a:lnTo>
                  <a:lnTo>
                    <a:pt x="19659" y="56255"/>
                  </a:lnTo>
                  <a:lnTo>
                    <a:pt x="19615" y="56299"/>
                  </a:lnTo>
                  <a:lnTo>
                    <a:pt x="18167" y="68937"/>
                  </a:lnTo>
                  <a:lnTo>
                    <a:pt x="18562" y="76133"/>
                  </a:lnTo>
                  <a:lnTo>
                    <a:pt x="18211" y="77976"/>
                  </a:lnTo>
                  <a:lnTo>
                    <a:pt x="17553" y="80258"/>
                  </a:lnTo>
                  <a:lnTo>
                    <a:pt x="16368" y="81969"/>
                  </a:lnTo>
                  <a:lnTo>
                    <a:pt x="14920" y="83988"/>
                  </a:lnTo>
                  <a:lnTo>
                    <a:pt x="13428" y="84514"/>
                  </a:lnTo>
                  <a:lnTo>
                    <a:pt x="13340" y="84558"/>
                  </a:lnTo>
                  <a:lnTo>
                    <a:pt x="13296" y="84646"/>
                  </a:lnTo>
                  <a:lnTo>
                    <a:pt x="12331" y="86796"/>
                  </a:lnTo>
                  <a:lnTo>
                    <a:pt x="11717" y="89209"/>
                  </a:lnTo>
                  <a:lnTo>
                    <a:pt x="11717" y="89253"/>
                  </a:lnTo>
                  <a:lnTo>
                    <a:pt x="12419" y="95528"/>
                  </a:lnTo>
                  <a:lnTo>
                    <a:pt x="13560" y="102461"/>
                  </a:lnTo>
                  <a:lnTo>
                    <a:pt x="13603" y="102593"/>
                  </a:lnTo>
                  <a:lnTo>
                    <a:pt x="13735" y="102637"/>
                  </a:lnTo>
                  <a:lnTo>
                    <a:pt x="13823" y="102593"/>
                  </a:lnTo>
                  <a:lnTo>
                    <a:pt x="13867" y="102549"/>
                  </a:lnTo>
                  <a:lnTo>
                    <a:pt x="13911" y="102505"/>
                  </a:lnTo>
                  <a:lnTo>
                    <a:pt x="13911" y="102417"/>
                  </a:lnTo>
                  <a:lnTo>
                    <a:pt x="12770" y="95484"/>
                  </a:lnTo>
                  <a:lnTo>
                    <a:pt x="12068" y="89253"/>
                  </a:lnTo>
                  <a:lnTo>
                    <a:pt x="12682" y="86928"/>
                  </a:lnTo>
                  <a:lnTo>
                    <a:pt x="13603" y="84821"/>
                  </a:lnTo>
                  <a:lnTo>
                    <a:pt x="15095" y="84295"/>
                  </a:lnTo>
                  <a:lnTo>
                    <a:pt x="15183" y="84207"/>
                  </a:lnTo>
                  <a:lnTo>
                    <a:pt x="16675" y="82189"/>
                  </a:lnTo>
                  <a:lnTo>
                    <a:pt x="17860" y="80433"/>
                  </a:lnTo>
                  <a:lnTo>
                    <a:pt x="17860" y="80390"/>
                  </a:lnTo>
                  <a:lnTo>
                    <a:pt x="18562" y="78064"/>
                  </a:lnTo>
                  <a:lnTo>
                    <a:pt x="18913" y="76221"/>
                  </a:lnTo>
                  <a:lnTo>
                    <a:pt x="18913" y="76133"/>
                  </a:lnTo>
                  <a:lnTo>
                    <a:pt x="18518" y="68937"/>
                  </a:lnTo>
                  <a:lnTo>
                    <a:pt x="19966" y="56387"/>
                  </a:lnTo>
                  <a:lnTo>
                    <a:pt x="21853" y="53666"/>
                  </a:lnTo>
                  <a:lnTo>
                    <a:pt x="21897" y="53623"/>
                  </a:lnTo>
                  <a:lnTo>
                    <a:pt x="23082" y="50683"/>
                  </a:lnTo>
                  <a:lnTo>
                    <a:pt x="24661" y="47655"/>
                  </a:lnTo>
                  <a:lnTo>
                    <a:pt x="27601" y="43793"/>
                  </a:lnTo>
                  <a:lnTo>
                    <a:pt x="31682" y="41029"/>
                  </a:lnTo>
                  <a:lnTo>
                    <a:pt x="35324" y="40107"/>
                  </a:lnTo>
                  <a:lnTo>
                    <a:pt x="39054" y="38879"/>
                  </a:lnTo>
                  <a:lnTo>
                    <a:pt x="42872" y="37782"/>
                  </a:lnTo>
                  <a:lnTo>
                    <a:pt x="42916" y="37782"/>
                  </a:lnTo>
                  <a:lnTo>
                    <a:pt x="47567" y="35324"/>
                  </a:lnTo>
                  <a:lnTo>
                    <a:pt x="51560" y="33920"/>
                  </a:lnTo>
                  <a:lnTo>
                    <a:pt x="56650" y="32077"/>
                  </a:lnTo>
                  <a:lnTo>
                    <a:pt x="61214" y="30454"/>
                  </a:lnTo>
                  <a:lnTo>
                    <a:pt x="65251" y="28962"/>
                  </a:lnTo>
                  <a:lnTo>
                    <a:pt x="70911" y="27075"/>
                  </a:lnTo>
                  <a:lnTo>
                    <a:pt x="76353" y="25013"/>
                  </a:lnTo>
                  <a:lnTo>
                    <a:pt x="79644" y="25451"/>
                  </a:lnTo>
                  <a:lnTo>
                    <a:pt x="79731" y="25451"/>
                  </a:lnTo>
                  <a:lnTo>
                    <a:pt x="83593" y="24223"/>
                  </a:lnTo>
                  <a:lnTo>
                    <a:pt x="83681" y="24223"/>
                  </a:lnTo>
                  <a:lnTo>
                    <a:pt x="91623" y="18606"/>
                  </a:lnTo>
                  <a:lnTo>
                    <a:pt x="95046" y="16193"/>
                  </a:lnTo>
                  <a:lnTo>
                    <a:pt x="98995" y="17728"/>
                  </a:lnTo>
                  <a:lnTo>
                    <a:pt x="100443" y="18343"/>
                  </a:lnTo>
                  <a:lnTo>
                    <a:pt x="104656" y="19659"/>
                  </a:lnTo>
                  <a:lnTo>
                    <a:pt x="106060" y="21590"/>
                  </a:lnTo>
                  <a:lnTo>
                    <a:pt x="105884" y="24662"/>
                  </a:lnTo>
                  <a:lnTo>
                    <a:pt x="105884" y="24705"/>
                  </a:lnTo>
                  <a:lnTo>
                    <a:pt x="106104" y="27777"/>
                  </a:lnTo>
                  <a:lnTo>
                    <a:pt x="105489" y="31463"/>
                  </a:lnTo>
                  <a:lnTo>
                    <a:pt x="93466" y="37738"/>
                  </a:lnTo>
                  <a:lnTo>
                    <a:pt x="89078" y="37957"/>
                  </a:lnTo>
                  <a:lnTo>
                    <a:pt x="88990" y="37957"/>
                  </a:lnTo>
                  <a:lnTo>
                    <a:pt x="82277" y="41643"/>
                  </a:lnTo>
                  <a:lnTo>
                    <a:pt x="82233" y="41643"/>
                  </a:lnTo>
                  <a:lnTo>
                    <a:pt x="77625" y="45505"/>
                  </a:lnTo>
                  <a:lnTo>
                    <a:pt x="68542" y="52526"/>
                  </a:lnTo>
                  <a:lnTo>
                    <a:pt x="68498" y="52569"/>
                  </a:lnTo>
                  <a:lnTo>
                    <a:pt x="64988" y="56255"/>
                  </a:lnTo>
                  <a:lnTo>
                    <a:pt x="61082" y="58011"/>
                  </a:lnTo>
                  <a:lnTo>
                    <a:pt x="61038" y="58011"/>
                  </a:lnTo>
                  <a:lnTo>
                    <a:pt x="58186" y="59766"/>
                  </a:lnTo>
                  <a:lnTo>
                    <a:pt x="58142" y="59810"/>
                  </a:lnTo>
                  <a:lnTo>
                    <a:pt x="55378" y="63627"/>
                  </a:lnTo>
                  <a:lnTo>
                    <a:pt x="55378" y="63671"/>
                  </a:lnTo>
                  <a:lnTo>
                    <a:pt x="51736" y="70516"/>
                  </a:lnTo>
                  <a:lnTo>
                    <a:pt x="51692" y="70604"/>
                  </a:lnTo>
                  <a:lnTo>
                    <a:pt x="50990" y="74992"/>
                  </a:lnTo>
                  <a:lnTo>
                    <a:pt x="50990" y="75036"/>
                  </a:lnTo>
                  <a:lnTo>
                    <a:pt x="51077" y="76484"/>
                  </a:lnTo>
                  <a:lnTo>
                    <a:pt x="50946" y="77362"/>
                  </a:lnTo>
                  <a:lnTo>
                    <a:pt x="50244" y="78678"/>
                  </a:lnTo>
                  <a:lnTo>
                    <a:pt x="48708" y="80697"/>
                  </a:lnTo>
                  <a:lnTo>
                    <a:pt x="47699" y="82452"/>
                  </a:lnTo>
                  <a:lnTo>
                    <a:pt x="47699" y="82496"/>
                  </a:lnTo>
                  <a:lnTo>
                    <a:pt x="46909" y="84251"/>
                  </a:lnTo>
                  <a:lnTo>
                    <a:pt x="46426" y="85085"/>
                  </a:lnTo>
                  <a:lnTo>
                    <a:pt x="43442" y="86664"/>
                  </a:lnTo>
                  <a:lnTo>
                    <a:pt x="43354" y="86708"/>
                  </a:lnTo>
                  <a:lnTo>
                    <a:pt x="41775" y="88771"/>
                  </a:lnTo>
                  <a:lnTo>
                    <a:pt x="41731" y="88815"/>
                  </a:lnTo>
                  <a:lnTo>
                    <a:pt x="40809" y="90701"/>
                  </a:lnTo>
                  <a:lnTo>
                    <a:pt x="40809" y="90789"/>
                  </a:lnTo>
                  <a:lnTo>
                    <a:pt x="40809" y="92325"/>
                  </a:lnTo>
                  <a:lnTo>
                    <a:pt x="40809" y="93203"/>
                  </a:lnTo>
                  <a:lnTo>
                    <a:pt x="40853" y="93290"/>
                  </a:lnTo>
                  <a:lnTo>
                    <a:pt x="43091" y="96143"/>
                  </a:lnTo>
                  <a:lnTo>
                    <a:pt x="44188" y="97810"/>
                  </a:lnTo>
                  <a:lnTo>
                    <a:pt x="44276" y="97898"/>
                  </a:lnTo>
                  <a:lnTo>
                    <a:pt x="47918" y="98732"/>
                  </a:lnTo>
                  <a:lnTo>
                    <a:pt x="51209" y="99170"/>
                  </a:lnTo>
                  <a:lnTo>
                    <a:pt x="52438" y="99346"/>
                  </a:lnTo>
                  <a:lnTo>
                    <a:pt x="52482" y="99346"/>
                  </a:lnTo>
                  <a:lnTo>
                    <a:pt x="58186" y="98293"/>
                  </a:lnTo>
                  <a:lnTo>
                    <a:pt x="62091" y="97283"/>
                  </a:lnTo>
                  <a:lnTo>
                    <a:pt x="63627" y="97283"/>
                  </a:lnTo>
                  <a:lnTo>
                    <a:pt x="65163" y="97547"/>
                  </a:lnTo>
                  <a:lnTo>
                    <a:pt x="65251" y="97547"/>
                  </a:lnTo>
                  <a:lnTo>
                    <a:pt x="68761" y="96976"/>
                  </a:lnTo>
                  <a:lnTo>
                    <a:pt x="68805" y="96976"/>
                  </a:lnTo>
                  <a:lnTo>
                    <a:pt x="68893" y="96932"/>
                  </a:lnTo>
                  <a:lnTo>
                    <a:pt x="70780" y="94212"/>
                  </a:lnTo>
                  <a:lnTo>
                    <a:pt x="74334" y="92193"/>
                  </a:lnTo>
                  <a:lnTo>
                    <a:pt x="78942" y="91316"/>
                  </a:lnTo>
                  <a:lnTo>
                    <a:pt x="79029" y="91272"/>
                  </a:lnTo>
                  <a:lnTo>
                    <a:pt x="81574" y="89122"/>
                  </a:lnTo>
                  <a:lnTo>
                    <a:pt x="81618" y="89034"/>
                  </a:lnTo>
                  <a:lnTo>
                    <a:pt x="83110" y="86182"/>
                  </a:lnTo>
                  <a:lnTo>
                    <a:pt x="84295" y="84778"/>
                  </a:lnTo>
                  <a:lnTo>
                    <a:pt x="87849" y="83724"/>
                  </a:lnTo>
                  <a:lnTo>
                    <a:pt x="91228" y="83286"/>
                  </a:lnTo>
                  <a:lnTo>
                    <a:pt x="91272" y="83286"/>
                  </a:lnTo>
                  <a:lnTo>
                    <a:pt x="98600" y="81136"/>
                  </a:lnTo>
                  <a:lnTo>
                    <a:pt x="98644" y="81092"/>
                  </a:lnTo>
                  <a:lnTo>
                    <a:pt x="100970" y="78854"/>
                  </a:lnTo>
                  <a:lnTo>
                    <a:pt x="104568" y="75782"/>
                  </a:lnTo>
                  <a:lnTo>
                    <a:pt x="104612" y="75738"/>
                  </a:lnTo>
                  <a:lnTo>
                    <a:pt x="109877" y="64373"/>
                  </a:lnTo>
                  <a:lnTo>
                    <a:pt x="113739" y="60731"/>
                  </a:lnTo>
                  <a:lnTo>
                    <a:pt x="116065" y="58800"/>
                  </a:lnTo>
                  <a:lnTo>
                    <a:pt x="118873" y="56782"/>
                  </a:lnTo>
                  <a:lnTo>
                    <a:pt x="119882" y="56255"/>
                  </a:lnTo>
                  <a:lnTo>
                    <a:pt x="119926" y="56211"/>
                  </a:lnTo>
                  <a:lnTo>
                    <a:pt x="119970" y="56124"/>
                  </a:lnTo>
                  <a:lnTo>
                    <a:pt x="120277" y="54983"/>
                  </a:lnTo>
                  <a:lnTo>
                    <a:pt x="120277" y="54851"/>
                  </a:lnTo>
                  <a:lnTo>
                    <a:pt x="117162" y="48225"/>
                  </a:lnTo>
                  <a:lnTo>
                    <a:pt x="117293" y="44978"/>
                  </a:lnTo>
                  <a:lnTo>
                    <a:pt x="117907" y="42301"/>
                  </a:lnTo>
                  <a:lnTo>
                    <a:pt x="119092" y="38484"/>
                  </a:lnTo>
                  <a:lnTo>
                    <a:pt x="119092" y="38352"/>
                  </a:lnTo>
                  <a:lnTo>
                    <a:pt x="116723" y="30366"/>
                  </a:lnTo>
                  <a:lnTo>
                    <a:pt x="116898" y="18343"/>
                  </a:lnTo>
                  <a:lnTo>
                    <a:pt x="116898" y="18299"/>
                  </a:lnTo>
                  <a:lnTo>
                    <a:pt x="113256" y="3423"/>
                  </a:lnTo>
                  <a:lnTo>
                    <a:pt x="112598" y="1493"/>
                  </a:lnTo>
                  <a:lnTo>
                    <a:pt x="112554" y="1449"/>
                  </a:lnTo>
                  <a:lnTo>
                    <a:pt x="112510" y="1405"/>
                  </a:lnTo>
                  <a:lnTo>
                    <a:pt x="10667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47"/>
            <p:cNvSpPr/>
            <p:nvPr/>
          </p:nvSpPr>
          <p:spPr>
            <a:xfrm>
              <a:off x="1260525" y="3161900"/>
              <a:ext cx="125100" cy="1464550"/>
            </a:xfrm>
            <a:custGeom>
              <a:avLst/>
              <a:gdLst/>
              <a:ahLst/>
              <a:cxnLst/>
              <a:rect l="l" t="t" r="r" b="b"/>
              <a:pathLst>
                <a:path w="5004" h="58582" extrusionOk="0">
                  <a:moveTo>
                    <a:pt x="2195" y="1"/>
                  </a:moveTo>
                  <a:lnTo>
                    <a:pt x="2107" y="45"/>
                  </a:lnTo>
                  <a:lnTo>
                    <a:pt x="2063" y="89"/>
                  </a:lnTo>
                  <a:lnTo>
                    <a:pt x="2019" y="132"/>
                  </a:lnTo>
                  <a:lnTo>
                    <a:pt x="2019" y="264"/>
                  </a:lnTo>
                  <a:lnTo>
                    <a:pt x="2019" y="308"/>
                  </a:lnTo>
                  <a:lnTo>
                    <a:pt x="2721" y="3029"/>
                  </a:lnTo>
                  <a:lnTo>
                    <a:pt x="3336" y="5837"/>
                  </a:lnTo>
                  <a:lnTo>
                    <a:pt x="4257" y="9479"/>
                  </a:lnTo>
                  <a:lnTo>
                    <a:pt x="4564" y="11761"/>
                  </a:lnTo>
                  <a:lnTo>
                    <a:pt x="4652" y="14437"/>
                  </a:lnTo>
                  <a:lnTo>
                    <a:pt x="4520" y="17070"/>
                  </a:lnTo>
                  <a:lnTo>
                    <a:pt x="4389" y="19220"/>
                  </a:lnTo>
                  <a:lnTo>
                    <a:pt x="4301" y="20581"/>
                  </a:lnTo>
                  <a:lnTo>
                    <a:pt x="3994" y="24223"/>
                  </a:lnTo>
                  <a:lnTo>
                    <a:pt x="3994" y="24267"/>
                  </a:lnTo>
                  <a:lnTo>
                    <a:pt x="4038" y="26548"/>
                  </a:lnTo>
                  <a:lnTo>
                    <a:pt x="3599" y="30936"/>
                  </a:lnTo>
                  <a:lnTo>
                    <a:pt x="3248" y="33657"/>
                  </a:lnTo>
                  <a:lnTo>
                    <a:pt x="2897" y="36070"/>
                  </a:lnTo>
                  <a:lnTo>
                    <a:pt x="2414" y="38615"/>
                  </a:lnTo>
                  <a:lnTo>
                    <a:pt x="1800" y="40634"/>
                  </a:lnTo>
                  <a:lnTo>
                    <a:pt x="132" y="46689"/>
                  </a:lnTo>
                  <a:lnTo>
                    <a:pt x="1" y="49015"/>
                  </a:lnTo>
                  <a:lnTo>
                    <a:pt x="1" y="50463"/>
                  </a:lnTo>
                  <a:lnTo>
                    <a:pt x="1" y="50507"/>
                  </a:lnTo>
                  <a:lnTo>
                    <a:pt x="527" y="52789"/>
                  </a:lnTo>
                  <a:lnTo>
                    <a:pt x="1317" y="55509"/>
                  </a:lnTo>
                  <a:lnTo>
                    <a:pt x="2107" y="57528"/>
                  </a:lnTo>
                  <a:lnTo>
                    <a:pt x="2151" y="57572"/>
                  </a:lnTo>
                  <a:lnTo>
                    <a:pt x="2809" y="58537"/>
                  </a:lnTo>
                  <a:lnTo>
                    <a:pt x="2897" y="58581"/>
                  </a:lnTo>
                  <a:lnTo>
                    <a:pt x="2941" y="58581"/>
                  </a:lnTo>
                  <a:lnTo>
                    <a:pt x="3072" y="58537"/>
                  </a:lnTo>
                  <a:lnTo>
                    <a:pt x="3116" y="58493"/>
                  </a:lnTo>
                  <a:lnTo>
                    <a:pt x="3116" y="58449"/>
                  </a:lnTo>
                  <a:lnTo>
                    <a:pt x="3116" y="58362"/>
                  </a:lnTo>
                  <a:lnTo>
                    <a:pt x="3116" y="58318"/>
                  </a:lnTo>
                  <a:lnTo>
                    <a:pt x="2458" y="57396"/>
                  </a:lnTo>
                  <a:lnTo>
                    <a:pt x="1668" y="55378"/>
                  </a:lnTo>
                  <a:lnTo>
                    <a:pt x="878" y="52701"/>
                  </a:lnTo>
                  <a:lnTo>
                    <a:pt x="352" y="50419"/>
                  </a:lnTo>
                  <a:lnTo>
                    <a:pt x="352" y="49015"/>
                  </a:lnTo>
                  <a:lnTo>
                    <a:pt x="483" y="46733"/>
                  </a:lnTo>
                  <a:lnTo>
                    <a:pt x="2107" y="40722"/>
                  </a:lnTo>
                  <a:lnTo>
                    <a:pt x="2765" y="38703"/>
                  </a:lnTo>
                  <a:lnTo>
                    <a:pt x="2765" y="38659"/>
                  </a:lnTo>
                  <a:lnTo>
                    <a:pt x="3248" y="36158"/>
                  </a:lnTo>
                  <a:lnTo>
                    <a:pt x="3599" y="33701"/>
                  </a:lnTo>
                  <a:lnTo>
                    <a:pt x="3950" y="30936"/>
                  </a:lnTo>
                  <a:lnTo>
                    <a:pt x="4389" y="26548"/>
                  </a:lnTo>
                  <a:lnTo>
                    <a:pt x="4345" y="24267"/>
                  </a:lnTo>
                  <a:lnTo>
                    <a:pt x="4652" y="20581"/>
                  </a:lnTo>
                  <a:lnTo>
                    <a:pt x="4740" y="19264"/>
                  </a:lnTo>
                  <a:lnTo>
                    <a:pt x="4871" y="17114"/>
                  </a:lnTo>
                  <a:lnTo>
                    <a:pt x="5003" y="14437"/>
                  </a:lnTo>
                  <a:lnTo>
                    <a:pt x="4915" y="11717"/>
                  </a:lnTo>
                  <a:lnTo>
                    <a:pt x="4608" y="9391"/>
                  </a:lnTo>
                  <a:lnTo>
                    <a:pt x="3687" y="5749"/>
                  </a:lnTo>
                  <a:lnTo>
                    <a:pt x="3072" y="2941"/>
                  </a:lnTo>
                  <a:lnTo>
                    <a:pt x="2370" y="264"/>
                  </a:lnTo>
                  <a:lnTo>
                    <a:pt x="2370" y="220"/>
                  </a:lnTo>
                  <a:lnTo>
                    <a:pt x="2370" y="132"/>
                  </a:lnTo>
                  <a:lnTo>
                    <a:pt x="2370" y="89"/>
                  </a:lnTo>
                  <a:lnTo>
                    <a:pt x="2326" y="45"/>
                  </a:lnTo>
                  <a:lnTo>
                    <a:pt x="223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47"/>
            <p:cNvSpPr/>
            <p:nvPr/>
          </p:nvSpPr>
          <p:spPr>
            <a:xfrm>
              <a:off x="1226525" y="3169575"/>
              <a:ext cx="129475" cy="1510625"/>
            </a:xfrm>
            <a:custGeom>
              <a:avLst/>
              <a:gdLst/>
              <a:ahLst/>
              <a:cxnLst/>
              <a:rect l="l" t="t" r="r" b="b"/>
              <a:pathLst>
                <a:path w="5179" h="60425" extrusionOk="0">
                  <a:moveTo>
                    <a:pt x="2896" y="1"/>
                  </a:moveTo>
                  <a:lnTo>
                    <a:pt x="2853" y="45"/>
                  </a:lnTo>
                  <a:lnTo>
                    <a:pt x="2809" y="45"/>
                  </a:lnTo>
                  <a:lnTo>
                    <a:pt x="2765" y="133"/>
                  </a:lnTo>
                  <a:lnTo>
                    <a:pt x="2633" y="440"/>
                  </a:lnTo>
                  <a:lnTo>
                    <a:pt x="2633" y="528"/>
                  </a:lnTo>
                  <a:lnTo>
                    <a:pt x="3423" y="5047"/>
                  </a:lnTo>
                  <a:lnTo>
                    <a:pt x="4125" y="8031"/>
                  </a:lnTo>
                  <a:lnTo>
                    <a:pt x="4652" y="11059"/>
                  </a:lnTo>
                  <a:lnTo>
                    <a:pt x="4696" y="12902"/>
                  </a:lnTo>
                  <a:lnTo>
                    <a:pt x="4520" y="16368"/>
                  </a:lnTo>
                  <a:lnTo>
                    <a:pt x="4345" y="20274"/>
                  </a:lnTo>
                  <a:lnTo>
                    <a:pt x="4037" y="22731"/>
                  </a:lnTo>
                  <a:lnTo>
                    <a:pt x="3950" y="25057"/>
                  </a:lnTo>
                  <a:lnTo>
                    <a:pt x="4037" y="27338"/>
                  </a:lnTo>
                  <a:lnTo>
                    <a:pt x="3423" y="33526"/>
                  </a:lnTo>
                  <a:lnTo>
                    <a:pt x="2896" y="36904"/>
                  </a:lnTo>
                  <a:lnTo>
                    <a:pt x="2545" y="38265"/>
                  </a:lnTo>
                  <a:lnTo>
                    <a:pt x="1405" y="42521"/>
                  </a:lnTo>
                  <a:lnTo>
                    <a:pt x="1361" y="42521"/>
                  </a:lnTo>
                  <a:lnTo>
                    <a:pt x="966" y="45110"/>
                  </a:lnTo>
                  <a:lnTo>
                    <a:pt x="308" y="47260"/>
                  </a:lnTo>
                  <a:lnTo>
                    <a:pt x="0" y="48445"/>
                  </a:lnTo>
                  <a:lnTo>
                    <a:pt x="0" y="48533"/>
                  </a:lnTo>
                  <a:lnTo>
                    <a:pt x="264" y="50244"/>
                  </a:lnTo>
                  <a:lnTo>
                    <a:pt x="264" y="50288"/>
                  </a:lnTo>
                  <a:lnTo>
                    <a:pt x="1053" y="53316"/>
                  </a:lnTo>
                  <a:lnTo>
                    <a:pt x="1799" y="55597"/>
                  </a:lnTo>
                  <a:lnTo>
                    <a:pt x="2765" y="58230"/>
                  </a:lnTo>
                  <a:lnTo>
                    <a:pt x="2809" y="58274"/>
                  </a:lnTo>
                  <a:lnTo>
                    <a:pt x="3686" y="59459"/>
                  </a:lnTo>
                  <a:lnTo>
                    <a:pt x="3686" y="59503"/>
                  </a:lnTo>
                  <a:lnTo>
                    <a:pt x="4915" y="60380"/>
                  </a:lnTo>
                  <a:lnTo>
                    <a:pt x="5003" y="60424"/>
                  </a:lnTo>
                  <a:lnTo>
                    <a:pt x="5090" y="60424"/>
                  </a:lnTo>
                  <a:lnTo>
                    <a:pt x="5134" y="60336"/>
                  </a:lnTo>
                  <a:lnTo>
                    <a:pt x="5178" y="60293"/>
                  </a:lnTo>
                  <a:lnTo>
                    <a:pt x="5178" y="60205"/>
                  </a:lnTo>
                  <a:lnTo>
                    <a:pt x="5178" y="60161"/>
                  </a:lnTo>
                  <a:lnTo>
                    <a:pt x="5134" y="60117"/>
                  </a:lnTo>
                  <a:lnTo>
                    <a:pt x="3950" y="59239"/>
                  </a:lnTo>
                  <a:lnTo>
                    <a:pt x="3072" y="58099"/>
                  </a:lnTo>
                  <a:lnTo>
                    <a:pt x="2107" y="55510"/>
                  </a:lnTo>
                  <a:lnTo>
                    <a:pt x="1405" y="53228"/>
                  </a:lnTo>
                  <a:lnTo>
                    <a:pt x="615" y="50200"/>
                  </a:lnTo>
                  <a:lnTo>
                    <a:pt x="351" y="48489"/>
                  </a:lnTo>
                  <a:lnTo>
                    <a:pt x="659" y="47392"/>
                  </a:lnTo>
                  <a:lnTo>
                    <a:pt x="1317" y="45198"/>
                  </a:lnTo>
                  <a:lnTo>
                    <a:pt x="1712" y="42609"/>
                  </a:lnTo>
                  <a:lnTo>
                    <a:pt x="2896" y="38396"/>
                  </a:lnTo>
                  <a:lnTo>
                    <a:pt x="3248" y="36992"/>
                  </a:lnTo>
                  <a:lnTo>
                    <a:pt x="3730" y="33569"/>
                  </a:lnTo>
                  <a:lnTo>
                    <a:pt x="4388" y="27382"/>
                  </a:lnTo>
                  <a:lnTo>
                    <a:pt x="4388" y="27338"/>
                  </a:lnTo>
                  <a:lnTo>
                    <a:pt x="4301" y="25057"/>
                  </a:lnTo>
                  <a:lnTo>
                    <a:pt x="4388" y="22775"/>
                  </a:lnTo>
                  <a:lnTo>
                    <a:pt x="4696" y="20318"/>
                  </a:lnTo>
                  <a:lnTo>
                    <a:pt x="4871" y="16368"/>
                  </a:lnTo>
                  <a:lnTo>
                    <a:pt x="5047" y="12902"/>
                  </a:lnTo>
                  <a:lnTo>
                    <a:pt x="5003" y="11059"/>
                  </a:lnTo>
                  <a:lnTo>
                    <a:pt x="5003" y="11015"/>
                  </a:lnTo>
                  <a:lnTo>
                    <a:pt x="4476" y="7943"/>
                  </a:lnTo>
                  <a:lnTo>
                    <a:pt x="3774" y="5003"/>
                  </a:lnTo>
                  <a:lnTo>
                    <a:pt x="2984" y="528"/>
                  </a:lnTo>
                  <a:lnTo>
                    <a:pt x="3072" y="220"/>
                  </a:lnTo>
                  <a:lnTo>
                    <a:pt x="3116" y="176"/>
                  </a:lnTo>
                  <a:lnTo>
                    <a:pt x="3072" y="89"/>
                  </a:lnTo>
                  <a:lnTo>
                    <a:pt x="3028" y="45"/>
                  </a:lnTo>
                  <a:lnTo>
                    <a:pt x="298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47"/>
            <p:cNvSpPr/>
            <p:nvPr/>
          </p:nvSpPr>
          <p:spPr>
            <a:xfrm>
              <a:off x="1190325" y="3178350"/>
              <a:ext cx="129475" cy="1474425"/>
            </a:xfrm>
            <a:custGeom>
              <a:avLst/>
              <a:gdLst/>
              <a:ahLst/>
              <a:cxnLst/>
              <a:rect l="l" t="t" r="r" b="b"/>
              <a:pathLst>
                <a:path w="5179" h="58977" extrusionOk="0">
                  <a:moveTo>
                    <a:pt x="3642" y="1"/>
                  </a:moveTo>
                  <a:lnTo>
                    <a:pt x="3555" y="45"/>
                  </a:lnTo>
                  <a:lnTo>
                    <a:pt x="3555" y="133"/>
                  </a:lnTo>
                  <a:lnTo>
                    <a:pt x="3335" y="879"/>
                  </a:lnTo>
                  <a:lnTo>
                    <a:pt x="3335" y="966"/>
                  </a:lnTo>
                  <a:lnTo>
                    <a:pt x="3993" y="5705"/>
                  </a:lnTo>
                  <a:lnTo>
                    <a:pt x="4520" y="8514"/>
                  </a:lnTo>
                  <a:lnTo>
                    <a:pt x="4827" y="10313"/>
                  </a:lnTo>
                  <a:lnTo>
                    <a:pt x="4739" y="13428"/>
                  </a:lnTo>
                  <a:lnTo>
                    <a:pt x="4608" y="15973"/>
                  </a:lnTo>
                  <a:lnTo>
                    <a:pt x="4608" y="18124"/>
                  </a:lnTo>
                  <a:lnTo>
                    <a:pt x="4476" y="19835"/>
                  </a:lnTo>
                  <a:lnTo>
                    <a:pt x="4081" y="21985"/>
                  </a:lnTo>
                  <a:lnTo>
                    <a:pt x="3993" y="25452"/>
                  </a:lnTo>
                  <a:lnTo>
                    <a:pt x="4125" y="28084"/>
                  </a:lnTo>
                  <a:lnTo>
                    <a:pt x="4081" y="29971"/>
                  </a:lnTo>
                  <a:lnTo>
                    <a:pt x="3686" y="33438"/>
                  </a:lnTo>
                  <a:lnTo>
                    <a:pt x="3247" y="36158"/>
                  </a:lnTo>
                  <a:lnTo>
                    <a:pt x="2677" y="38177"/>
                  </a:lnTo>
                  <a:lnTo>
                    <a:pt x="2063" y="40371"/>
                  </a:lnTo>
                  <a:lnTo>
                    <a:pt x="1712" y="41424"/>
                  </a:lnTo>
                  <a:lnTo>
                    <a:pt x="1712" y="41468"/>
                  </a:lnTo>
                  <a:lnTo>
                    <a:pt x="1624" y="44013"/>
                  </a:lnTo>
                  <a:lnTo>
                    <a:pt x="1536" y="44934"/>
                  </a:lnTo>
                  <a:lnTo>
                    <a:pt x="790" y="47260"/>
                  </a:lnTo>
                  <a:lnTo>
                    <a:pt x="0" y="49235"/>
                  </a:lnTo>
                  <a:lnTo>
                    <a:pt x="0" y="49366"/>
                  </a:lnTo>
                  <a:lnTo>
                    <a:pt x="44" y="49454"/>
                  </a:lnTo>
                  <a:lnTo>
                    <a:pt x="351" y="49674"/>
                  </a:lnTo>
                  <a:lnTo>
                    <a:pt x="1887" y="54281"/>
                  </a:lnTo>
                  <a:lnTo>
                    <a:pt x="2809" y="57265"/>
                  </a:lnTo>
                  <a:lnTo>
                    <a:pt x="2853" y="57309"/>
                  </a:lnTo>
                  <a:lnTo>
                    <a:pt x="3511" y="58845"/>
                  </a:lnTo>
                  <a:lnTo>
                    <a:pt x="3599" y="58932"/>
                  </a:lnTo>
                  <a:lnTo>
                    <a:pt x="3686" y="58976"/>
                  </a:lnTo>
                  <a:lnTo>
                    <a:pt x="3774" y="58976"/>
                  </a:lnTo>
                  <a:lnTo>
                    <a:pt x="3818" y="58932"/>
                  </a:lnTo>
                  <a:lnTo>
                    <a:pt x="3862" y="58845"/>
                  </a:lnTo>
                  <a:lnTo>
                    <a:pt x="3862" y="58801"/>
                  </a:lnTo>
                  <a:lnTo>
                    <a:pt x="3862" y="58713"/>
                  </a:lnTo>
                  <a:lnTo>
                    <a:pt x="3160" y="57177"/>
                  </a:lnTo>
                  <a:lnTo>
                    <a:pt x="2194" y="54193"/>
                  </a:lnTo>
                  <a:lnTo>
                    <a:pt x="659" y="49498"/>
                  </a:lnTo>
                  <a:lnTo>
                    <a:pt x="615" y="49410"/>
                  </a:lnTo>
                  <a:lnTo>
                    <a:pt x="351" y="49235"/>
                  </a:lnTo>
                  <a:lnTo>
                    <a:pt x="1097" y="47348"/>
                  </a:lnTo>
                  <a:lnTo>
                    <a:pt x="1887" y="45022"/>
                  </a:lnTo>
                  <a:lnTo>
                    <a:pt x="1887" y="44978"/>
                  </a:lnTo>
                  <a:lnTo>
                    <a:pt x="1975" y="44013"/>
                  </a:lnTo>
                  <a:lnTo>
                    <a:pt x="2063" y="41512"/>
                  </a:lnTo>
                  <a:lnTo>
                    <a:pt x="2414" y="40459"/>
                  </a:lnTo>
                  <a:lnTo>
                    <a:pt x="3028" y="38309"/>
                  </a:lnTo>
                  <a:lnTo>
                    <a:pt x="3599" y="36246"/>
                  </a:lnTo>
                  <a:lnTo>
                    <a:pt x="3599" y="36202"/>
                  </a:lnTo>
                  <a:lnTo>
                    <a:pt x="4037" y="33482"/>
                  </a:lnTo>
                  <a:lnTo>
                    <a:pt x="4432" y="29971"/>
                  </a:lnTo>
                  <a:lnTo>
                    <a:pt x="4476" y="28128"/>
                  </a:lnTo>
                  <a:lnTo>
                    <a:pt x="4476" y="28084"/>
                  </a:lnTo>
                  <a:lnTo>
                    <a:pt x="4344" y="25452"/>
                  </a:lnTo>
                  <a:lnTo>
                    <a:pt x="4432" y="22029"/>
                  </a:lnTo>
                  <a:lnTo>
                    <a:pt x="4783" y="19879"/>
                  </a:lnTo>
                  <a:lnTo>
                    <a:pt x="4959" y="18124"/>
                  </a:lnTo>
                  <a:lnTo>
                    <a:pt x="4959" y="15973"/>
                  </a:lnTo>
                  <a:lnTo>
                    <a:pt x="5090" y="13428"/>
                  </a:lnTo>
                  <a:lnTo>
                    <a:pt x="5178" y="10313"/>
                  </a:lnTo>
                  <a:lnTo>
                    <a:pt x="5178" y="10269"/>
                  </a:lnTo>
                  <a:lnTo>
                    <a:pt x="4827" y="8470"/>
                  </a:lnTo>
                  <a:lnTo>
                    <a:pt x="4344" y="5662"/>
                  </a:lnTo>
                  <a:lnTo>
                    <a:pt x="3686" y="922"/>
                  </a:lnTo>
                  <a:lnTo>
                    <a:pt x="3862" y="220"/>
                  </a:lnTo>
                  <a:lnTo>
                    <a:pt x="3862" y="133"/>
                  </a:lnTo>
                  <a:lnTo>
                    <a:pt x="3862" y="89"/>
                  </a:lnTo>
                  <a:lnTo>
                    <a:pt x="3818" y="45"/>
                  </a:lnTo>
                  <a:lnTo>
                    <a:pt x="377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47"/>
            <p:cNvSpPr/>
            <p:nvPr/>
          </p:nvSpPr>
          <p:spPr>
            <a:xfrm>
              <a:off x="1174950" y="3213475"/>
              <a:ext cx="113025" cy="1464525"/>
            </a:xfrm>
            <a:custGeom>
              <a:avLst/>
              <a:gdLst/>
              <a:ahLst/>
              <a:cxnLst/>
              <a:rect l="l" t="t" r="r" b="b"/>
              <a:pathLst>
                <a:path w="4521" h="58581" extrusionOk="0">
                  <a:moveTo>
                    <a:pt x="3292" y="0"/>
                  </a:moveTo>
                  <a:lnTo>
                    <a:pt x="3248" y="44"/>
                  </a:lnTo>
                  <a:lnTo>
                    <a:pt x="3204" y="88"/>
                  </a:lnTo>
                  <a:lnTo>
                    <a:pt x="3160" y="132"/>
                  </a:lnTo>
                  <a:lnTo>
                    <a:pt x="3073" y="395"/>
                  </a:lnTo>
                  <a:lnTo>
                    <a:pt x="3073" y="483"/>
                  </a:lnTo>
                  <a:lnTo>
                    <a:pt x="3424" y="3467"/>
                  </a:lnTo>
                  <a:lnTo>
                    <a:pt x="3950" y="6977"/>
                  </a:lnTo>
                  <a:lnTo>
                    <a:pt x="4170" y="8381"/>
                  </a:lnTo>
                  <a:lnTo>
                    <a:pt x="3994" y="13033"/>
                  </a:lnTo>
                  <a:lnTo>
                    <a:pt x="3950" y="15622"/>
                  </a:lnTo>
                  <a:lnTo>
                    <a:pt x="3643" y="17816"/>
                  </a:lnTo>
                  <a:lnTo>
                    <a:pt x="3292" y="19834"/>
                  </a:lnTo>
                  <a:lnTo>
                    <a:pt x="3292" y="19878"/>
                  </a:lnTo>
                  <a:lnTo>
                    <a:pt x="3248" y="23959"/>
                  </a:lnTo>
                  <a:lnTo>
                    <a:pt x="3336" y="26943"/>
                  </a:lnTo>
                  <a:lnTo>
                    <a:pt x="3468" y="28873"/>
                  </a:lnTo>
                  <a:lnTo>
                    <a:pt x="3073" y="32208"/>
                  </a:lnTo>
                  <a:lnTo>
                    <a:pt x="2765" y="34315"/>
                  </a:lnTo>
                  <a:lnTo>
                    <a:pt x="2458" y="35499"/>
                  </a:lnTo>
                  <a:lnTo>
                    <a:pt x="1274" y="39098"/>
                  </a:lnTo>
                  <a:lnTo>
                    <a:pt x="1098" y="40238"/>
                  </a:lnTo>
                  <a:lnTo>
                    <a:pt x="1054" y="40282"/>
                  </a:lnTo>
                  <a:lnTo>
                    <a:pt x="1274" y="43486"/>
                  </a:lnTo>
                  <a:lnTo>
                    <a:pt x="484" y="46118"/>
                  </a:lnTo>
                  <a:lnTo>
                    <a:pt x="1" y="47435"/>
                  </a:lnTo>
                  <a:lnTo>
                    <a:pt x="1" y="47479"/>
                  </a:lnTo>
                  <a:lnTo>
                    <a:pt x="1" y="48312"/>
                  </a:lnTo>
                  <a:lnTo>
                    <a:pt x="1" y="48356"/>
                  </a:lnTo>
                  <a:lnTo>
                    <a:pt x="1493" y="53095"/>
                  </a:lnTo>
                  <a:lnTo>
                    <a:pt x="2634" y="56606"/>
                  </a:lnTo>
                  <a:lnTo>
                    <a:pt x="3468" y="58493"/>
                  </a:lnTo>
                  <a:lnTo>
                    <a:pt x="3511" y="58537"/>
                  </a:lnTo>
                  <a:lnTo>
                    <a:pt x="3599" y="58580"/>
                  </a:lnTo>
                  <a:lnTo>
                    <a:pt x="3687" y="58580"/>
                  </a:lnTo>
                  <a:lnTo>
                    <a:pt x="3731" y="58537"/>
                  </a:lnTo>
                  <a:lnTo>
                    <a:pt x="3775" y="58493"/>
                  </a:lnTo>
                  <a:lnTo>
                    <a:pt x="3775" y="58405"/>
                  </a:lnTo>
                  <a:lnTo>
                    <a:pt x="3775" y="58361"/>
                  </a:lnTo>
                  <a:lnTo>
                    <a:pt x="2985" y="56474"/>
                  </a:lnTo>
                  <a:lnTo>
                    <a:pt x="1844" y="53008"/>
                  </a:lnTo>
                  <a:lnTo>
                    <a:pt x="352" y="48312"/>
                  </a:lnTo>
                  <a:lnTo>
                    <a:pt x="352" y="47523"/>
                  </a:lnTo>
                  <a:lnTo>
                    <a:pt x="791" y="46206"/>
                  </a:lnTo>
                  <a:lnTo>
                    <a:pt x="1581" y="43573"/>
                  </a:lnTo>
                  <a:lnTo>
                    <a:pt x="1625" y="43529"/>
                  </a:lnTo>
                  <a:lnTo>
                    <a:pt x="1405" y="40282"/>
                  </a:lnTo>
                  <a:lnTo>
                    <a:pt x="1625" y="39185"/>
                  </a:lnTo>
                  <a:lnTo>
                    <a:pt x="2765" y="35587"/>
                  </a:lnTo>
                  <a:lnTo>
                    <a:pt x="3116" y="34402"/>
                  </a:lnTo>
                  <a:lnTo>
                    <a:pt x="3424" y="32252"/>
                  </a:lnTo>
                  <a:lnTo>
                    <a:pt x="3819" y="28873"/>
                  </a:lnTo>
                  <a:lnTo>
                    <a:pt x="3819" y="28830"/>
                  </a:lnTo>
                  <a:lnTo>
                    <a:pt x="3687" y="26943"/>
                  </a:lnTo>
                  <a:lnTo>
                    <a:pt x="3599" y="23959"/>
                  </a:lnTo>
                  <a:lnTo>
                    <a:pt x="3643" y="19878"/>
                  </a:lnTo>
                  <a:lnTo>
                    <a:pt x="3994" y="17859"/>
                  </a:lnTo>
                  <a:lnTo>
                    <a:pt x="4301" y="15665"/>
                  </a:lnTo>
                  <a:lnTo>
                    <a:pt x="4301" y="15622"/>
                  </a:lnTo>
                  <a:lnTo>
                    <a:pt x="4345" y="13033"/>
                  </a:lnTo>
                  <a:lnTo>
                    <a:pt x="4521" y="8381"/>
                  </a:lnTo>
                  <a:lnTo>
                    <a:pt x="4521" y="8337"/>
                  </a:lnTo>
                  <a:lnTo>
                    <a:pt x="3775" y="3379"/>
                  </a:lnTo>
                  <a:lnTo>
                    <a:pt x="3424" y="439"/>
                  </a:lnTo>
                  <a:lnTo>
                    <a:pt x="3511" y="220"/>
                  </a:lnTo>
                  <a:lnTo>
                    <a:pt x="3511" y="176"/>
                  </a:lnTo>
                  <a:lnTo>
                    <a:pt x="3468" y="88"/>
                  </a:lnTo>
                  <a:lnTo>
                    <a:pt x="3424" y="44"/>
                  </a:lnTo>
                  <a:lnTo>
                    <a:pt x="33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47"/>
            <p:cNvSpPr/>
            <p:nvPr/>
          </p:nvSpPr>
          <p:spPr>
            <a:xfrm>
              <a:off x="1139850" y="4002225"/>
              <a:ext cx="64750" cy="674675"/>
            </a:xfrm>
            <a:custGeom>
              <a:avLst/>
              <a:gdLst/>
              <a:ahLst/>
              <a:cxnLst/>
              <a:rect l="l" t="t" r="r" b="b"/>
              <a:pathLst>
                <a:path w="2590" h="26987" extrusionOk="0">
                  <a:moveTo>
                    <a:pt x="2370" y="0"/>
                  </a:moveTo>
                  <a:lnTo>
                    <a:pt x="2283" y="44"/>
                  </a:lnTo>
                  <a:lnTo>
                    <a:pt x="2239" y="88"/>
                  </a:lnTo>
                  <a:lnTo>
                    <a:pt x="2239" y="132"/>
                  </a:lnTo>
                  <a:lnTo>
                    <a:pt x="2019" y="1931"/>
                  </a:lnTo>
                  <a:lnTo>
                    <a:pt x="1624" y="3203"/>
                  </a:lnTo>
                  <a:lnTo>
                    <a:pt x="571" y="5617"/>
                  </a:lnTo>
                  <a:lnTo>
                    <a:pt x="132" y="6889"/>
                  </a:lnTo>
                  <a:lnTo>
                    <a:pt x="132" y="6933"/>
                  </a:lnTo>
                  <a:lnTo>
                    <a:pt x="1" y="10049"/>
                  </a:lnTo>
                  <a:lnTo>
                    <a:pt x="220" y="14393"/>
                  </a:lnTo>
                  <a:lnTo>
                    <a:pt x="89" y="17640"/>
                  </a:lnTo>
                  <a:lnTo>
                    <a:pt x="220" y="20229"/>
                  </a:lnTo>
                  <a:lnTo>
                    <a:pt x="483" y="22467"/>
                  </a:lnTo>
                  <a:lnTo>
                    <a:pt x="527" y="24793"/>
                  </a:lnTo>
                  <a:lnTo>
                    <a:pt x="527" y="24880"/>
                  </a:lnTo>
                  <a:lnTo>
                    <a:pt x="703" y="25275"/>
                  </a:lnTo>
                  <a:lnTo>
                    <a:pt x="747" y="26811"/>
                  </a:lnTo>
                  <a:lnTo>
                    <a:pt x="791" y="26855"/>
                  </a:lnTo>
                  <a:lnTo>
                    <a:pt x="835" y="26899"/>
                  </a:lnTo>
                  <a:lnTo>
                    <a:pt x="878" y="26943"/>
                  </a:lnTo>
                  <a:lnTo>
                    <a:pt x="922" y="26987"/>
                  </a:lnTo>
                  <a:lnTo>
                    <a:pt x="966" y="26987"/>
                  </a:lnTo>
                  <a:lnTo>
                    <a:pt x="1010" y="26943"/>
                  </a:lnTo>
                  <a:lnTo>
                    <a:pt x="1054" y="26899"/>
                  </a:lnTo>
                  <a:lnTo>
                    <a:pt x="1098" y="26855"/>
                  </a:lnTo>
                  <a:lnTo>
                    <a:pt x="1098" y="26767"/>
                  </a:lnTo>
                  <a:lnTo>
                    <a:pt x="1054" y="25231"/>
                  </a:lnTo>
                  <a:lnTo>
                    <a:pt x="1054" y="25187"/>
                  </a:lnTo>
                  <a:lnTo>
                    <a:pt x="878" y="24749"/>
                  </a:lnTo>
                  <a:lnTo>
                    <a:pt x="835" y="22423"/>
                  </a:lnTo>
                  <a:lnTo>
                    <a:pt x="571" y="20185"/>
                  </a:lnTo>
                  <a:lnTo>
                    <a:pt x="440" y="17596"/>
                  </a:lnTo>
                  <a:lnTo>
                    <a:pt x="571" y="14393"/>
                  </a:lnTo>
                  <a:lnTo>
                    <a:pt x="352" y="10049"/>
                  </a:lnTo>
                  <a:lnTo>
                    <a:pt x="483" y="6977"/>
                  </a:lnTo>
                  <a:lnTo>
                    <a:pt x="878" y="5748"/>
                  </a:lnTo>
                  <a:lnTo>
                    <a:pt x="1975" y="3335"/>
                  </a:lnTo>
                  <a:lnTo>
                    <a:pt x="2370" y="2019"/>
                  </a:lnTo>
                  <a:lnTo>
                    <a:pt x="2370" y="1975"/>
                  </a:lnTo>
                  <a:lnTo>
                    <a:pt x="2590" y="176"/>
                  </a:lnTo>
                  <a:lnTo>
                    <a:pt x="2590" y="132"/>
                  </a:lnTo>
                  <a:lnTo>
                    <a:pt x="2546" y="44"/>
                  </a:lnTo>
                  <a:lnTo>
                    <a:pt x="250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47"/>
            <p:cNvSpPr/>
            <p:nvPr/>
          </p:nvSpPr>
          <p:spPr>
            <a:xfrm>
              <a:off x="1106950" y="3840950"/>
              <a:ext cx="64750" cy="782200"/>
            </a:xfrm>
            <a:custGeom>
              <a:avLst/>
              <a:gdLst/>
              <a:ahLst/>
              <a:cxnLst/>
              <a:rect l="l" t="t" r="r" b="b"/>
              <a:pathLst>
                <a:path w="2590" h="31288" extrusionOk="0">
                  <a:moveTo>
                    <a:pt x="2019" y="1"/>
                  </a:moveTo>
                  <a:lnTo>
                    <a:pt x="1975" y="45"/>
                  </a:lnTo>
                  <a:lnTo>
                    <a:pt x="1887" y="45"/>
                  </a:lnTo>
                  <a:lnTo>
                    <a:pt x="1843" y="132"/>
                  </a:lnTo>
                  <a:lnTo>
                    <a:pt x="1843" y="176"/>
                  </a:lnTo>
                  <a:lnTo>
                    <a:pt x="1843" y="2853"/>
                  </a:lnTo>
                  <a:lnTo>
                    <a:pt x="2063" y="6056"/>
                  </a:lnTo>
                  <a:lnTo>
                    <a:pt x="2238" y="7548"/>
                  </a:lnTo>
                  <a:lnTo>
                    <a:pt x="2151" y="8206"/>
                  </a:lnTo>
                  <a:lnTo>
                    <a:pt x="1097" y="10488"/>
                  </a:lnTo>
                  <a:lnTo>
                    <a:pt x="308" y="12419"/>
                  </a:lnTo>
                  <a:lnTo>
                    <a:pt x="308" y="12507"/>
                  </a:lnTo>
                  <a:lnTo>
                    <a:pt x="0" y="16324"/>
                  </a:lnTo>
                  <a:lnTo>
                    <a:pt x="0" y="16368"/>
                  </a:lnTo>
                  <a:lnTo>
                    <a:pt x="88" y="18299"/>
                  </a:lnTo>
                  <a:lnTo>
                    <a:pt x="439" y="21985"/>
                  </a:lnTo>
                  <a:lnTo>
                    <a:pt x="439" y="24705"/>
                  </a:lnTo>
                  <a:lnTo>
                    <a:pt x="746" y="28918"/>
                  </a:lnTo>
                  <a:lnTo>
                    <a:pt x="834" y="29971"/>
                  </a:lnTo>
                  <a:lnTo>
                    <a:pt x="834" y="30015"/>
                  </a:lnTo>
                  <a:lnTo>
                    <a:pt x="1317" y="31156"/>
                  </a:lnTo>
                  <a:lnTo>
                    <a:pt x="1405" y="31244"/>
                  </a:lnTo>
                  <a:lnTo>
                    <a:pt x="1492" y="31287"/>
                  </a:lnTo>
                  <a:lnTo>
                    <a:pt x="1580" y="31244"/>
                  </a:lnTo>
                  <a:lnTo>
                    <a:pt x="1624" y="31200"/>
                  </a:lnTo>
                  <a:lnTo>
                    <a:pt x="1668" y="31156"/>
                  </a:lnTo>
                  <a:lnTo>
                    <a:pt x="1668" y="31112"/>
                  </a:lnTo>
                  <a:lnTo>
                    <a:pt x="1668" y="31024"/>
                  </a:lnTo>
                  <a:lnTo>
                    <a:pt x="1185" y="29927"/>
                  </a:lnTo>
                  <a:lnTo>
                    <a:pt x="1097" y="28874"/>
                  </a:lnTo>
                  <a:lnTo>
                    <a:pt x="790" y="24661"/>
                  </a:lnTo>
                  <a:lnTo>
                    <a:pt x="790" y="21985"/>
                  </a:lnTo>
                  <a:lnTo>
                    <a:pt x="439" y="18255"/>
                  </a:lnTo>
                  <a:lnTo>
                    <a:pt x="351" y="16368"/>
                  </a:lnTo>
                  <a:lnTo>
                    <a:pt x="615" y="12550"/>
                  </a:lnTo>
                  <a:lnTo>
                    <a:pt x="1448" y="10620"/>
                  </a:lnTo>
                  <a:lnTo>
                    <a:pt x="2502" y="8338"/>
                  </a:lnTo>
                  <a:lnTo>
                    <a:pt x="2502" y="8294"/>
                  </a:lnTo>
                  <a:lnTo>
                    <a:pt x="2589" y="7592"/>
                  </a:lnTo>
                  <a:lnTo>
                    <a:pt x="2589" y="7548"/>
                  </a:lnTo>
                  <a:lnTo>
                    <a:pt x="2414" y="6056"/>
                  </a:lnTo>
                  <a:lnTo>
                    <a:pt x="2194" y="2853"/>
                  </a:lnTo>
                  <a:lnTo>
                    <a:pt x="2194" y="176"/>
                  </a:lnTo>
                  <a:lnTo>
                    <a:pt x="2194" y="132"/>
                  </a:lnTo>
                  <a:lnTo>
                    <a:pt x="2151" y="45"/>
                  </a:lnTo>
                  <a:lnTo>
                    <a:pt x="2107" y="45"/>
                  </a:lnTo>
                  <a:lnTo>
                    <a:pt x="20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47"/>
            <p:cNvSpPr/>
            <p:nvPr/>
          </p:nvSpPr>
          <p:spPr>
            <a:xfrm>
              <a:off x="1074025" y="3794875"/>
              <a:ext cx="75725" cy="787675"/>
            </a:xfrm>
            <a:custGeom>
              <a:avLst/>
              <a:gdLst/>
              <a:ahLst/>
              <a:cxnLst/>
              <a:rect l="l" t="t" r="r" b="b"/>
              <a:pathLst>
                <a:path w="3029" h="31507" extrusionOk="0">
                  <a:moveTo>
                    <a:pt x="2765" y="1"/>
                  </a:moveTo>
                  <a:lnTo>
                    <a:pt x="2678" y="45"/>
                  </a:lnTo>
                  <a:lnTo>
                    <a:pt x="2678" y="132"/>
                  </a:lnTo>
                  <a:lnTo>
                    <a:pt x="2634" y="176"/>
                  </a:lnTo>
                  <a:lnTo>
                    <a:pt x="2678" y="791"/>
                  </a:lnTo>
                  <a:lnTo>
                    <a:pt x="2546" y="1712"/>
                  </a:lnTo>
                  <a:lnTo>
                    <a:pt x="1317" y="5442"/>
                  </a:lnTo>
                  <a:lnTo>
                    <a:pt x="1317" y="5486"/>
                  </a:lnTo>
                  <a:lnTo>
                    <a:pt x="1142" y="6320"/>
                  </a:lnTo>
                  <a:lnTo>
                    <a:pt x="1142" y="6407"/>
                  </a:lnTo>
                  <a:lnTo>
                    <a:pt x="1317" y="7592"/>
                  </a:lnTo>
                  <a:lnTo>
                    <a:pt x="1054" y="11892"/>
                  </a:lnTo>
                  <a:lnTo>
                    <a:pt x="352" y="13516"/>
                  </a:lnTo>
                  <a:lnTo>
                    <a:pt x="352" y="13560"/>
                  </a:lnTo>
                  <a:lnTo>
                    <a:pt x="133" y="14745"/>
                  </a:lnTo>
                  <a:lnTo>
                    <a:pt x="133" y="14788"/>
                  </a:lnTo>
                  <a:lnTo>
                    <a:pt x="1" y="16982"/>
                  </a:lnTo>
                  <a:lnTo>
                    <a:pt x="45" y="19176"/>
                  </a:lnTo>
                  <a:lnTo>
                    <a:pt x="45" y="19220"/>
                  </a:lnTo>
                  <a:lnTo>
                    <a:pt x="352" y="21678"/>
                  </a:lnTo>
                  <a:lnTo>
                    <a:pt x="747" y="25495"/>
                  </a:lnTo>
                  <a:lnTo>
                    <a:pt x="791" y="28040"/>
                  </a:lnTo>
                  <a:lnTo>
                    <a:pt x="1010" y="30322"/>
                  </a:lnTo>
                  <a:lnTo>
                    <a:pt x="1054" y="30410"/>
                  </a:lnTo>
                  <a:lnTo>
                    <a:pt x="1405" y="31375"/>
                  </a:lnTo>
                  <a:lnTo>
                    <a:pt x="1493" y="31463"/>
                  </a:lnTo>
                  <a:lnTo>
                    <a:pt x="1581" y="31507"/>
                  </a:lnTo>
                  <a:lnTo>
                    <a:pt x="1625" y="31463"/>
                  </a:lnTo>
                  <a:lnTo>
                    <a:pt x="1712" y="31463"/>
                  </a:lnTo>
                  <a:lnTo>
                    <a:pt x="1756" y="31375"/>
                  </a:lnTo>
                  <a:lnTo>
                    <a:pt x="1756" y="31331"/>
                  </a:lnTo>
                  <a:lnTo>
                    <a:pt x="1756" y="31244"/>
                  </a:lnTo>
                  <a:lnTo>
                    <a:pt x="1361" y="30278"/>
                  </a:lnTo>
                  <a:lnTo>
                    <a:pt x="1142" y="28040"/>
                  </a:lnTo>
                  <a:lnTo>
                    <a:pt x="1098" y="25495"/>
                  </a:lnTo>
                  <a:lnTo>
                    <a:pt x="703" y="21634"/>
                  </a:lnTo>
                  <a:lnTo>
                    <a:pt x="396" y="19176"/>
                  </a:lnTo>
                  <a:lnTo>
                    <a:pt x="352" y="16982"/>
                  </a:lnTo>
                  <a:lnTo>
                    <a:pt x="484" y="14832"/>
                  </a:lnTo>
                  <a:lnTo>
                    <a:pt x="703" y="13648"/>
                  </a:lnTo>
                  <a:lnTo>
                    <a:pt x="1405" y="12024"/>
                  </a:lnTo>
                  <a:lnTo>
                    <a:pt x="1405" y="11936"/>
                  </a:lnTo>
                  <a:lnTo>
                    <a:pt x="1668" y="7592"/>
                  </a:lnTo>
                  <a:lnTo>
                    <a:pt x="1668" y="7548"/>
                  </a:lnTo>
                  <a:lnTo>
                    <a:pt x="1493" y="6363"/>
                  </a:lnTo>
                  <a:lnTo>
                    <a:pt x="1625" y="5530"/>
                  </a:lnTo>
                  <a:lnTo>
                    <a:pt x="2897" y="1800"/>
                  </a:lnTo>
                  <a:lnTo>
                    <a:pt x="2897" y="1756"/>
                  </a:lnTo>
                  <a:lnTo>
                    <a:pt x="3029" y="834"/>
                  </a:lnTo>
                  <a:lnTo>
                    <a:pt x="3029" y="791"/>
                  </a:lnTo>
                  <a:lnTo>
                    <a:pt x="2985" y="176"/>
                  </a:lnTo>
                  <a:lnTo>
                    <a:pt x="2985" y="89"/>
                  </a:lnTo>
                  <a:lnTo>
                    <a:pt x="2941" y="45"/>
                  </a:lnTo>
                  <a:lnTo>
                    <a:pt x="28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47"/>
            <p:cNvSpPr/>
            <p:nvPr/>
          </p:nvSpPr>
          <p:spPr>
            <a:xfrm>
              <a:off x="1043325" y="4272075"/>
              <a:ext cx="50475" cy="285250"/>
            </a:xfrm>
            <a:custGeom>
              <a:avLst/>
              <a:gdLst/>
              <a:ahLst/>
              <a:cxnLst/>
              <a:rect l="l" t="t" r="r" b="b"/>
              <a:pathLst>
                <a:path w="2019" h="11410" extrusionOk="0">
                  <a:moveTo>
                    <a:pt x="88" y="1"/>
                  </a:moveTo>
                  <a:lnTo>
                    <a:pt x="44" y="45"/>
                  </a:lnTo>
                  <a:lnTo>
                    <a:pt x="0" y="132"/>
                  </a:lnTo>
                  <a:lnTo>
                    <a:pt x="0" y="176"/>
                  </a:lnTo>
                  <a:lnTo>
                    <a:pt x="307" y="2063"/>
                  </a:lnTo>
                  <a:lnTo>
                    <a:pt x="527" y="4213"/>
                  </a:lnTo>
                  <a:lnTo>
                    <a:pt x="1229" y="10313"/>
                  </a:lnTo>
                  <a:lnTo>
                    <a:pt x="1229" y="10356"/>
                  </a:lnTo>
                  <a:lnTo>
                    <a:pt x="1712" y="11278"/>
                  </a:lnTo>
                  <a:lnTo>
                    <a:pt x="1756" y="11366"/>
                  </a:lnTo>
                  <a:lnTo>
                    <a:pt x="1887" y="11410"/>
                  </a:lnTo>
                  <a:lnTo>
                    <a:pt x="1931" y="11366"/>
                  </a:lnTo>
                  <a:lnTo>
                    <a:pt x="2019" y="11322"/>
                  </a:lnTo>
                  <a:lnTo>
                    <a:pt x="2019" y="11278"/>
                  </a:lnTo>
                  <a:lnTo>
                    <a:pt x="2019" y="11190"/>
                  </a:lnTo>
                  <a:lnTo>
                    <a:pt x="2019" y="11146"/>
                  </a:lnTo>
                  <a:lnTo>
                    <a:pt x="1536" y="10225"/>
                  </a:lnTo>
                  <a:lnTo>
                    <a:pt x="878" y="4213"/>
                  </a:lnTo>
                  <a:lnTo>
                    <a:pt x="659" y="2019"/>
                  </a:lnTo>
                  <a:lnTo>
                    <a:pt x="351" y="132"/>
                  </a:lnTo>
                  <a:lnTo>
                    <a:pt x="307" y="88"/>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47"/>
            <p:cNvSpPr/>
            <p:nvPr/>
          </p:nvSpPr>
          <p:spPr>
            <a:xfrm>
              <a:off x="1022475" y="4402625"/>
              <a:ext cx="26350" cy="111925"/>
            </a:xfrm>
            <a:custGeom>
              <a:avLst/>
              <a:gdLst/>
              <a:ahLst/>
              <a:cxnLst/>
              <a:rect l="l" t="t" r="r" b="b"/>
              <a:pathLst>
                <a:path w="1054" h="4477" extrusionOk="0">
                  <a:moveTo>
                    <a:pt x="88" y="0"/>
                  </a:moveTo>
                  <a:lnTo>
                    <a:pt x="44" y="44"/>
                  </a:lnTo>
                  <a:lnTo>
                    <a:pt x="1" y="132"/>
                  </a:lnTo>
                  <a:lnTo>
                    <a:pt x="1" y="220"/>
                  </a:lnTo>
                  <a:lnTo>
                    <a:pt x="1" y="264"/>
                  </a:lnTo>
                  <a:lnTo>
                    <a:pt x="88" y="2853"/>
                  </a:lnTo>
                  <a:lnTo>
                    <a:pt x="88" y="2897"/>
                  </a:lnTo>
                  <a:lnTo>
                    <a:pt x="264" y="3555"/>
                  </a:lnTo>
                  <a:lnTo>
                    <a:pt x="308" y="3599"/>
                  </a:lnTo>
                  <a:lnTo>
                    <a:pt x="703" y="4388"/>
                  </a:lnTo>
                  <a:lnTo>
                    <a:pt x="790" y="4432"/>
                  </a:lnTo>
                  <a:lnTo>
                    <a:pt x="878" y="4476"/>
                  </a:lnTo>
                  <a:lnTo>
                    <a:pt x="922" y="4432"/>
                  </a:lnTo>
                  <a:lnTo>
                    <a:pt x="1010" y="4388"/>
                  </a:lnTo>
                  <a:lnTo>
                    <a:pt x="1010" y="4345"/>
                  </a:lnTo>
                  <a:lnTo>
                    <a:pt x="1054" y="4257"/>
                  </a:lnTo>
                  <a:lnTo>
                    <a:pt x="1010" y="4213"/>
                  </a:lnTo>
                  <a:lnTo>
                    <a:pt x="615" y="3423"/>
                  </a:lnTo>
                  <a:lnTo>
                    <a:pt x="439" y="2809"/>
                  </a:lnTo>
                  <a:lnTo>
                    <a:pt x="352" y="264"/>
                  </a:lnTo>
                  <a:lnTo>
                    <a:pt x="352" y="176"/>
                  </a:lnTo>
                  <a:lnTo>
                    <a:pt x="352" y="132"/>
                  </a:lnTo>
                  <a:lnTo>
                    <a:pt x="352" y="44"/>
                  </a:lnTo>
                  <a:lnTo>
                    <a:pt x="30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47"/>
            <p:cNvSpPr/>
            <p:nvPr/>
          </p:nvSpPr>
          <p:spPr>
            <a:xfrm>
              <a:off x="1765150" y="4491475"/>
              <a:ext cx="95475" cy="49400"/>
            </a:xfrm>
            <a:custGeom>
              <a:avLst/>
              <a:gdLst/>
              <a:ahLst/>
              <a:cxnLst/>
              <a:rect l="l" t="t" r="r" b="b"/>
              <a:pathLst>
                <a:path w="3819" h="1976" extrusionOk="0">
                  <a:moveTo>
                    <a:pt x="220" y="1"/>
                  </a:moveTo>
                  <a:lnTo>
                    <a:pt x="132" y="45"/>
                  </a:lnTo>
                  <a:lnTo>
                    <a:pt x="88" y="45"/>
                  </a:lnTo>
                  <a:lnTo>
                    <a:pt x="45" y="132"/>
                  </a:lnTo>
                  <a:lnTo>
                    <a:pt x="1" y="176"/>
                  </a:lnTo>
                  <a:lnTo>
                    <a:pt x="45" y="264"/>
                  </a:lnTo>
                  <a:lnTo>
                    <a:pt x="45" y="308"/>
                  </a:lnTo>
                  <a:lnTo>
                    <a:pt x="132" y="352"/>
                  </a:lnTo>
                  <a:lnTo>
                    <a:pt x="1449" y="1054"/>
                  </a:lnTo>
                  <a:lnTo>
                    <a:pt x="3028" y="1975"/>
                  </a:lnTo>
                  <a:lnTo>
                    <a:pt x="3116" y="1975"/>
                  </a:lnTo>
                  <a:lnTo>
                    <a:pt x="3248" y="1931"/>
                  </a:lnTo>
                  <a:lnTo>
                    <a:pt x="3774" y="1493"/>
                  </a:lnTo>
                  <a:lnTo>
                    <a:pt x="3818" y="1449"/>
                  </a:lnTo>
                  <a:lnTo>
                    <a:pt x="3818" y="1361"/>
                  </a:lnTo>
                  <a:lnTo>
                    <a:pt x="3818" y="1317"/>
                  </a:lnTo>
                  <a:lnTo>
                    <a:pt x="3774" y="1273"/>
                  </a:lnTo>
                  <a:lnTo>
                    <a:pt x="3731" y="1229"/>
                  </a:lnTo>
                  <a:lnTo>
                    <a:pt x="3687" y="1186"/>
                  </a:lnTo>
                  <a:lnTo>
                    <a:pt x="3599" y="1186"/>
                  </a:lnTo>
                  <a:lnTo>
                    <a:pt x="3555" y="1229"/>
                  </a:lnTo>
                  <a:lnTo>
                    <a:pt x="3116" y="1580"/>
                  </a:lnTo>
                  <a:lnTo>
                    <a:pt x="1624" y="747"/>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47"/>
            <p:cNvSpPr/>
            <p:nvPr/>
          </p:nvSpPr>
          <p:spPr>
            <a:xfrm>
              <a:off x="1765150" y="4467350"/>
              <a:ext cx="97675" cy="45000"/>
            </a:xfrm>
            <a:custGeom>
              <a:avLst/>
              <a:gdLst/>
              <a:ahLst/>
              <a:cxnLst/>
              <a:rect l="l" t="t" r="r" b="b"/>
              <a:pathLst>
                <a:path w="3907" h="1800" extrusionOk="0">
                  <a:moveTo>
                    <a:pt x="176" y="0"/>
                  </a:moveTo>
                  <a:lnTo>
                    <a:pt x="88" y="44"/>
                  </a:lnTo>
                  <a:lnTo>
                    <a:pt x="45" y="88"/>
                  </a:lnTo>
                  <a:lnTo>
                    <a:pt x="1" y="132"/>
                  </a:lnTo>
                  <a:lnTo>
                    <a:pt x="1" y="220"/>
                  </a:lnTo>
                  <a:lnTo>
                    <a:pt x="45" y="264"/>
                  </a:lnTo>
                  <a:lnTo>
                    <a:pt x="88" y="351"/>
                  </a:lnTo>
                  <a:lnTo>
                    <a:pt x="527" y="702"/>
                  </a:lnTo>
                  <a:lnTo>
                    <a:pt x="571" y="746"/>
                  </a:lnTo>
                  <a:lnTo>
                    <a:pt x="2458" y="1536"/>
                  </a:lnTo>
                  <a:lnTo>
                    <a:pt x="3336" y="1799"/>
                  </a:lnTo>
                  <a:lnTo>
                    <a:pt x="3379" y="1799"/>
                  </a:lnTo>
                  <a:lnTo>
                    <a:pt x="3467" y="1756"/>
                  </a:lnTo>
                  <a:lnTo>
                    <a:pt x="3818" y="1580"/>
                  </a:lnTo>
                  <a:lnTo>
                    <a:pt x="3862" y="1536"/>
                  </a:lnTo>
                  <a:lnTo>
                    <a:pt x="3906" y="1448"/>
                  </a:lnTo>
                  <a:lnTo>
                    <a:pt x="3906" y="1405"/>
                  </a:lnTo>
                  <a:lnTo>
                    <a:pt x="3906" y="1317"/>
                  </a:lnTo>
                  <a:lnTo>
                    <a:pt x="3862" y="1273"/>
                  </a:lnTo>
                  <a:lnTo>
                    <a:pt x="3774" y="1229"/>
                  </a:lnTo>
                  <a:lnTo>
                    <a:pt x="3731" y="1229"/>
                  </a:lnTo>
                  <a:lnTo>
                    <a:pt x="3643" y="1273"/>
                  </a:lnTo>
                  <a:lnTo>
                    <a:pt x="3379" y="1448"/>
                  </a:lnTo>
                  <a:lnTo>
                    <a:pt x="2590" y="1229"/>
                  </a:lnTo>
                  <a:lnTo>
                    <a:pt x="747" y="439"/>
                  </a:lnTo>
                  <a:lnTo>
                    <a:pt x="308" y="44"/>
                  </a:lnTo>
                  <a:lnTo>
                    <a:pt x="220" y="44"/>
                  </a:lnTo>
                  <a:lnTo>
                    <a:pt x="1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47"/>
            <p:cNvSpPr/>
            <p:nvPr/>
          </p:nvSpPr>
          <p:spPr>
            <a:xfrm>
              <a:off x="1765150" y="4441025"/>
              <a:ext cx="127275" cy="43900"/>
            </a:xfrm>
            <a:custGeom>
              <a:avLst/>
              <a:gdLst/>
              <a:ahLst/>
              <a:cxnLst/>
              <a:rect l="l" t="t" r="r" b="b"/>
              <a:pathLst>
                <a:path w="5091" h="1756" extrusionOk="0">
                  <a:moveTo>
                    <a:pt x="176" y="0"/>
                  </a:moveTo>
                  <a:lnTo>
                    <a:pt x="88" y="44"/>
                  </a:lnTo>
                  <a:lnTo>
                    <a:pt x="45" y="88"/>
                  </a:lnTo>
                  <a:lnTo>
                    <a:pt x="1" y="132"/>
                  </a:lnTo>
                  <a:lnTo>
                    <a:pt x="1" y="176"/>
                  </a:lnTo>
                  <a:lnTo>
                    <a:pt x="1" y="264"/>
                  </a:lnTo>
                  <a:lnTo>
                    <a:pt x="45" y="307"/>
                  </a:lnTo>
                  <a:lnTo>
                    <a:pt x="571" y="834"/>
                  </a:lnTo>
                  <a:lnTo>
                    <a:pt x="1624" y="1404"/>
                  </a:lnTo>
                  <a:lnTo>
                    <a:pt x="2458" y="1755"/>
                  </a:lnTo>
                  <a:lnTo>
                    <a:pt x="2546" y="1755"/>
                  </a:lnTo>
                  <a:lnTo>
                    <a:pt x="3818" y="1668"/>
                  </a:lnTo>
                  <a:lnTo>
                    <a:pt x="3906" y="1668"/>
                  </a:lnTo>
                  <a:lnTo>
                    <a:pt x="5003" y="1009"/>
                  </a:lnTo>
                  <a:lnTo>
                    <a:pt x="5047" y="966"/>
                  </a:lnTo>
                  <a:lnTo>
                    <a:pt x="5047" y="878"/>
                  </a:lnTo>
                  <a:lnTo>
                    <a:pt x="5091" y="834"/>
                  </a:lnTo>
                  <a:lnTo>
                    <a:pt x="5047" y="746"/>
                  </a:lnTo>
                  <a:lnTo>
                    <a:pt x="5003" y="702"/>
                  </a:lnTo>
                  <a:lnTo>
                    <a:pt x="4915" y="658"/>
                  </a:lnTo>
                  <a:lnTo>
                    <a:pt x="4871" y="658"/>
                  </a:lnTo>
                  <a:lnTo>
                    <a:pt x="4784" y="702"/>
                  </a:lnTo>
                  <a:lnTo>
                    <a:pt x="3774" y="1317"/>
                  </a:lnTo>
                  <a:lnTo>
                    <a:pt x="2546" y="1404"/>
                  </a:lnTo>
                  <a:lnTo>
                    <a:pt x="1756" y="1097"/>
                  </a:lnTo>
                  <a:lnTo>
                    <a:pt x="791" y="527"/>
                  </a:lnTo>
                  <a:lnTo>
                    <a:pt x="264" y="44"/>
                  </a:lnTo>
                  <a:lnTo>
                    <a:pt x="220" y="44"/>
                  </a:lnTo>
                  <a:lnTo>
                    <a:pt x="1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47"/>
            <p:cNvSpPr/>
            <p:nvPr/>
          </p:nvSpPr>
          <p:spPr>
            <a:xfrm>
              <a:off x="1728950" y="4366425"/>
              <a:ext cx="241375" cy="79000"/>
            </a:xfrm>
            <a:custGeom>
              <a:avLst/>
              <a:gdLst/>
              <a:ahLst/>
              <a:cxnLst/>
              <a:rect l="l" t="t" r="r" b="b"/>
              <a:pathLst>
                <a:path w="9655" h="3160" extrusionOk="0">
                  <a:moveTo>
                    <a:pt x="176" y="0"/>
                  </a:moveTo>
                  <a:lnTo>
                    <a:pt x="88" y="44"/>
                  </a:lnTo>
                  <a:lnTo>
                    <a:pt x="45" y="88"/>
                  </a:lnTo>
                  <a:lnTo>
                    <a:pt x="1" y="132"/>
                  </a:lnTo>
                  <a:lnTo>
                    <a:pt x="1" y="220"/>
                  </a:lnTo>
                  <a:lnTo>
                    <a:pt x="45" y="264"/>
                  </a:lnTo>
                  <a:lnTo>
                    <a:pt x="308" y="702"/>
                  </a:lnTo>
                  <a:lnTo>
                    <a:pt x="878" y="1668"/>
                  </a:lnTo>
                  <a:lnTo>
                    <a:pt x="878" y="1712"/>
                  </a:lnTo>
                  <a:lnTo>
                    <a:pt x="1756" y="2502"/>
                  </a:lnTo>
                  <a:lnTo>
                    <a:pt x="1800" y="2545"/>
                  </a:lnTo>
                  <a:lnTo>
                    <a:pt x="2853" y="2896"/>
                  </a:lnTo>
                  <a:lnTo>
                    <a:pt x="2897" y="2896"/>
                  </a:lnTo>
                  <a:lnTo>
                    <a:pt x="6232" y="3160"/>
                  </a:lnTo>
                  <a:lnTo>
                    <a:pt x="6319" y="3160"/>
                  </a:lnTo>
                  <a:lnTo>
                    <a:pt x="9567" y="1536"/>
                  </a:lnTo>
                  <a:lnTo>
                    <a:pt x="9610" y="1492"/>
                  </a:lnTo>
                  <a:lnTo>
                    <a:pt x="9654" y="1448"/>
                  </a:lnTo>
                  <a:lnTo>
                    <a:pt x="9654" y="1361"/>
                  </a:lnTo>
                  <a:lnTo>
                    <a:pt x="9654" y="1317"/>
                  </a:lnTo>
                  <a:lnTo>
                    <a:pt x="9610" y="1229"/>
                  </a:lnTo>
                  <a:lnTo>
                    <a:pt x="9523" y="1229"/>
                  </a:lnTo>
                  <a:lnTo>
                    <a:pt x="9479" y="1185"/>
                  </a:lnTo>
                  <a:lnTo>
                    <a:pt x="9391" y="1229"/>
                  </a:lnTo>
                  <a:lnTo>
                    <a:pt x="6232" y="2809"/>
                  </a:lnTo>
                  <a:lnTo>
                    <a:pt x="2941" y="2545"/>
                  </a:lnTo>
                  <a:lnTo>
                    <a:pt x="1931" y="2194"/>
                  </a:lnTo>
                  <a:lnTo>
                    <a:pt x="1142" y="1492"/>
                  </a:lnTo>
                  <a:lnTo>
                    <a:pt x="571" y="527"/>
                  </a:lnTo>
                  <a:lnTo>
                    <a:pt x="352" y="88"/>
                  </a:lnTo>
                  <a:lnTo>
                    <a:pt x="308"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47"/>
            <p:cNvSpPr/>
            <p:nvPr/>
          </p:nvSpPr>
          <p:spPr>
            <a:xfrm>
              <a:off x="1807950" y="4679075"/>
              <a:ext cx="25" cy="25"/>
            </a:xfrm>
            <a:custGeom>
              <a:avLst/>
              <a:gdLst/>
              <a:ahLst/>
              <a:cxnLst/>
              <a:rect l="l" t="t" r="r" b="b"/>
              <a:pathLst>
                <a:path w="1" h="1" extrusionOk="0">
                  <a:moveTo>
                    <a:pt x="0" y="0"/>
                  </a:moveTo>
                  <a:lnTo>
                    <a:pt x="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47"/>
            <p:cNvSpPr/>
            <p:nvPr/>
          </p:nvSpPr>
          <p:spPr>
            <a:xfrm>
              <a:off x="1807950" y="4679075"/>
              <a:ext cx="25" cy="25"/>
            </a:xfrm>
            <a:custGeom>
              <a:avLst/>
              <a:gdLst/>
              <a:ahLst/>
              <a:cxnLst/>
              <a:rect l="l" t="t" r="r" b="b"/>
              <a:pathLst>
                <a:path w="1" h="1" fill="none" extrusionOk="0">
                  <a:moveTo>
                    <a:pt x="0" y="0"/>
                  </a:moveTo>
                  <a:lnTo>
                    <a:pt x="0" y="0"/>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47"/>
            <p:cNvSpPr/>
            <p:nvPr/>
          </p:nvSpPr>
          <p:spPr>
            <a:xfrm>
              <a:off x="1490900" y="2760400"/>
              <a:ext cx="866675" cy="1925275"/>
            </a:xfrm>
            <a:custGeom>
              <a:avLst/>
              <a:gdLst/>
              <a:ahLst/>
              <a:cxnLst/>
              <a:rect l="l" t="t" r="r" b="b"/>
              <a:pathLst>
                <a:path w="34667" h="77011" extrusionOk="0">
                  <a:moveTo>
                    <a:pt x="34447" y="1"/>
                  </a:moveTo>
                  <a:lnTo>
                    <a:pt x="34359" y="44"/>
                  </a:lnTo>
                  <a:lnTo>
                    <a:pt x="31858" y="1931"/>
                  </a:lnTo>
                  <a:lnTo>
                    <a:pt x="28216" y="4915"/>
                  </a:lnTo>
                  <a:lnTo>
                    <a:pt x="25846" y="6758"/>
                  </a:lnTo>
                  <a:lnTo>
                    <a:pt x="23784" y="8426"/>
                  </a:lnTo>
                  <a:lnTo>
                    <a:pt x="20668" y="10883"/>
                  </a:lnTo>
                  <a:lnTo>
                    <a:pt x="15666" y="13077"/>
                  </a:lnTo>
                  <a:lnTo>
                    <a:pt x="15622" y="13077"/>
                  </a:lnTo>
                  <a:lnTo>
                    <a:pt x="13867" y="14174"/>
                  </a:lnTo>
                  <a:lnTo>
                    <a:pt x="13823" y="14218"/>
                  </a:lnTo>
                  <a:lnTo>
                    <a:pt x="12331" y="15622"/>
                  </a:lnTo>
                  <a:lnTo>
                    <a:pt x="12331" y="15666"/>
                  </a:lnTo>
                  <a:lnTo>
                    <a:pt x="10225" y="18386"/>
                  </a:lnTo>
                  <a:lnTo>
                    <a:pt x="9610" y="19045"/>
                  </a:lnTo>
                  <a:lnTo>
                    <a:pt x="8777" y="19571"/>
                  </a:lnTo>
                  <a:lnTo>
                    <a:pt x="8733" y="19615"/>
                  </a:lnTo>
                  <a:lnTo>
                    <a:pt x="8118" y="20229"/>
                  </a:lnTo>
                  <a:lnTo>
                    <a:pt x="8118" y="20273"/>
                  </a:lnTo>
                  <a:lnTo>
                    <a:pt x="7065" y="22204"/>
                  </a:lnTo>
                  <a:lnTo>
                    <a:pt x="7021" y="22204"/>
                  </a:lnTo>
                  <a:lnTo>
                    <a:pt x="6451" y="23915"/>
                  </a:lnTo>
                  <a:lnTo>
                    <a:pt x="6451" y="23959"/>
                  </a:lnTo>
                  <a:lnTo>
                    <a:pt x="6319" y="25583"/>
                  </a:lnTo>
                  <a:lnTo>
                    <a:pt x="6319" y="25627"/>
                  </a:lnTo>
                  <a:lnTo>
                    <a:pt x="6846" y="28347"/>
                  </a:lnTo>
                  <a:lnTo>
                    <a:pt x="6846" y="30629"/>
                  </a:lnTo>
                  <a:lnTo>
                    <a:pt x="6275" y="35631"/>
                  </a:lnTo>
                  <a:lnTo>
                    <a:pt x="5837" y="38966"/>
                  </a:lnTo>
                  <a:lnTo>
                    <a:pt x="5442" y="41819"/>
                  </a:lnTo>
                  <a:lnTo>
                    <a:pt x="5135" y="43662"/>
                  </a:lnTo>
                  <a:lnTo>
                    <a:pt x="4169" y="47699"/>
                  </a:lnTo>
                  <a:lnTo>
                    <a:pt x="3599" y="50200"/>
                  </a:lnTo>
                  <a:lnTo>
                    <a:pt x="3292" y="52087"/>
                  </a:lnTo>
                  <a:lnTo>
                    <a:pt x="2633" y="53491"/>
                  </a:lnTo>
                  <a:lnTo>
                    <a:pt x="2633" y="53535"/>
                  </a:lnTo>
                  <a:lnTo>
                    <a:pt x="2107" y="56387"/>
                  </a:lnTo>
                  <a:lnTo>
                    <a:pt x="834" y="60512"/>
                  </a:lnTo>
                  <a:lnTo>
                    <a:pt x="220" y="62837"/>
                  </a:lnTo>
                  <a:lnTo>
                    <a:pt x="1" y="63846"/>
                  </a:lnTo>
                  <a:lnTo>
                    <a:pt x="1" y="63890"/>
                  </a:lnTo>
                  <a:lnTo>
                    <a:pt x="44" y="64856"/>
                  </a:lnTo>
                  <a:lnTo>
                    <a:pt x="88" y="64987"/>
                  </a:lnTo>
                  <a:lnTo>
                    <a:pt x="2019" y="67050"/>
                  </a:lnTo>
                  <a:lnTo>
                    <a:pt x="3511" y="68629"/>
                  </a:lnTo>
                  <a:lnTo>
                    <a:pt x="5486" y="70955"/>
                  </a:lnTo>
                  <a:lnTo>
                    <a:pt x="7767" y="73412"/>
                  </a:lnTo>
                  <a:lnTo>
                    <a:pt x="9830" y="75606"/>
                  </a:lnTo>
                  <a:lnTo>
                    <a:pt x="10883" y="76967"/>
                  </a:lnTo>
                  <a:lnTo>
                    <a:pt x="10927" y="77011"/>
                  </a:lnTo>
                  <a:lnTo>
                    <a:pt x="11102" y="77011"/>
                  </a:lnTo>
                  <a:lnTo>
                    <a:pt x="11146" y="76923"/>
                  </a:lnTo>
                  <a:lnTo>
                    <a:pt x="11190" y="76879"/>
                  </a:lnTo>
                  <a:lnTo>
                    <a:pt x="11190" y="76791"/>
                  </a:lnTo>
                  <a:lnTo>
                    <a:pt x="11146" y="76747"/>
                  </a:lnTo>
                  <a:lnTo>
                    <a:pt x="10093" y="75387"/>
                  </a:lnTo>
                  <a:lnTo>
                    <a:pt x="8031" y="73149"/>
                  </a:lnTo>
                  <a:lnTo>
                    <a:pt x="5749" y="70736"/>
                  </a:lnTo>
                  <a:lnTo>
                    <a:pt x="3774" y="68410"/>
                  </a:lnTo>
                  <a:lnTo>
                    <a:pt x="2282" y="66830"/>
                  </a:lnTo>
                  <a:lnTo>
                    <a:pt x="395" y="64812"/>
                  </a:lnTo>
                  <a:lnTo>
                    <a:pt x="352" y="63890"/>
                  </a:lnTo>
                  <a:lnTo>
                    <a:pt x="571" y="62925"/>
                  </a:lnTo>
                  <a:lnTo>
                    <a:pt x="1141" y="60599"/>
                  </a:lnTo>
                  <a:lnTo>
                    <a:pt x="2458" y="56475"/>
                  </a:lnTo>
                  <a:lnTo>
                    <a:pt x="2984" y="53578"/>
                  </a:lnTo>
                  <a:lnTo>
                    <a:pt x="3599" y="52174"/>
                  </a:lnTo>
                  <a:lnTo>
                    <a:pt x="3643" y="52174"/>
                  </a:lnTo>
                  <a:lnTo>
                    <a:pt x="3950" y="50287"/>
                  </a:lnTo>
                  <a:lnTo>
                    <a:pt x="4520" y="47786"/>
                  </a:lnTo>
                  <a:lnTo>
                    <a:pt x="5442" y="43749"/>
                  </a:lnTo>
                  <a:lnTo>
                    <a:pt x="5793" y="41862"/>
                  </a:lnTo>
                  <a:lnTo>
                    <a:pt x="6188" y="39010"/>
                  </a:lnTo>
                  <a:lnTo>
                    <a:pt x="6627" y="35675"/>
                  </a:lnTo>
                  <a:lnTo>
                    <a:pt x="7197" y="30673"/>
                  </a:lnTo>
                  <a:lnTo>
                    <a:pt x="7197" y="30629"/>
                  </a:lnTo>
                  <a:lnTo>
                    <a:pt x="7197" y="28347"/>
                  </a:lnTo>
                  <a:lnTo>
                    <a:pt x="7197" y="28303"/>
                  </a:lnTo>
                  <a:lnTo>
                    <a:pt x="6670" y="25583"/>
                  </a:lnTo>
                  <a:lnTo>
                    <a:pt x="6802" y="24003"/>
                  </a:lnTo>
                  <a:lnTo>
                    <a:pt x="7372" y="22336"/>
                  </a:lnTo>
                  <a:lnTo>
                    <a:pt x="8382" y="20449"/>
                  </a:lnTo>
                  <a:lnTo>
                    <a:pt x="8996" y="19878"/>
                  </a:lnTo>
                  <a:lnTo>
                    <a:pt x="9830" y="19352"/>
                  </a:lnTo>
                  <a:lnTo>
                    <a:pt x="9874" y="19308"/>
                  </a:lnTo>
                  <a:lnTo>
                    <a:pt x="10488" y="18606"/>
                  </a:lnTo>
                  <a:lnTo>
                    <a:pt x="12594" y="15885"/>
                  </a:lnTo>
                  <a:lnTo>
                    <a:pt x="14042" y="14481"/>
                  </a:lnTo>
                  <a:lnTo>
                    <a:pt x="15798" y="13384"/>
                  </a:lnTo>
                  <a:lnTo>
                    <a:pt x="20800" y="11234"/>
                  </a:lnTo>
                  <a:lnTo>
                    <a:pt x="20844" y="11190"/>
                  </a:lnTo>
                  <a:lnTo>
                    <a:pt x="24003" y="8733"/>
                  </a:lnTo>
                  <a:lnTo>
                    <a:pt x="28435" y="5178"/>
                  </a:lnTo>
                  <a:lnTo>
                    <a:pt x="32077" y="2195"/>
                  </a:lnTo>
                  <a:lnTo>
                    <a:pt x="34578" y="308"/>
                  </a:lnTo>
                  <a:lnTo>
                    <a:pt x="34622" y="264"/>
                  </a:lnTo>
                  <a:lnTo>
                    <a:pt x="34666" y="176"/>
                  </a:lnTo>
                  <a:lnTo>
                    <a:pt x="34622" y="132"/>
                  </a:lnTo>
                  <a:lnTo>
                    <a:pt x="34622" y="44"/>
                  </a:lnTo>
                  <a:lnTo>
                    <a:pt x="345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47"/>
            <p:cNvSpPr/>
            <p:nvPr/>
          </p:nvSpPr>
          <p:spPr>
            <a:xfrm>
              <a:off x="1465675" y="2732975"/>
              <a:ext cx="861175" cy="1931850"/>
            </a:xfrm>
            <a:custGeom>
              <a:avLst/>
              <a:gdLst/>
              <a:ahLst/>
              <a:cxnLst/>
              <a:rect l="l" t="t" r="r" b="b"/>
              <a:pathLst>
                <a:path w="34447" h="77274" extrusionOk="0">
                  <a:moveTo>
                    <a:pt x="34227" y="1"/>
                  </a:moveTo>
                  <a:lnTo>
                    <a:pt x="34183" y="44"/>
                  </a:lnTo>
                  <a:lnTo>
                    <a:pt x="33174" y="790"/>
                  </a:lnTo>
                  <a:lnTo>
                    <a:pt x="28435" y="4652"/>
                  </a:lnTo>
                  <a:lnTo>
                    <a:pt x="26504" y="6275"/>
                  </a:lnTo>
                  <a:lnTo>
                    <a:pt x="24705" y="7680"/>
                  </a:lnTo>
                  <a:lnTo>
                    <a:pt x="22862" y="9128"/>
                  </a:lnTo>
                  <a:lnTo>
                    <a:pt x="20931" y="10532"/>
                  </a:lnTo>
                  <a:lnTo>
                    <a:pt x="19044" y="11366"/>
                  </a:lnTo>
                  <a:lnTo>
                    <a:pt x="14876" y="12814"/>
                  </a:lnTo>
                  <a:lnTo>
                    <a:pt x="9479" y="14788"/>
                  </a:lnTo>
                  <a:lnTo>
                    <a:pt x="9435" y="14832"/>
                  </a:lnTo>
                  <a:lnTo>
                    <a:pt x="8908" y="15271"/>
                  </a:lnTo>
                  <a:lnTo>
                    <a:pt x="8864" y="15315"/>
                  </a:lnTo>
                  <a:lnTo>
                    <a:pt x="7987" y="16543"/>
                  </a:lnTo>
                  <a:lnTo>
                    <a:pt x="7943" y="16587"/>
                  </a:lnTo>
                  <a:lnTo>
                    <a:pt x="6933" y="18474"/>
                  </a:lnTo>
                  <a:lnTo>
                    <a:pt x="5968" y="20800"/>
                  </a:lnTo>
                  <a:lnTo>
                    <a:pt x="5968" y="20844"/>
                  </a:lnTo>
                  <a:lnTo>
                    <a:pt x="5441" y="23169"/>
                  </a:lnTo>
                  <a:lnTo>
                    <a:pt x="5441" y="23213"/>
                  </a:lnTo>
                  <a:lnTo>
                    <a:pt x="5398" y="24617"/>
                  </a:lnTo>
                  <a:lnTo>
                    <a:pt x="5398" y="24661"/>
                  </a:lnTo>
                  <a:lnTo>
                    <a:pt x="6319" y="29269"/>
                  </a:lnTo>
                  <a:lnTo>
                    <a:pt x="6407" y="30761"/>
                  </a:lnTo>
                  <a:lnTo>
                    <a:pt x="6144" y="34666"/>
                  </a:lnTo>
                  <a:lnTo>
                    <a:pt x="5836" y="37431"/>
                  </a:lnTo>
                  <a:lnTo>
                    <a:pt x="5485" y="40327"/>
                  </a:lnTo>
                  <a:lnTo>
                    <a:pt x="5134" y="42784"/>
                  </a:lnTo>
                  <a:lnTo>
                    <a:pt x="4871" y="44364"/>
                  </a:lnTo>
                  <a:lnTo>
                    <a:pt x="3906" y="48532"/>
                  </a:lnTo>
                  <a:lnTo>
                    <a:pt x="3423" y="51472"/>
                  </a:lnTo>
                  <a:lnTo>
                    <a:pt x="3247" y="53447"/>
                  </a:lnTo>
                  <a:lnTo>
                    <a:pt x="2633" y="55860"/>
                  </a:lnTo>
                  <a:lnTo>
                    <a:pt x="1756" y="58449"/>
                  </a:lnTo>
                  <a:lnTo>
                    <a:pt x="922" y="60775"/>
                  </a:lnTo>
                  <a:lnTo>
                    <a:pt x="922" y="60819"/>
                  </a:lnTo>
                  <a:lnTo>
                    <a:pt x="307" y="63188"/>
                  </a:lnTo>
                  <a:lnTo>
                    <a:pt x="0" y="64549"/>
                  </a:lnTo>
                  <a:lnTo>
                    <a:pt x="0" y="64592"/>
                  </a:lnTo>
                  <a:lnTo>
                    <a:pt x="44" y="66743"/>
                  </a:lnTo>
                  <a:lnTo>
                    <a:pt x="44" y="66786"/>
                  </a:lnTo>
                  <a:lnTo>
                    <a:pt x="264" y="67357"/>
                  </a:lnTo>
                  <a:lnTo>
                    <a:pt x="307" y="67401"/>
                  </a:lnTo>
                  <a:lnTo>
                    <a:pt x="3423" y="70955"/>
                  </a:lnTo>
                  <a:lnTo>
                    <a:pt x="7811" y="75650"/>
                  </a:lnTo>
                  <a:lnTo>
                    <a:pt x="9303" y="77230"/>
                  </a:lnTo>
                  <a:lnTo>
                    <a:pt x="9347" y="77274"/>
                  </a:lnTo>
                  <a:lnTo>
                    <a:pt x="9435" y="77274"/>
                  </a:lnTo>
                  <a:lnTo>
                    <a:pt x="9566" y="77230"/>
                  </a:lnTo>
                  <a:lnTo>
                    <a:pt x="9610" y="77186"/>
                  </a:lnTo>
                  <a:lnTo>
                    <a:pt x="9610" y="77098"/>
                  </a:lnTo>
                  <a:lnTo>
                    <a:pt x="9610" y="77054"/>
                  </a:lnTo>
                  <a:lnTo>
                    <a:pt x="9566" y="77011"/>
                  </a:lnTo>
                  <a:lnTo>
                    <a:pt x="3686" y="70736"/>
                  </a:lnTo>
                  <a:lnTo>
                    <a:pt x="571" y="67225"/>
                  </a:lnTo>
                  <a:lnTo>
                    <a:pt x="395" y="66699"/>
                  </a:lnTo>
                  <a:lnTo>
                    <a:pt x="351" y="64592"/>
                  </a:lnTo>
                  <a:lnTo>
                    <a:pt x="659" y="63276"/>
                  </a:lnTo>
                  <a:lnTo>
                    <a:pt x="1273" y="60906"/>
                  </a:lnTo>
                  <a:lnTo>
                    <a:pt x="2107" y="58581"/>
                  </a:lnTo>
                  <a:lnTo>
                    <a:pt x="2984" y="55992"/>
                  </a:lnTo>
                  <a:lnTo>
                    <a:pt x="3599" y="53535"/>
                  </a:lnTo>
                  <a:lnTo>
                    <a:pt x="3599" y="53491"/>
                  </a:lnTo>
                  <a:lnTo>
                    <a:pt x="3774" y="51516"/>
                  </a:lnTo>
                  <a:lnTo>
                    <a:pt x="4213" y="48576"/>
                  </a:lnTo>
                  <a:lnTo>
                    <a:pt x="5222" y="44407"/>
                  </a:lnTo>
                  <a:lnTo>
                    <a:pt x="5485" y="42828"/>
                  </a:lnTo>
                  <a:lnTo>
                    <a:pt x="5836" y="40370"/>
                  </a:lnTo>
                  <a:lnTo>
                    <a:pt x="6187" y="37474"/>
                  </a:lnTo>
                  <a:lnTo>
                    <a:pt x="6495" y="34710"/>
                  </a:lnTo>
                  <a:lnTo>
                    <a:pt x="6758" y="30805"/>
                  </a:lnTo>
                  <a:lnTo>
                    <a:pt x="6758" y="30761"/>
                  </a:lnTo>
                  <a:lnTo>
                    <a:pt x="6670" y="29225"/>
                  </a:lnTo>
                  <a:lnTo>
                    <a:pt x="5749" y="24617"/>
                  </a:lnTo>
                  <a:lnTo>
                    <a:pt x="5793" y="23257"/>
                  </a:lnTo>
                  <a:lnTo>
                    <a:pt x="6319" y="20932"/>
                  </a:lnTo>
                  <a:lnTo>
                    <a:pt x="7284" y="18606"/>
                  </a:lnTo>
                  <a:lnTo>
                    <a:pt x="8250" y="16763"/>
                  </a:lnTo>
                  <a:lnTo>
                    <a:pt x="9127" y="15534"/>
                  </a:lnTo>
                  <a:lnTo>
                    <a:pt x="9610" y="15095"/>
                  </a:lnTo>
                  <a:lnTo>
                    <a:pt x="15007" y="13165"/>
                  </a:lnTo>
                  <a:lnTo>
                    <a:pt x="19132" y="11673"/>
                  </a:lnTo>
                  <a:lnTo>
                    <a:pt x="21063" y="10839"/>
                  </a:lnTo>
                  <a:lnTo>
                    <a:pt x="21107" y="10839"/>
                  </a:lnTo>
                  <a:lnTo>
                    <a:pt x="23081" y="9435"/>
                  </a:lnTo>
                  <a:lnTo>
                    <a:pt x="24924" y="7943"/>
                  </a:lnTo>
                  <a:lnTo>
                    <a:pt x="26724" y="6539"/>
                  </a:lnTo>
                  <a:lnTo>
                    <a:pt x="28654" y="4959"/>
                  </a:lnTo>
                  <a:lnTo>
                    <a:pt x="33350" y="1054"/>
                  </a:lnTo>
                  <a:lnTo>
                    <a:pt x="34403" y="308"/>
                  </a:lnTo>
                  <a:lnTo>
                    <a:pt x="34447" y="264"/>
                  </a:lnTo>
                  <a:lnTo>
                    <a:pt x="34447" y="220"/>
                  </a:lnTo>
                  <a:lnTo>
                    <a:pt x="34447" y="132"/>
                  </a:lnTo>
                  <a:lnTo>
                    <a:pt x="34447" y="88"/>
                  </a:lnTo>
                  <a:lnTo>
                    <a:pt x="3435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47"/>
            <p:cNvSpPr/>
            <p:nvPr/>
          </p:nvSpPr>
          <p:spPr>
            <a:xfrm>
              <a:off x="1417400" y="2679225"/>
              <a:ext cx="851300" cy="1981225"/>
            </a:xfrm>
            <a:custGeom>
              <a:avLst/>
              <a:gdLst/>
              <a:ahLst/>
              <a:cxnLst/>
              <a:rect l="l" t="t" r="r" b="b"/>
              <a:pathLst>
                <a:path w="34052" h="79249" extrusionOk="0">
                  <a:moveTo>
                    <a:pt x="33876" y="0"/>
                  </a:moveTo>
                  <a:lnTo>
                    <a:pt x="33789" y="44"/>
                  </a:lnTo>
                  <a:lnTo>
                    <a:pt x="33745" y="44"/>
                  </a:lnTo>
                  <a:lnTo>
                    <a:pt x="31244" y="2194"/>
                  </a:lnTo>
                  <a:lnTo>
                    <a:pt x="28786" y="4213"/>
                  </a:lnTo>
                  <a:lnTo>
                    <a:pt x="26461" y="6056"/>
                  </a:lnTo>
                  <a:lnTo>
                    <a:pt x="22994" y="8645"/>
                  </a:lnTo>
                  <a:lnTo>
                    <a:pt x="21239" y="9830"/>
                  </a:lnTo>
                  <a:lnTo>
                    <a:pt x="18738" y="10883"/>
                  </a:lnTo>
                  <a:lnTo>
                    <a:pt x="15534" y="12111"/>
                  </a:lnTo>
                  <a:lnTo>
                    <a:pt x="13209" y="13472"/>
                  </a:lnTo>
                  <a:lnTo>
                    <a:pt x="10356" y="14569"/>
                  </a:lnTo>
                  <a:lnTo>
                    <a:pt x="10312" y="14569"/>
                  </a:lnTo>
                  <a:lnTo>
                    <a:pt x="8294" y="15797"/>
                  </a:lnTo>
                  <a:lnTo>
                    <a:pt x="6056" y="16938"/>
                  </a:lnTo>
                  <a:lnTo>
                    <a:pt x="3862" y="17465"/>
                  </a:lnTo>
                  <a:lnTo>
                    <a:pt x="2721" y="17684"/>
                  </a:lnTo>
                  <a:lnTo>
                    <a:pt x="2633" y="17684"/>
                  </a:lnTo>
                  <a:lnTo>
                    <a:pt x="2590" y="17772"/>
                  </a:lnTo>
                  <a:lnTo>
                    <a:pt x="2590" y="17860"/>
                  </a:lnTo>
                  <a:lnTo>
                    <a:pt x="2633" y="17948"/>
                  </a:lnTo>
                  <a:lnTo>
                    <a:pt x="3248" y="18518"/>
                  </a:lnTo>
                  <a:lnTo>
                    <a:pt x="3379" y="19045"/>
                  </a:lnTo>
                  <a:lnTo>
                    <a:pt x="3248" y="20142"/>
                  </a:lnTo>
                  <a:lnTo>
                    <a:pt x="3248" y="21195"/>
                  </a:lnTo>
                  <a:lnTo>
                    <a:pt x="3292" y="22248"/>
                  </a:lnTo>
                  <a:lnTo>
                    <a:pt x="3423" y="23257"/>
                  </a:lnTo>
                  <a:lnTo>
                    <a:pt x="3599" y="24222"/>
                  </a:lnTo>
                  <a:lnTo>
                    <a:pt x="3818" y="25232"/>
                  </a:lnTo>
                  <a:lnTo>
                    <a:pt x="4301" y="27162"/>
                  </a:lnTo>
                  <a:lnTo>
                    <a:pt x="4696" y="28698"/>
                  </a:lnTo>
                  <a:lnTo>
                    <a:pt x="5047" y="30278"/>
                  </a:lnTo>
                  <a:lnTo>
                    <a:pt x="5178" y="31112"/>
                  </a:lnTo>
                  <a:lnTo>
                    <a:pt x="5266" y="31945"/>
                  </a:lnTo>
                  <a:lnTo>
                    <a:pt x="5354" y="32779"/>
                  </a:lnTo>
                  <a:lnTo>
                    <a:pt x="5354" y="33657"/>
                  </a:lnTo>
                  <a:lnTo>
                    <a:pt x="5354" y="36202"/>
                  </a:lnTo>
                  <a:lnTo>
                    <a:pt x="5135" y="38659"/>
                  </a:lnTo>
                  <a:lnTo>
                    <a:pt x="4871" y="41029"/>
                  </a:lnTo>
                  <a:lnTo>
                    <a:pt x="4257" y="45724"/>
                  </a:lnTo>
                  <a:lnTo>
                    <a:pt x="3687" y="47962"/>
                  </a:lnTo>
                  <a:lnTo>
                    <a:pt x="3292" y="50770"/>
                  </a:lnTo>
                  <a:lnTo>
                    <a:pt x="3028" y="53315"/>
                  </a:lnTo>
                  <a:lnTo>
                    <a:pt x="2546" y="56387"/>
                  </a:lnTo>
                  <a:lnTo>
                    <a:pt x="2195" y="58449"/>
                  </a:lnTo>
                  <a:lnTo>
                    <a:pt x="1317" y="60775"/>
                  </a:lnTo>
                  <a:lnTo>
                    <a:pt x="88" y="65075"/>
                  </a:lnTo>
                  <a:lnTo>
                    <a:pt x="1" y="66874"/>
                  </a:lnTo>
                  <a:lnTo>
                    <a:pt x="1" y="66918"/>
                  </a:lnTo>
                  <a:lnTo>
                    <a:pt x="132" y="68936"/>
                  </a:lnTo>
                  <a:lnTo>
                    <a:pt x="44" y="70516"/>
                  </a:lnTo>
                  <a:lnTo>
                    <a:pt x="88" y="71569"/>
                  </a:lnTo>
                  <a:lnTo>
                    <a:pt x="132" y="71657"/>
                  </a:lnTo>
                  <a:lnTo>
                    <a:pt x="395" y="72184"/>
                  </a:lnTo>
                  <a:lnTo>
                    <a:pt x="395" y="72227"/>
                  </a:lnTo>
                  <a:lnTo>
                    <a:pt x="2633" y="74773"/>
                  </a:lnTo>
                  <a:lnTo>
                    <a:pt x="5486" y="77625"/>
                  </a:lnTo>
                  <a:lnTo>
                    <a:pt x="7153" y="79204"/>
                  </a:lnTo>
                  <a:lnTo>
                    <a:pt x="7285" y="79248"/>
                  </a:lnTo>
                  <a:lnTo>
                    <a:pt x="7329" y="79248"/>
                  </a:lnTo>
                  <a:lnTo>
                    <a:pt x="7416" y="79204"/>
                  </a:lnTo>
                  <a:lnTo>
                    <a:pt x="7460" y="79117"/>
                  </a:lnTo>
                  <a:lnTo>
                    <a:pt x="7460" y="79073"/>
                  </a:lnTo>
                  <a:lnTo>
                    <a:pt x="7416" y="78985"/>
                  </a:lnTo>
                  <a:lnTo>
                    <a:pt x="7416" y="78941"/>
                  </a:lnTo>
                  <a:lnTo>
                    <a:pt x="5705" y="77361"/>
                  </a:lnTo>
                  <a:lnTo>
                    <a:pt x="2853" y="74553"/>
                  </a:lnTo>
                  <a:lnTo>
                    <a:pt x="703" y="72008"/>
                  </a:lnTo>
                  <a:lnTo>
                    <a:pt x="439" y="71525"/>
                  </a:lnTo>
                  <a:lnTo>
                    <a:pt x="395" y="70516"/>
                  </a:lnTo>
                  <a:lnTo>
                    <a:pt x="483" y="68936"/>
                  </a:lnTo>
                  <a:lnTo>
                    <a:pt x="352" y="66874"/>
                  </a:lnTo>
                  <a:lnTo>
                    <a:pt x="439" y="65119"/>
                  </a:lnTo>
                  <a:lnTo>
                    <a:pt x="1624" y="60862"/>
                  </a:lnTo>
                  <a:lnTo>
                    <a:pt x="2502" y="58537"/>
                  </a:lnTo>
                  <a:lnTo>
                    <a:pt x="2502" y="58493"/>
                  </a:lnTo>
                  <a:lnTo>
                    <a:pt x="2897" y="56431"/>
                  </a:lnTo>
                  <a:lnTo>
                    <a:pt x="3379" y="53359"/>
                  </a:lnTo>
                  <a:lnTo>
                    <a:pt x="3643" y="50814"/>
                  </a:lnTo>
                  <a:lnTo>
                    <a:pt x="4038" y="48049"/>
                  </a:lnTo>
                  <a:lnTo>
                    <a:pt x="4608" y="45812"/>
                  </a:lnTo>
                  <a:lnTo>
                    <a:pt x="5222" y="41072"/>
                  </a:lnTo>
                  <a:lnTo>
                    <a:pt x="5486" y="38703"/>
                  </a:lnTo>
                  <a:lnTo>
                    <a:pt x="5705" y="36246"/>
                  </a:lnTo>
                  <a:lnTo>
                    <a:pt x="5705" y="33657"/>
                  </a:lnTo>
                  <a:lnTo>
                    <a:pt x="5705" y="32779"/>
                  </a:lnTo>
                  <a:lnTo>
                    <a:pt x="5617" y="31901"/>
                  </a:lnTo>
                  <a:lnTo>
                    <a:pt x="5530" y="31068"/>
                  </a:lnTo>
                  <a:lnTo>
                    <a:pt x="5398" y="30234"/>
                  </a:lnTo>
                  <a:lnTo>
                    <a:pt x="5047" y="28610"/>
                  </a:lnTo>
                  <a:lnTo>
                    <a:pt x="4652" y="27075"/>
                  </a:lnTo>
                  <a:lnTo>
                    <a:pt x="4169" y="25100"/>
                  </a:lnTo>
                  <a:lnTo>
                    <a:pt x="3950" y="24135"/>
                  </a:lnTo>
                  <a:lnTo>
                    <a:pt x="3774" y="23169"/>
                  </a:lnTo>
                  <a:lnTo>
                    <a:pt x="3643" y="22160"/>
                  </a:lnTo>
                  <a:lnTo>
                    <a:pt x="3599" y="21151"/>
                  </a:lnTo>
                  <a:lnTo>
                    <a:pt x="3599" y="20142"/>
                  </a:lnTo>
                  <a:lnTo>
                    <a:pt x="3730" y="19045"/>
                  </a:lnTo>
                  <a:lnTo>
                    <a:pt x="3730" y="19001"/>
                  </a:lnTo>
                  <a:lnTo>
                    <a:pt x="3555" y="18386"/>
                  </a:lnTo>
                  <a:lnTo>
                    <a:pt x="3511" y="18299"/>
                  </a:lnTo>
                  <a:lnTo>
                    <a:pt x="3116" y="17948"/>
                  </a:lnTo>
                  <a:lnTo>
                    <a:pt x="3906" y="17816"/>
                  </a:lnTo>
                  <a:lnTo>
                    <a:pt x="6144" y="17289"/>
                  </a:lnTo>
                  <a:lnTo>
                    <a:pt x="6188" y="17289"/>
                  </a:lnTo>
                  <a:lnTo>
                    <a:pt x="8470" y="16105"/>
                  </a:lnTo>
                  <a:lnTo>
                    <a:pt x="10488" y="14876"/>
                  </a:lnTo>
                  <a:lnTo>
                    <a:pt x="13340" y="13823"/>
                  </a:lnTo>
                  <a:lnTo>
                    <a:pt x="13384" y="13779"/>
                  </a:lnTo>
                  <a:lnTo>
                    <a:pt x="15666" y="12419"/>
                  </a:lnTo>
                  <a:lnTo>
                    <a:pt x="18869" y="11234"/>
                  </a:lnTo>
                  <a:lnTo>
                    <a:pt x="21370" y="10181"/>
                  </a:lnTo>
                  <a:lnTo>
                    <a:pt x="21414" y="10137"/>
                  </a:lnTo>
                  <a:lnTo>
                    <a:pt x="23213" y="8952"/>
                  </a:lnTo>
                  <a:lnTo>
                    <a:pt x="26680" y="6363"/>
                  </a:lnTo>
                  <a:lnTo>
                    <a:pt x="29006" y="4476"/>
                  </a:lnTo>
                  <a:lnTo>
                    <a:pt x="31463" y="2458"/>
                  </a:lnTo>
                  <a:lnTo>
                    <a:pt x="33964" y="308"/>
                  </a:lnTo>
                  <a:lnTo>
                    <a:pt x="34008" y="264"/>
                  </a:lnTo>
                  <a:lnTo>
                    <a:pt x="34052" y="220"/>
                  </a:lnTo>
                  <a:lnTo>
                    <a:pt x="34008" y="132"/>
                  </a:lnTo>
                  <a:lnTo>
                    <a:pt x="34008" y="88"/>
                  </a:lnTo>
                  <a:lnTo>
                    <a:pt x="33920" y="44"/>
                  </a:lnTo>
                  <a:lnTo>
                    <a:pt x="338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47"/>
            <p:cNvSpPr/>
            <p:nvPr/>
          </p:nvSpPr>
          <p:spPr>
            <a:xfrm>
              <a:off x="1386675" y="2654000"/>
              <a:ext cx="852425" cy="2016325"/>
            </a:xfrm>
            <a:custGeom>
              <a:avLst/>
              <a:gdLst/>
              <a:ahLst/>
              <a:cxnLst/>
              <a:rect l="l" t="t" r="r" b="b"/>
              <a:pathLst>
                <a:path w="34097" h="80653" extrusionOk="0">
                  <a:moveTo>
                    <a:pt x="33877" y="0"/>
                  </a:moveTo>
                  <a:lnTo>
                    <a:pt x="33833" y="44"/>
                  </a:lnTo>
                  <a:lnTo>
                    <a:pt x="30849" y="2545"/>
                  </a:lnTo>
                  <a:lnTo>
                    <a:pt x="28392" y="4564"/>
                  </a:lnTo>
                  <a:lnTo>
                    <a:pt x="26022" y="6407"/>
                  </a:lnTo>
                  <a:lnTo>
                    <a:pt x="23960" y="7899"/>
                  </a:lnTo>
                  <a:lnTo>
                    <a:pt x="22029" y="9259"/>
                  </a:lnTo>
                  <a:lnTo>
                    <a:pt x="19835" y="10224"/>
                  </a:lnTo>
                  <a:lnTo>
                    <a:pt x="17114" y="11365"/>
                  </a:lnTo>
                  <a:lnTo>
                    <a:pt x="17070" y="11365"/>
                  </a:lnTo>
                  <a:lnTo>
                    <a:pt x="15096" y="12725"/>
                  </a:lnTo>
                  <a:lnTo>
                    <a:pt x="13999" y="13428"/>
                  </a:lnTo>
                  <a:lnTo>
                    <a:pt x="13121" y="13691"/>
                  </a:lnTo>
                  <a:lnTo>
                    <a:pt x="13077" y="13691"/>
                  </a:lnTo>
                  <a:lnTo>
                    <a:pt x="12287" y="14086"/>
                  </a:lnTo>
                  <a:lnTo>
                    <a:pt x="9084" y="15929"/>
                  </a:lnTo>
                  <a:lnTo>
                    <a:pt x="7066" y="17026"/>
                  </a:lnTo>
                  <a:lnTo>
                    <a:pt x="4082" y="17684"/>
                  </a:lnTo>
                  <a:lnTo>
                    <a:pt x="3994" y="17728"/>
                  </a:lnTo>
                  <a:lnTo>
                    <a:pt x="2414" y="18737"/>
                  </a:lnTo>
                  <a:lnTo>
                    <a:pt x="2370" y="18825"/>
                  </a:lnTo>
                  <a:lnTo>
                    <a:pt x="2019" y="19439"/>
                  </a:lnTo>
                  <a:lnTo>
                    <a:pt x="1976" y="19571"/>
                  </a:lnTo>
                  <a:lnTo>
                    <a:pt x="2195" y="21414"/>
                  </a:lnTo>
                  <a:lnTo>
                    <a:pt x="2195" y="21458"/>
                  </a:lnTo>
                  <a:lnTo>
                    <a:pt x="3292" y="25451"/>
                  </a:lnTo>
                  <a:lnTo>
                    <a:pt x="4170" y="28479"/>
                  </a:lnTo>
                  <a:lnTo>
                    <a:pt x="4872" y="31813"/>
                  </a:lnTo>
                  <a:lnTo>
                    <a:pt x="5135" y="35017"/>
                  </a:lnTo>
                  <a:lnTo>
                    <a:pt x="5091" y="38001"/>
                  </a:lnTo>
                  <a:lnTo>
                    <a:pt x="4872" y="40590"/>
                  </a:lnTo>
                  <a:lnTo>
                    <a:pt x="4652" y="42784"/>
                  </a:lnTo>
                  <a:lnTo>
                    <a:pt x="4301" y="45636"/>
                  </a:lnTo>
                  <a:lnTo>
                    <a:pt x="3599" y="49278"/>
                  </a:lnTo>
                  <a:lnTo>
                    <a:pt x="3292" y="52130"/>
                  </a:lnTo>
                  <a:lnTo>
                    <a:pt x="2809" y="55202"/>
                  </a:lnTo>
                  <a:lnTo>
                    <a:pt x="2414" y="57834"/>
                  </a:lnTo>
                  <a:lnTo>
                    <a:pt x="2063" y="59897"/>
                  </a:lnTo>
                  <a:lnTo>
                    <a:pt x="1317" y="61828"/>
                  </a:lnTo>
                  <a:lnTo>
                    <a:pt x="1273" y="61828"/>
                  </a:lnTo>
                  <a:lnTo>
                    <a:pt x="571" y="64504"/>
                  </a:lnTo>
                  <a:lnTo>
                    <a:pt x="527" y="64548"/>
                  </a:lnTo>
                  <a:lnTo>
                    <a:pt x="264" y="66391"/>
                  </a:lnTo>
                  <a:lnTo>
                    <a:pt x="264" y="66435"/>
                  </a:lnTo>
                  <a:lnTo>
                    <a:pt x="352" y="69243"/>
                  </a:lnTo>
                  <a:lnTo>
                    <a:pt x="45" y="73149"/>
                  </a:lnTo>
                  <a:lnTo>
                    <a:pt x="1" y="73807"/>
                  </a:lnTo>
                  <a:lnTo>
                    <a:pt x="1" y="73895"/>
                  </a:lnTo>
                  <a:lnTo>
                    <a:pt x="45" y="73939"/>
                  </a:lnTo>
                  <a:lnTo>
                    <a:pt x="4564" y="78195"/>
                  </a:lnTo>
                  <a:lnTo>
                    <a:pt x="7285" y="80608"/>
                  </a:lnTo>
                  <a:lnTo>
                    <a:pt x="7417" y="80652"/>
                  </a:lnTo>
                  <a:lnTo>
                    <a:pt x="7504" y="80652"/>
                  </a:lnTo>
                  <a:lnTo>
                    <a:pt x="7548" y="80608"/>
                  </a:lnTo>
                  <a:lnTo>
                    <a:pt x="7592" y="80521"/>
                  </a:lnTo>
                  <a:lnTo>
                    <a:pt x="7592" y="80477"/>
                  </a:lnTo>
                  <a:lnTo>
                    <a:pt x="7592" y="80389"/>
                  </a:lnTo>
                  <a:lnTo>
                    <a:pt x="7548" y="80345"/>
                  </a:lnTo>
                  <a:lnTo>
                    <a:pt x="4828" y="77932"/>
                  </a:lnTo>
                  <a:lnTo>
                    <a:pt x="352" y="73763"/>
                  </a:lnTo>
                  <a:lnTo>
                    <a:pt x="703" y="69287"/>
                  </a:lnTo>
                  <a:lnTo>
                    <a:pt x="703" y="69243"/>
                  </a:lnTo>
                  <a:lnTo>
                    <a:pt x="615" y="66435"/>
                  </a:lnTo>
                  <a:lnTo>
                    <a:pt x="879" y="64592"/>
                  </a:lnTo>
                  <a:lnTo>
                    <a:pt x="1624" y="61959"/>
                  </a:lnTo>
                  <a:lnTo>
                    <a:pt x="2414" y="59985"/>
                  </a:lnTo>
                  <a:lnTo>
                    <a:pt x="2414" y="59941"/>
                  </a:lnTo>
                  <a:lnTo>
                    <a:pt x="2765" y="57878"/>
                  </a:lnTo>
                  <a:lnTo>
                    <a:pt x="3160" y="55246"/>
                  </a:lnTo>
                  <a:lnTo>
                    <a:pt x="3643" y="52174"/>
                  </a:lnTo>
                  <a:lnTo>
                    <a:pt x="3950" y="49366"/>
                  </a:lnTo>
                  <a:lnTo>
                    <a:pt x="4652" y="45680"/>
                  </a:lnTo>
                  <a:lnTo>
                    <a:pt x="5003" y="42827"/>
                  </a:lnTo>
                  <a:lnTo>
                    <a:pt x="5223" y="40633"/>
                  </a:lnTo>
                  <a:lnTo>
                    <a:pt x="5442" y="38001"/>
                  </a:lnTo>
                  <a:lnTo>
                    <a:pt x="5486" y="35017"/>
                  </a:lnTo>
                  <a:lnTo>
                    <a:pt x="5223" y="31770"/>
                  </a:lnTo>
                  <a:lnTo>
                    <a:pt x="5179" y="31726"/>
                  </a:lnTo>
                  <a:lnTo>
                    <a:pt x="4521" y="28391"/>
                  </a:lnTo>
                  <a:lnTo>
                    <a:pt x="3643" y="25319"/>
                  </a:lnTo>
                  <a:lnTo>
                    <a:pt x="2546" y="21370"/>
                  </a:lnTo>
                  <a:lnTo>
                    <a:pt x="2327" y="19571"/>
                  </a:lnTo>
                  <a:lnTo>
                    <a:pt x="2678" y="19044"/>
                  </a:lnTo>
                  <a:lnTo>
                    <a:pt x="4170" y="18035"/>
                  </a:lnTo>
                  <a:lnTo>
                    <a:pt x="7197" y="17333"/>
                  </a:lnTo>
                  <a:lnTo>
                    <a:pt x="7241" y="17333"/>
                  </a:lnTo>
                  <a:lnTo>
                    <a:pt x="9260" y="16236"/>
                  </a:lnTo>
                  <a:lnTo>
                    <a:pt x="12419" y="14393"/>
                  </a:lnTo>
                  <a:lnTo>
                    <a:pt x="13209" y="13998"/>
                  </a:lnTo>
                  <a:lnTo>
                    <a:pt x="14087" y="13779"/>
                  </a:lnTo>
                  <a:lnTo>
                    <a:pt x="14174" y="13779"/>
                  </a:lnTo>
                  <a:lnTo>
                    <a:pt x="15315" y="12989"/>
                  </a:lnTo>
                  <a:lnTo>
                    <a:pt x="17246" y="11672"/>
                  </a:lnTo>
                  <a:lnTo>
                    <a:pt x="19967" y="10531"/>
                  </a:lnTo>
                  <a:lnTo>
                    <a:pt x="22161" y="9566"/>
                  </a:lnTo>
                  <a:lnTo>
                    <a:pt x="22204" y="9566"/>
                  </a:lnTo>
                  <a:lnTo>
                    <a:pt x="24179" y="8206"/>
                  </a:lnTo>
                  <a:lnTo>
                    <a:pt x="26198" y="6670"/>
                  </a:lnTo>
                  <a:lnTo>
                    <a:pt x="28611" y="4827"/>
                  </a:lnTo>
                  <a:lnTo>
                    <a:pt x="31068" y="2809"/>
                  </a:lnTo>
                  <a:lnTo>
                    <a:pt x="34052" y="307"/>
                  </a:lnTo>
                  <a:lnTo>
                    <a:pt x="34096" y="263"/>
                  </a:lnTo>
                  <a:lnTo>
                    <a:pt x="34096" y="176"/>
                  </a:lnTo>
                  <a:lnTo>
                    <a:pt x="34096" y="132"/>
                  </a:lnTo>
                  <a:lnTo>
                    <a:pt x="34052" y="44"/>
                  </a:lnTo>
                  <a:lnTo>
                    <a:pt x="3400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47"/>
            <p:cNvSpPr/>
            <p:nvPr/>
          </p:nvSpPr>
          <p:spPr>
            <a:xfrm>
              <a:off x="1355975" y="2603525"/>
              <a:ext cx="827175" cy="2027300"/>
            </a:xfrm>
            <a:custGeom>
              <a:avLst/>
              <a:gdLst/>
              <a:ahLst/>
              <a:cxnLst/>
              <a:rect l="l" t="t" r="r" b="b"/>
              <a:pathLst>
                <a:path w="33087" h="81092" extrusionOk="0">
                  <a:moveTo>
                    <a:pt x="32823" y="1"/>
                  </a:moveTo>
                  <a:lnTo>
                    <a:pt x="32779" y="45"/>
                  </a:lnTo>
                  <a:lnTo>
                    <a:pt x="32735" y="88"/>
                  </a:lnTo>
                  <a:lnTo>
                    <a:pt x="31989" y="2414"/>
                  </a:lnTo>
                  <a:lnTo>
                    <a:pt x="31463" y="3072"/>
                  </a:lnTo>
                  <a:lnTo>
                    <a:pt x="29663" y="4608"/>
                  </a:lnTo>
                  <a:lnTo>
                    <a:pt x="27250" y="6451"/>
                  </a:lnTo>
                  <a:lnTo>
                    <a:pt x="24881" y="8162"/>
                  </a:lnTo>
                  <a:lnTo>
                    <a:pt x="22774" y="9698"/>
                  </a:lnTo>
                  <a:lnTo>
                    <a:pt x="18693" y="11673"/>
                  </a:lnTo>
                  <a:lnTo>
                    <a:pt x="16499" y="13253"/>
                  </a:lnTo>
                  <a:lnTo>
                    <a:pt x="15183" y="14262"/>
                  </a:lnTo>
                  <a:lnTo>
                    <a:pt x="13867" y="14701"/>
                  </a:lnTo>
                  <a:lnTo>
                    <a:pt x="13823" y="14701"/>
                  </a:lnTo>
                  <a:lnTo>
                    <a:pt x="11716" y="15842"/>
                  </a:lnTo>
                  <a:lnTo>
                    <a:pt x="9873" y="17114"/>
                  </a:lnTo>
                  <a:lnTo>
                    <a:pt x="8074" y="18036"/>
                  </a:lnTo>
                  <a:lnTo>
                    <a:pt x="5617" y="18694"/>
                  </a:lnTo>
                  <a:lnTo>
                    <a:pt x="5573" y="18694"/>
                  </a:lnTo>
                  <a:lnTo>
                    <a:pt x="3642" y="19703"/>
                  </a:lnTo>
                  <a:lnTo>
                    <a:pt x="2107" y="20668"/>
                  </a:lnTo>
                  <a:lnTo>
                    <a:pt x="1492" y="21239"/>
                  </a:lnTo>
                  <a:lnTo>
                    <a:pt x="1448" y="21283"/>
                  </a:lnTo>
                  <a:lnTo>
                    <a:pt x="1273" y="21897"/>
                  </a:lnTo>
                  <a:lnTo>
                    <a:pt x="1273" y="21985"/>
                  </a:lnTo>
                  <a:lnTo>
                    <a:pt x="3116" y="27294"/>
                  </a:lnTo>
                  <a:lnTo>
                    <a:pt x="3993" y="30454"/>
                  </a:lnTo>
                  <a:lnTo>
                    <a:pt x="4213" y="31463"/>
                  </a:lnTo>
                  <a:lnTo>
                    <a:pt x="4432" y="32472"/>
                  </a:lnTo>
                  <a:lnTo>
                    <a:pt x="4608" y="33481"/>
                  </a:lnTo>
                  <a:lnTo>
                    <a:pt x="4739" y="34535"/>
                  </a:lnTo>
                  <a:lnTo>
                    <a:pt x="4827" y="35544"/>
                  </a:lnTo>
                  <a:lnTo>
                    <a:pt x="4871" y="36553"/>
                  </a:lnTo>
                  <a:lnTo>
                    <a:pt x="4915" y="37562"/>
                  </a:lnTo>
                  <a:lnTo>
                    <a:pt x="4915" y="38572"/>
                  </a:lnTo>
                  <a:lnTo>
                    <a:pt x="4871" y="40590"/>
                  </a:lnTo>
                  <a:lnTo>
                    <a:pt x="4695" y="42652"/>
                  </a:lnTo>
                  <a:lnTo>
                    <a:pt x="4520" y="44671"/>
                  </a:lnTo>
                  <a:lnTo>
                    <a:pt x="4301" y="46777"/>
                  </a:lnTo>
                  <a:lnTo>
                    <a:pt x="4257" y="47523"/>
                  </a:lnTo>
                  <a:lnTo>
                    <a:pt x="3686" y="50814"/>
                  </a:lnTo>
                  <a:lnTo>
                    <a:pt x="3247" y="53754"/>
                  </a:lnTo>
                  <a:lnTo>
                    <a:pt x="2809" y="57001"/>
                  </a:lnTo>
                  <a:lnTo>
                    <a:pt x="2282" y="60468"/>
                  </a:lnTo>
                  <a:lnTo>
                    <a:pt x="1799" y="62530"/>
                  </a:lnTo>
                  <a:lnTo>
                    <a:pt x="1097" y="64944"/>
                  </a:lnTo>
                  <a:lnTo>
                    <a:pt x="439" y="67620"/>
                  </a:lnTo>
                  <a:lnTo>
                    <a:pt x="439" y="67664"/>
                  </a:lnTo>
                  <a:lnTo>
                    <a:pt x="395" y="69200"/>
                  </a:lnTo>
                  <a:lnTo>
                    <a:pt x="88" y="73237"/>
                  </a:lnTo>
                  <a:lnTo>
                    <a:pt x="0" y="75255"/>
                  </a:lnTo>
                  <a:lnTo>
                    <a:pt x="0" y="75299"/>
                  </a:lnTo>
                  <a:lnTo>
                    <a:pt x="395" y="76879"/>
                  </a:lnTo>
                  <a:lnTo>
                    <a:pt x="439" y="77011"/>
                  </a:lnTo>
                  <a:lnTo>
                    <a:pt x="5222" y="81048"/>
                  </a:lnTo>
                  <a:lnTo>
                    <a:pt x="5310" y="81092"/>
                  </a:lnTo>
                  <a:lnTo>
                    <a:pt x="5398" y="81048"/>
                  </a:lnTo>
                  <a:lnTo>
                    <a:pt x="5441" y="81004"/>
                  </a:lnTo>
                  <a:lnTo>
                    <a:pt x="5485" y="80960"/>
                  </a:lnTo>
                  <a:lnTo>
                    <a:pt x="5485" y="80916"/>
                  </a:lnTo>
                  <a:lnTo>
                    <a:pt x="5485" y="80828"/>
                  </a:lnTo>
                  <a:lnTo>
                    <a:pt x="5441" y="80784"/>
                  </a:lnTo>
                  <a:lnTo>
                    <a:pt x="702" y="76747"/>
                  </a:lnTo>
                  <a:lnTo>
                    <a:pt x="351" y="75255"/>
                  </a:lnTo>
                  <a:lnTo>
                    <a:pt x="439" y="73281"/>
                  </a:lnTo>
                  <a:lnTo>
                    <a:pt x="746" y="69200"/>
                  </a:lnTo>
                  <a:lnTo>
                    <a:pt x="790" y="67664"/>
                  </a:lnTo>
                  <a:lnTo>
                    <a:pt x="1404" y="65031"/>
                  </a:lnTo>
                  <a:lnTo>
                    <a:pt x="2150" y="62618"/>
                  </a:lnTo>
                  <a:lnTo>
                    <a:pt x="2633" y="60556"/>
                  </a:lnTo>
                  <a:lnTo>
                    <a:pt x="3160" y="57045"/>
                  </a:lnTo>
                  <a:lnTo>
                    <a:pt x="3598" y="53798"/>
                  </a:lnTo>
                  <a:lnTo>
                    <a:pt x="4037" y="50902"/>
                  </a:lnTo>
                  <a:lnTo>
                    <a:pt x="4564" y="47567"/>
                  </a:lnTo>
                  <a:lnTo>
                    <a:pt x="4652" y="46821"/>
                  </a:lnTo>
                  <a:lnTo>
                    <a:pt x="4871" y="44715"/>
                  </a:lnTo>
                  <a:lnTo>
                    <a:pt x="5047" y="42652"/>
                  </a:lnTo>
                  <a:lnTo>
                    <a:pt x="5222" y="40590"/>
                  </a:lnTo>
                  <a:lnTo>
                    <a:pt x="5266" y="38528"/>
                  </a:lnTo>
                  <a:lnTo>
                    <a:pt x="5266" y="37518"/>
                  </a:lnTo>
                  <a:lnTo>
                    <a:pt x="5222" y="36509"/>
                  </a:lnTo>
                  <a:lnTo>
                    <a:pt x="5178" y="35500"/>
                  </a:lnTo>
                  <a:lnTo>
                    <a:pt x="5090" y="34447"/>
                  </a:lnTo>
                  <a:lnTo>
                    <a:pt x="4959" y="33438"/>
                  </a:lnTo>
                  <a:lnTo>
                    <a:pt x="4783" y="32428"/>
                  </a:lnTo>
                  <a:lnTo>
                    <a:pt x="4564" y="31375"/>
                  </a:lnTo>
                  <a:lnTo>
                    <a:pt x="4301" y="30366"/>
                  </a:lnTo>
                  <a:lnTo>
                    <a:pt x="3423" y="27207"/>
                  </a:lnTo>
                  <a:lnTo>
                    <a:pt x="1624" y="21941"/>
                  </a:lnTo>
                  <a:lnTo>
                    <a:pt x="1755" y="21458"/>
                  </a:lnTo>
                  <a:lnTo>
                    <a:pt x="2326" y="20932"/>
                  </a:lnTo>
                  <a:lnTo>
                    <a:pt x="3818" y="20010"/>
                  </a:lnTo>
                  <a:lnTo>
                    <a:pt x="5705" y="19001"/>
                  </a:lnTo>
                  <a:lnTo>
                    <a:pt x="8206" y="18387"/>
                  </a:lnTo>
                  <a:lnTo>
                    <a:pt x="8206" y="18343"/>
                  </a:lnTo>
                  <a:lnTo>
                    <a:pt x="10049" y="17421"/>
                  </a:lnTo>
                  <a:lnTo>
                    <a:pt x="11892" y="16149"/>
                  </a:lnTo>
                  <a:lnTo>
                    <a:pt x="13954" y="15008"/>
                  </a:lnTo>
                  <a:lnTo>
                    <a:pt x="15315" y="14613"/>
                  </a:lnTo>
                  <a:lnTo>
                    <a:pt x="15402" y="14569"/>
                  </a:lnTo>
                  <a:lnTo>
                    <a:pt x="16719" y="13516"/>
                  </a:lnTo>
                  <a:lnTo>
                    <a:pt x="18869" y="11980"/>
                  </a:lnTo>
                  <a:lnTo>
                    <a:pt x="22906" y="10005"/>
                  </a:lnTo>
                  <a:lnTo>
                    <a:pt x="22950" y="9962"/>
                  </a:lnTo>
                  <a:lnTo>
                    <a:pt x="25100" y="8470"/>
                  </a:lnTo>
                  <a:lnTo>
                    <a:pt x="27469" y="6758"/>
                  </a:lnTo>
                  <a:lnTo>
                    <a:pt x="29883" y="4871"/>
                  </a:lnTo>
                  <a:lnTo>
                    <a:pt x="31726" y="3336"/>
                  </a:lnTo>
                  <a:lnTo>
                    <a:pt x="31726" y="3292"/>
                  </a:lnTo>
                  <a:lnTo>
                    <a:pt x="32296" y="2590"/>
                  </a:lnTo>
                  <a:lnTo>
                    <a:pt x="32296" y="2546"/>
                  </a:lnTo>
                  <a:lnTo>
                    <a:pt x="33042" y="220"/>
                  </a:lnTo>
                  <a:lnTo>
                    <a:pt x="33086" y="132"/>
                  </a:lnTo>
                  <a:lnTo>
                    <a:pt x="33042" y="88"/>
                  </a:lnTo>
                  <a:lnTo>
                    <a:pt x="3299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47"/>
            <p:cNvSpPr/>
            <p:nvPr/>
          </p:nvSpPr>
          <p:spPr>
            <a:xfrm>
              <a:off x="1323050" y="2546475"/>
              <a:ext cx="796475" cy="2115075"/>
            </a:xfrm>
            <a:custGeom>
              <a:avLst/>
              <a:gdLst/>
              <a:ahLst/>
              <a:cxnLst/>
              <a:rect l="l" t="t" r="r" b="b"/>
              <a:pathLst>
                <a:path w="31859" h="84603" extrusionOk="0">
                  <a:moveTo>
                    <a:pt x="31639" y="1"/>
                  </a:moveTo>
                  <a:lnTo>
                    <a:pt x="31595" y="45"/>
                  </a:lnTo>
                  <a:lnTo>
                    <a:pt x="31288" y="352"/>
                  </a:lnTo>
                  <a:lnTo>
                    <a:pt x="31244" y="440"/>
                  </a:lnTo>
                  <a:lnTo>
                    <a:pt x="30322" y="3775"/>
                  </a:lnTo>
                  <a:lnTo>
                    <a:pt x="29006" y="6276"/>
                  </a:lnTo>
                  <a:lnTo>
                    <a:pt x="25890" y="8689"/>
                  </a:lnTo>
                  <a:lnTo>
                    <a:pt x="23609" y="10357"/>
                  </a:lnTo>
                  <a:lnTo>
                    <a:pt x="20361" y="12200"/>
                  </a:lnTo>
                  <a:lnTo>
                    <a:pt x="17992" y="14043"/>
                  </a:lnTo>
                  <a:lnTo>
                    <a:pt x="16456" y="15315"/>
                  </a:lnTo>
                  <a:lnTo>
                    <a:pt x="14525" y="16061"/>
                  </a:lnTo>
                  <a:lnTo>
                    <a:pt x="14481" y="16061"/>
                  </a:lnTo>
                  <a:lnTo>
                    <a:pt x="10752" y="18518"/>
                  </a:lnTo>
                  <a:lnTo>
                    <a:pt x="8952" y="19484"/>
                  </a:lnTo>
                  <a:lnTo>
                    <a:pt x="6890" y="20010"/>
                  </a:lnTo>
                  <a:lnTo>
                    <a:pt x="6802" y="20010"/>
                  </a:lnTo>
                  <a:lnTo>
                    <a:pt x="3862" y="21722"/>
                  </a:lnTo>
                  <a:lnTo>
                    <a:pt x="1229" y="23258"/>
                  </a:lnTo>
                  <a:lnTo>
                    <a:pt x="835" y="23433"/>
                  </a:lnTo>
                  <a:lnTo>
                    <a:pt x="747" y="23477"/>
                  </a:lnTo>
                  <a:lnTo>
                    <a:pt x="703" y="23521"/>
                  </a:lnTo>
                  <a:lnTo>
                    <a:pt x="703" y="23609"/>
                  </a:lnTo>
                  <a:lnTo>
                    <a:pt x="747" y="23696"/>
                  </a:lnTo>
                  <a:lnTo>
                    <a:pt x="1624" y="24837"/>
                  </a:lnTo>
                  <a:lnTo>
                    <a:pt x="3380" y="30454"/>
                  </a:lnTo>
                  <a:lnTo>
                    <a:pt x="4126" y="33262"/>
                  </a:lnTo>
                  <a:lnTo>
                    <a:pt x="4652" y="36641"/>
                  </a:lnTo>
                  <a:lnTo>
                    <a:pt x="4784" y="40327"/>
                  </a:lnTo>
                  <a:lnTo>
                    <a:pt x="4696" y="43881"/>
                  </a:lnTo>
                  <a:lnTo>
                    <a:pt x="4608" y="45154"/>
                  </a:lnTo>
                  <a:lnTo>
                    <a:pt x="4521" y="46382"/>
                  </a:lnTo>
                  <a:lnTo>
                    <a:pt x="4301" y="48840"/>
                  </a:lnTo>
                  <a:lnTo>
                    <a:pt x="3994" y="51297"/>
                  </a:lnTo>
                  <a:lnTo>
                    <a:pt x="3687" y="53667"/>
                  </a:lnTo>
                  <a:lnTo>
                    <a:pt x="3292" y="56431"/>
                  </a:lnTo>
                  <a:lnTo>
                    <a:pt x="2985" y="59195"/>
                  </a:lnTo>
                  <a:lnTo>
                    <a:pt x="2590" y="61653"/>
                  </a:lnTo>
                  <a:lnTo>
                    <a:pt x="2283" y="63276"/>
                  </a:lnTo>
                  <a:lnTo>
                    <a:pt x="1668" y="65514"/>
                  </a:lnTo>
                  <a:lnTo>
                    <a:pt x="1098" y="67577"/>
                  </a:lnTo>
                  <a:lnTo>
                    <a:pt x="703" y="69551"/>
                  </a:lnTo>
                  <a:lnTo>
                    <a:pt x="352" y="71394"/>
                  </a:lnTo>
                  <a:lnTo>
                    <a:pt x="132" y="73106"/>
                  </a:lnTo>
                  <a:lnTo>
                    <a:pt x="45" y="74685"/>
                  </a:lnTo>
                  <a:lnTo>
                    <a:pt x="1" y="75431"/>
                  </a:lnTo>
                  <a:lnTo>
                    <a:pt x="45" y="76133"/>
                  </a:lnTo>
                  <a:lnTo>
                    <a:pt x="45" y="76835"/>
                  </a:lnTo>
                  <a:lnTo>
                    <a:pt x="132" y="77450"/>
                  </a:lnTo>
                  <a:lnTo>
                    <a:pt x="132" y="77494"/>
                  </a:lnTo>
                  <a:lnTo>
                    <a:pt x="791" y="79688"/>
                  </a:lnTo>
                  <a:lnTo>
                    <a:pt x="835" y="79731"/>
                  </a:lnTo>
                  <a:lnTo>
                    <a:pt x="1361" y="80653"/>
                  </a:lnTo>
                  <a:lnTo>
                    <a:pt x="1405" y="80741"/>
                  </a:lnTo>
                  <a:lnTo>
                    <a:pt x="6364" y="84602"/>
                  </a:lnTo>
                  <a:lnTo>
                    <a:pt x="6539" y="84602"/>
                  </a:lnTo>
                  <a:lnTo>
                    <a:pt x="6627" y="84558"/>
                  </a:lnTo>
                  <a:lnTo>
                    <a:pt x="6627" y="84471"/>
                  </a:lnTo>
                  <a:lnTo>
                    <a:pt x="6627" y="84427"/>
                  </a:lnTo>
                  <a:lnTo>
                    <a:pt x="6627" y="84339"/>
                  </a:lnTo>
                  <a:lnTo>
                    <a:pt x="6583" y="84295"/>
                  </a:lnTo>
                  <a:lnTo>
                    <a:pt x="1668" y="80477"/>
                  </a:lnTo>
                  <a:lnTo>
                    <a:pt x="1142" y="79556"/>
                  </a:lnTo>
                  <a:lnTo>
                    <a:pt x="484" y="77406"/>
                  </a:lnTo>
                  <a:lnTo>
                    <a:pt x="396" y="76748"/>
                  </a:lnTo>
                  <a:lnTo>
                    <a:pt x="396" y="76089"/>
                  </a:lnTo>
                  <a:lnTo>
                    <a:pt x="352" y="75387"/>
                  </a:lnTo>
                  <a:lnTo>
                    <a:pt x="396" y="74685"/>
                  </a:lnTo>
                  <a:lnTo>
                    <a:pt x="484" y="73106"/>
                  </a:lnTo>
                  <a:lnTo>
                    <a:pt x="703" y="71438"/>
                  </a:lnTo>
                  <a:lnTo>
                    <a:pt x="1054" y="69595"/>
                  </a:lnTo>
                  <a:lnTo>
                    <a:pt x="1449" y="67664"/>
                  </a:lnTo>
                  <a:lnTo>
                    <a:pt x="2019" y="65558"/>
                  </a:lnTo>
                  <a:lnTo>
                    <a:pt x="2634" y="63364"/>
                  </a:lnTo>
                  <a:lnTo>
                    <a:pt x="2941" y="61697"/>
                  </a:lnTo>
                  <a:lnTo>
                    <a:pt x="3336" y="59239"/>
                  </a:lnTo>
                  <a:lnTo>
                    <a:pt x="3643" y="56475"/>
                  </a:lnTo>
                  <a:lnTo>
                    <a:pt x="3994" y="53754"/>
                  </a:lnTo>
                  <a:lnTo>
                    <a:pt x="4345" y="51341"/>
                  </a:lnTo>
                  <a:lnTo>
                    <a:pt x="4652" y="48884"/>
                  </a:lnTo>
                  <a:lnTo>
                    <a:pt x="4872" y="46382"/>
                  </a:lnTo>
                  <a:lnTo>
                    <a:pt x="4959" y="45154"/>
                  </a:lnTo>
                  <a:lnTo>
                    <a:pt x="5047" y="43925"/>
                  </a:lnTo>
                  <a:lnTo>
                    <a:pt x="5135" y="40327"/>
                  </a:lnTo>
                  <a:lnTo>
                    <a:pt x="5003" y="36597"/>
                  </a:lnTo>
                  <a:lnTo>
                    <a:pt x="4433" y="33218"/>
                  </a:lnTo>
                  <a:lnTo>
                    <a:pt x="3687" y="30366"/>
                  </a:lnTo>
                  <a:lnTo>
                    <a:pt x="2590" y="26768"/>
                  </a:lnTo>
                  <a:lnTo>
                    <a:pt x="1932" y="24706"/>
                  </a:lnTo>
                  <a:lnTo>
                    <a:pt x="1932" y="24662"/>
                  </a:lnTo>
                  <a:lnTo>
                    <a:pt x="1186" y="23652"/>
                  </a:lnTo>
                  <a:lnTo>
                    <a:pt x="1361" y="23565"/>
                  </a:lnTo>
                  <a:lnTo>
                    <a:pt x="1405" y="23565"/>
                  </a:lnTo>
                  <a:lnTo>
                    <a:pt x="4038" y="22029"/>
                  </a:lnTo>
                  <a:lnTo>
                    <a:pt x="6978" y="20318"/>
                  </a:lnTo>
                  <a:lnTo>
                    <a:pt x="9040" y="19791"/>
                  </a:lnTo>
                  <a:lnTo>
                    <a:pt x="9084" y="19791"/>
                  </a:lnTo>
                  <a:lnTo>
                    <a:pt x="10927" y="18826"/>
                  </a:lnTo>
                  <a:lnTo>
                    <a:pt x="14657" y="16368"/>
                  </a:lnTo>
                  <a:lnTo>
                    <a:pt x="16632" y="15622"/>
                  </a:lnTo>
                  <a:lnTo>
                    <a:pt x="16675" y="15578"/>
                  </a:lnTo>
                  <a:lnTo>
                    <a:pt x="18211" y="14306"/>
                  </a:lnTo>
                  <a:lnTo>
                    <a:pt x="20537" y="12463"/>
                  </a:lnTo>
                  <a:lnTo>
                    <a:pt x="23784" y="10664"/>
                  </a:lnTo>
                  <a:lnTo>
                    <a:pt x="26110" y="8996"/>
                  </a:lnTo>
                  <a:lnTo>
                    <a:pt x="29225" y="6539"/>
                  </a:lnTo>
                  <a:lnTo>
                    <a:pt x="29269" y="6495"/>
                  </a:lnTo>
                  <a:lnTo>
                    <a:pt x="30673" y="3906"/>
                  </a:lnTo>
                  <a:lnTo>
                    <a:pt x="30673" y="3862"/>
                  </a:lnTo>
                  <a:lnTo>
                    <a:pt x="31551" y="571"/>
                  </a:lnTo>
                  <a:lnTo>
                    <a:pt x="31814" y="308"/>
                  </a:lnTo>
                  <a:lnTo>
                    <a:pt x="31858" y="264"/>
                  </a:lnTo>
                  <a:lnTo>
                    <a:pt x="31858" y="176"/>
                  </a:lnTo>
                  <a:lnTo>
                    <a:pt x="31858" y="133"/>
                  </a:lnTo>
                  <a:lnTo>
                    <a:pt x="31814" y="45"/>
                  </a:lnTo>
                  <a:lnTo>
                    <a:pt x="3177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47"/>
            <p:cNvSpPr/>
            <p:nvPr/>
          </p:nvSpPr>
          <p:spPr>
            <a:xfrm>
              <a:off x="1713600" y="2496025"/>
              <a:ext cx="349975" cy="388375"/>
            </a:xfrm>
            <a:custGeom>
              <a:avLst/>
              <a:gdLst/>
              <a:ahLst/>
              <a:cxnLst/>
              <a:rect l="l" t="t" r="r" b="b"/>
              <a:pathLst>
                <a:path w="13999" h="15535" extrusionOk="0">
                  <a:moveTo>
                    <a:pt x="13735" y="0"/>
                  </a:moveTo>
                  <a:lnTo>
                    <a:pt x="12901" y="483"/>
                  </a:lnTo>
                  <a:lnTo>
                    <a:pt x="9127" y="3116"/>
                  </a:lnTo>
                  <a:lnTo>
                    <a:pt x="7284" y="4169"/>
                  </a:lnTo>
                  <a:lnTo>
                    <a:pt x="5485" y="5310"/>
                  </a:lnTo>
                  <a:lnTo>
                    <a:pt x="5441" y="5354"/>
                  </a:lnTo>
                  <a:lnTo>
                    <a:pt x="5441" y="5442"/>
                  </a:lnTo>
                  <a:lnTo>
                    <a:pt x="4739" y="8864"/>
                  </a:lnTo>
                  <a:lnTo>
                    <a:pt x="4432" y="10927"/>
                  </a:lnTo>
                  <a:lnTo>
                    <a:pt x="4257" y="11629"/>
                  </a:lnTo>
                  <a:lnTo>
                    <a:pt x="2019" y="13823"/>
                  </a:lnTo>
                  <a:lnTo>
                    <a:pt x="659" y="14964"/>
                  </a:lnTo>
                  <a:lnTo>
                    <a:pt x="88" y="15183"/>
                  </a:lnTo>
                  <a:lnTo>
                    <a:pt x="44" y="15227"/>
                  </a:lnTo>
                  <a:lnTo>
                    <a:pt x="0" y="15271"/>
                  </a:lnTo>
                  <a:lnTo>
                    <a:pt x="0" y="15359"/>
                  </a:lnTo>
                  <a:lnTo>
                    <a:pt x="0" y="15402"/>
                  </a:lnTo>
                  <a:lnTo>
                    <a:pt x="44" y="15490"/>
                  </a:lnTo>
                  <a:lnTo>
                    <a:pt x="176" y="15534"/>
                  </a:lnTo>
                  <a:lnTo>
                    <a:pt x="220" y="15534"/>
                  </a:lnTo>
                  <a:lnTo>
                    <a:pt x="834" y="15315"/>
                  </a:lnTo>
                  <a:lnTo>
                    <a:pt x="878" y="15271"/>
                  </a:lnTo>
                  <a:lnTo>
                    <a:pt x="2282" y="14086"/>
                  </a:lnTo>
                  <a:lnTo>
                    <a:pt x="4520" y="11848"/>
                  </a:lnTo>
                  <a:lnTo>
                    <a:pt x="4564" y="11760"/>
                  </a:lnTo>
                  <a:lnTo>
                    <a:pt x="4783" y="11014"/>
                  </a:lnTo>
                  <a:lnTo>
                    <a:pt x="4783" y="10971"/>
                  </a:lnTo>
                  <a:lnTo>
                    <a:pt x="5090" y="8952"/>
                  </a:lnTo>
                  <a:lnTo>
                    <a:pt x="5749" y="5573"/>
                  </a:lnTo>
                  <a:lnTo>
                    <a:pt x="7460" y="4476"/>
                  </a:lnTo>
                  <a:lnTo>
                    <a:pt x="9303" y="3379"/>
                  </a:lnTo>
                  <a:lnTo>
                    <a:pt x="13077" y="790"/>
                  </a:lnTo>
                  <a:lnTo>
                    <a:pt x="13910" y="308"/>
                  </a:lnTo>
                  <a:lnTo>
                    <a:pt x="13954" y="264"/>
                  </a:lnTo>
                  <a:lnTo>
                    <a:pt x="13998" y="220"/>
                  </a:lnTo>
                  <a:lnTo>
                    <a:pt x="13998" y="132"/>
                  </a:lnTo>
                  <a:lnTo>
                    <a:pt x="13954" y="88"/>
                  </a:lnTo>
                  <a:lnTo>
                    <a:pt x="13910" y="44"/>
                  </a:lnTo>
                  <a:lnTo>
                    <a:pt x="138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47"/>
            <p:cNvSpPr/>
            <p:nvPr/>
          </p:nvSpPr>
          <p:spPr>
            <a:xfrm>
              <a:off x="1630225" y="2470800"/>
              <a:ext cx="405925" cy="425650"/>
            </a:xfrm>
            <a:custGeom>
              <a:avLst/>
              <a:gdLst/>
              <a:ahLst/>
              <a:cxnLst/>
              <a:rect l="l" t="t" r="r" b="b"/>
              <a:pathLst>
                <a:path w="16237" h="17026" extrusionOk="0">
                  <a:moveTo>
                    <a:pt x="16017" y="0"/>
                  </a:moveTo>
                  <a:lnTo>
                    <a:pt x="15973" y="44"/>
                  </a:lnTo>
                  <a:lnTo>
                    <a:pt x="12857" y="2106"/>
                  </a:lnTo>
                  <a:lnTo>
                    <a:pt x="10532" y="3511"/>
                  </a:lnTo>
                  <a:lnTo>
                    <a:pt x="8513" y="4739"/>
                  </a:lnTo>
                  <a:lnTo>
                    <a:pt x="6495" y="6187"/>
                  </a:lnTo>
                  <a:lnTo>
                    <a:pt x="4388" y="7591"/>
                  </a:lnTo>
                  <a:lnTo>
                    <a:pt x="4345" y="7635"/>
                  </a:lnTo>
                  <a:lnTo>
                    <a:pt x="3862" y="8206"/>
                  </a:lnTo>
                  <a:lnTo>
                    <a:pt x="3818" y="8337"/>
                  </a:lnTo>
                  <a:lnTo>
                    <a:pt x="3467" y="11497"/>
                  </a:lnTo>
                  <a:lnTo>
                    <a:pt x="3291" y="13954"/>
                  </a:lnTo>
                  <a:lnTo>
                    <a:pt x="3204" y="14700"/>
                  </a:lnTo>
                  <a:lnTo>
                    <a:pt x="2984" y="15007"/>
                  </a:lnTo>
                  <a:lnTo>
                    <a:pt x="1273" y="15841"/>
                  </a:lnTo>
                  <a:lnTo>
                    <a:pt x="88" y="16719"/>
                  </a:lnTo>
                  <a:lnTo>
                    <a:pt x="44" y="16762"/>
                  </a:lnTo>
                  <a:lnTo>
                    <a:pt x="0" y="16850"/>
                  </a:lnTo>
                  <a:lnTo>
                    <a:pt x="0" y="16894"/>
                  </a:lnTo>
                  <a:lnTo>
                    <a:pt x="44" y="16982"/>
                  </a:lnTo>
                  <a:lnTo>
                    <a:pt x="88" y="17026"/>
                  </a:lnTo>
                  <a:lnTo>
                    <a:pt x="308" y="17026"/>
                  </a:lnTo>
                  <a:lnTo>
                    <a:pt x="1448" y="16148"/>
                  </a:lnTo>
                  <a:lnTo>
                    <a:pt x="3160" y="15271"/>
                  </a:lnTo>
                  <a:lnTo>
                    <a:pt x="3248" y="15227"/>
                  </a:lnTo>
                  <a:lnTo>
                    <a:pt x="3511" y="14876"/>
                  </a:lnTo>
                  <a:lnTo>
                    <a:pt x="3511" y="14832"/>
                  </a:lnTo>
                  <a:lnTo>
                    <a:pt x="3642" y="13998"/>
                  </a:lnTo>
                  <a:lnTo>
                    <a:pt x="3818" y="11541"/>
                  </a:lnTo>
                  <a:lnTo>
                    <a:pt x="4125" y="8425"/>
                  </a:lnTo>
                  <a:lnTo>
                    <a:pt x="4608" y="7899"/>
                  </a:lnTo>
                  <a:lnTo>
                    <a:pt x="6714" y="6451"/>
                  </a:lnTo>
                  <a:lnTo>
                    <a:pt x="8689" y="5046"/>
                  </a:lnTo>
                  <a:lnTo>
                    <a:pt x="10707" y="3818"/>
                  </a:lnTo>
                  <a:lnTo>
                    <a:pt x="13033" y="2414"/>
                  </a:lnTo>
                  <a:lnTo>
                    <a:pt x="16148" y="307"/>
                  </a:lnTo>
                  <a:lnTo>
                    <a:pt x="16192" y="263"/>
                  </a:lnTo>
                  <a:lnTo>
                    <a:pt x="16236" y="220"/>
                  </a:lnTo>
                  <a:lnTo>
                    <a:pt x="16236" y="132"/>
                  </a:lnTo>
                  <a:lnTo>
                    <a:pt x="16192" y="88"/>
                  </a:lnTo>
                  <a:lnTo>
                    <a:pt x="16148" y="44"/>
                  </a:lnTo>
                  <a:lnTo>
                    <a:pt x="1610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47"/>
            <p:cNvSpPr/>
            <p:nvPr/>
          </p:nvSpPr>
          <p:spPr>
            <a:xfrm>
              <a:off x="1524900" y="2445550"/>
              <a:ext cx="483825" cy="495875"/>
            </a:xfrm>
            <a:custGeom>
              <a:avLst/>
              <a:gdLst/>
              <a:ahLst/>
              <a:cxnLst/>
              <a:rect l="l" t="t" r="r" b="b"/>
              <a:pathLst>
                <a:path w="19353" h="19835" extrusionOk="0">
                  <a:moveTo>
                    <a:pt x="19133" y="1"/>
                  </a:moveTo>
                  <a:lnTo>
                    <a:pt x="19089" y="45"/>
                  </a:lnTo>
                  <a:lnTo>
                    <a:pt x="15929" y="2107"/>
                  </a:lnTo>
                  <a:lnTo>
                    <a:pt x="14130" y="3204"/>
                  </a:lnTo>
                  <a:lnTo>
                    <a:pt x="11892" y="4521"/>
                  </a:lnTo>
                  <a:lnTo>
                    <a:pt x="9874" y="5881"/>
                  </a:lnTo>
                  <a:lnTo>
                    <a:pt x="7812" y="7066"/>
                  </a:lnTo>
                  <a:lnTo>
                    <a:pt x="5881" y="8250"/>
                  </a:lnTo>
                  <a:lnTo>
                    <a:pt x="3818" y="9611"/>
                  </a:lnTo>
                  <a:lnTo>
                    <a:pt x="3775" y="9611"/>
                  </a:lnTo>
                  <a:lnTo>
                    <a:pt x="3424" y="9962"/>
                  </a:lnTo>
                  <a:lnTo>
                    <a:pt x="3380" y="10050"/>
                  </a:lnTo>
                  <a:lnTo>
                    <a:pt x="3380" y="10093"/>
                  </a:lnTo>
                  <a:lnTo>
                    <a:pt x="3380" y="14569"/>
                  </a:lnTo>
                  <a:lnTo>
                    <a:pt x="3511" y="16412"/>
                  </a:lnTo>
                  <a:lnTo>
                    <a:pt x="3292" y="17158"/>
                  </a:lnTo>
                  <a:lnTo>
                    <a:pt x="747" y="19221"/>
                  </a:lnTo>
                  <a:lnTo>
                    <a:pt x="133" y="19484"/>
                  </a:lnTo>
                  <a:lnTo>
                    <a:pt x="45" y="19528"/>
                  </a:lnTo>
                  <a:lnTo>
                    <a:pt x="45" y="19615"/>
                  </a:lnTo>
                  <a:lnTo>
                    <a:pt x="1" y="19659"/>
                  </a:lnTo>
                  <a:lnTo>
                    <a:pt x="45" y="19747"/>
                  </a:lnTo>
                  <a:lnTo>
                    <a:pt x="89" y="19791"/>
                  </a:lnTo>
                  <a:lnTo>
                    <a:pt x="176" y="19835"/>
                  </a:lnTo>
                  <a:lnTo>
                    <a:pt x="264" y="19835"/>
                  </a:lnTo>
                  <a:lnTo>
                    <a:pt x="878" y="19528"/>
                  </a:lnTo>
                  <a:lnTo>
                    <a:pt x="922" y="19528"/>
                  </a:lnTo>
                  <a:lnTo>
                    <a:pt x="3555" y="17378"/>
                  </a:lnTo>
                  <a:lnTo>
                    <a:pt x="3643" y="17290"/>
                  </a:lnTo>
                  <a:lnTo>
                    <a:pt x="3818" y="16500"/>
                  </a:lnTo>
                  <a:lnTo>
                    <a:pt x="3862" y="16456"/>
                  </a:lnTo>
                  <a:lnTo>
                    <a:pt x="3731" y="14525"/>
                  </a:lnTo>
                  <a:lnTo>
                    <a:pt x="3731" y="10181"/>
                  </a:lnTo>
                  <a:lnTo>
                    <a:pt x="4038" y="9874"/>
                  </a:lnTo>
                  <a:lnTo>
                    <a:pt x="6056" y="8558"/>
                  </a:lnTo>
                  <a:lnTo>
                    <a:pt x="7987" y="7373"/>
                  </a:lnTo>
                  <a:lnTo>
                    <a:pt x="10050" y="6188"/>
                  </a:lnTo>
                  <a:lnTo>
                    <a:pt x="12068" y="4828"/>
                  </a:lnTo>
                  <a:lnTo>
                    <a:pt x="14306" y="3511"/>
                  </a:lnTo>
                  <a:lnTo>
                    <a:pt x="16105" y="2370"/>
                  </a:lnTo>
                  <a:lnTo>
                    <a:pt x="19264" y="308"/>
                  </a:lnTo>
                  <a:lnTo>
                    <a:pt x="19308" y="264"/>
                  </a:lnTo>
                  <a:lnTo>
                    <a:pt x="19352" y="220"/>
                  </a:lnTo>
                  <a:lnTo>
                    <a:pt x="19352" y="133"/>
                  </a:lnTo>
                  <a:lnTo>
                    <a:pt x="19308" y="89"/>
                  </a:lnTo>
                  <a:lnTo>
                    <a:pt x="19264" y="45"/>
                  </a:lnTo>
                  <a:lnTo>
                    <a:pt x="192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47"/>
            <p:cNvSpPr/>
            <p:nvPr/>
          </p:nvSpPr>
          <p:spPr>
            <a:xfrm>
              <a:off x="399375" y="2885450"/>
              <a:ext cx="584725" cy="1657625"/>
            </a:xfrm>
            <a:custGeom>
              <a:avLst/>
              <a:gdLst/>
              <a:ahLst/>
              <a:cxnLst/>
              <a:rect l="l" t="t" r="r" b="b"/>
              <a:pathLst>
                <a:path w="23389" h="66305" extrusionOk="0">
                  <a:moveTo>
                    <a:pt x="966" y="1"/>
                  </a:moveTo>
                  <a:lnTo>
                    <a:pt x="922" y="45"/>
                  </a:lnTo>
                  <a:lnTo>
                    <a:pt x="834" y="89"/>
                  </a:lnTo>
                  <a:lnTo>
                    <a:pt x="834" y="133"/>
                  </a:lnTo>
                  <a:lnTo>
                    <a:pt x="308" y="1449"/>
                  </a:lnTo>
                  <a:lnTo>
                    <a:pt x="88" y="2195"/>
                  </a:lnTo>
                  <a:lnTo>
                    <a:pt x="0" y="2502"/>
                  </a:lnTo>
                  <a:lnTo>
                    <a:pt x="0" y="2590"/>
                  </a:lnTo>
                  <a:lnTo>
                    <a:pt x="351" y="5091"/>
                  </a:lnTo>
                  <a:lnTo>
                    <a:pt x="351" y="5135"/>
                  </a:lnTo>
                  <a:lnTo>
                    <a:pt x="1317" y="7241"/>
                  </a:lnTo>
                  <a:lnTo>
                    <a:pt x="1624" y="8601"/>
                  </a:lnTo>
                  <a:lnTo>
                    <a:pt x="1668" y="8645"/>
                  </a:lnTo>
                  <a:lnTo>
                    <a:pt x="3379" y="12770"/>
                  </a:lnTo>
                  <a:lnTo>
                    <a:pt x="4696" y="15710"/>
                  </a:lnTo>
                  <a:lnTo>
                    <a:pt x="5837" y="18343"/>
                  </a:lnTo>
                  <a:lnTo>
                    <a:pt x="6802" y="21064"/>
                  </a:lnTo>
                  <a:lnTo>
                    <a:pt x="6977" y="21985"/>
                  </a:lnTo>
                  <a:lnTo>
                    <a:pt x="7021" y="24530"/>
                  </a:lnTo>
                  <a:lnTo>
                    <a:pt x="7021" y="24574"/>
                  </a:lnTo>
                  <a:lnTo>
                    <a:pt x="7460" y="26856"/>
                  </a:lnTo>
                  <a:lnTo>
                    <a:pt x="7548" y="28523"/>
                  </a:lnTo>
                  <a:lnTo>
                    <a:pt x="7460" y="31375"/>
                  </a:lnTo>
                  <a:lnTo>
                    <a:pt x="7416" y="34403"/>
                  </a:lnTo>
                  <a:lnTo>
                    <a:pt x="7416" y="37870"/>
                  </a:lnTo>
                  <a:lnTo>
                    <a:pt x="7504" y="42740"/>
                  </a:lnTo>
                  <a:lnTo>
                    <a:pt x="7680" y="44803"/>
                  </a:lnTo>
                  <a:lnTo>
                    <a:pt x="8162" y="47172"/>
                  </a:lnTo>
                  <a:lnTo>
                    <a:pt x="8952" y="49366"/>
                  </a:lnTo>
                  <a:lnTo>
                    <a:pt x="8952" y="49410"/>
                  </a:lnTo>
                  <a:lnTo>
                    <a:pt x="9523" y="50332"/>
                  </a:lnTo>
                  <a:lnTo>
                    <a:pt x="9566" y="50376"/>
                  </a:lnTo>
                  <a:lnTo>
                    <a:pt x="10488" y="51297"/>
                  </a:lnTo>
                  <a:lnTo>
                    <a:pt x="13033" y="52921"/>
                  </a:lnTo>
                  <a:lnTo>
                    <a:pt x="15183" y="54413"/>
                  </a:lnTo>
                  <a:lnTo>
                    <a:pt x="17245" y="56080"/>
                  </a:lnTo>
                  <a:lnTo>
                    <a:pt x="18430" y="57133"/>
                  </a:lnTo>
                  <a:lnTo>
                    <a:pt x="18430" y="57177"/>
                  </a:lnTo>
                  <a:lnTo>
                    <a:pt x="19834" y="58099"/>
                  </a:lnTo>
                  <a:lnTo>
                    <a:pt x="22731" y="62618"/>
                  </a:lnTo>
                  <a:lnTo>
                    <a:pt x="23038" y="63408"/>
                  </a:lnTo>
                  <a:lnTo>
                    <a:pt x="22774" y="66129"/>
                  </a:lnTo>
                  <a:lnTo>
                    <a:pt x="22774" y="66172"/>
                  </a:lnTo>
                  <a:lnTo>
                    <a:pt x="22818" y="66260"/>
                  </a:lnTo>
                  <a:lnTo>
                    <a:pt x="22862" y="66304"/>
                  </a:lnTo>
                  <a:lnTo>
                    <a:pt x="22950" y="66304"/>
                  </a:lnTo>
                  <a:lnTo>
                    <a:pt x="23038" y="66260"/>
                  </a:lnTo>
                  <a:lnTo>
                    <a:pt x="23125" y="66172"/>
                  </a:lnTo>
                  <a:lnTo>
                    <a:pt x="23389" y="63408"/>
                  </a:lnTo>
                  <a:lnTo>
                    <a:pt x="23389" y="63320"/>
                  </a:lnTo>
                  <a:lnTo>
                    <a:pt x="23038" y="62443"/>
                  </a:lnTo>
                  <a:lnTo>
                    <a:pt x="20098" y="57879"/>
                  </a:lnTo>
                  <a:lnTo>
                    <a:pt x="20054" y="57835"/>
                  </a:lnTo>
                  <a:lnTo>
                    <a:pt x="18650" y="56870"/>
                  </a:lnTo>
                  <a:lnTo>
                    <a:pt x="17465" y="55817"/>
                  </a:lnTo>
                  <a:lnTo>
                    <a:pt x="15403" y="54105"/>
                  </a:lnTo>
                  <a:lnTo>
                    <a:pt x="13208" y="52613"/>
                  </a:lnTo>
                  <a:lnTo>
                    <a:pt x="10707" y="51034"/>
                  </a:lnTo>
                  <a:lnTo>
                    <a:pt x="9830" y="50156"/>
                  </a:lnTo>
                  <a:lnTo>
                    <a:pt x="9259" y="49235"/>
                  </a:lnTo>
                  <a:lnTo>
                    <a:pt x="8513" y="47085"/>
                  </a:lnTo>
                  <a:lnTo>
                    <a:pt x="8031" y="44759"/>
                  </a:lnTo>
                  <a:lnTo>
                    <a:pt x="7855" y="42740"/>
                  </a:lnTo>
                  <a:lnTo>
                    <a:pt x="7767" y="37870"/>
                  </a:lnTo>
                  <a:lnTo>
                    <a:pt x="7767" y="34403"/>
                  </a:lnTo>
                  <a:lnTo>
                    <a:pt x="7811" y="31375"/>
                  </a:lnTo>
                  <a:lnTo>
                    <a:pt x="7899" y="28523"/>
                  </a:lnTo>
                  <a:lnTo>
                    <a:pt x="7811" y="26856"/>
                  </a:lnTo>
                  <a:lnTo>
                    <a:pt x="7811" y="26812"/>
                  </a:lnTo>
                  <a:lnTo>
                    <a:pt x="7372" y="24530"/>
                  </a:lnTo>
                  <a:lnTo>
                    <a:pt x="7328" y="21985"/>
                  </a:lnTo>
                  <a:lnTo>
                    <a:pt x="7328" y="21941"/>
                  </a:lnTo>
                  <a:lnTo>
                    <a:pt x="7153" y="20976"/>
                  </a:lnTo>
                  <a:lnTo>
                    <a:pt x="6144" y="18211"/>
                  </a:lnTo>
                  <a:lnTo>
                    <a:pt x="5003" y="15578"/>
                  </a:lnTo>
                  <a:lnTo>
                    <a:pt x="3730" y="12638"/>
                  </a:lnTo>
                  <a:lnTo>
                    <a:pt x="1975" y="8514"/>
                  </a:lnTo>
                  <a:lnTo>
                    <a:pt x="1668" y="7153"/>
                  </a:lnTo>
                  <a:lnTo>
                    <a:pt x="1624" y="7110"/>
                  </a:lnTo>
                  <a:lnTo>
                    <a:pt x="703" y="5003"/>
                  </a:lnTo>
                  <a:lnTo>
                    <a:pt x="351" y="2546"/>
                  </a:lnTo>
                  <a:lnTo>
                    <a:pt x="395" y="2239"/>
                  </a:lnTo>
                  <a:lnTo>
                    <a:pt x="615" y="1712"/>
                  </a:lnTo>
                  <a:lnTo>
                    <a:pt x="1141" y="264"/>
                  </a:lnTo>
                  <a:lnTo>
                    <a:pt x="1141" y="176"/>
                  </a:lnTo>
                  <a:lnTo>
                    <a:pt x="1141" y="133"/>
                  </a:lnTo>
                  <a:lnTo>
                    <a:pt x="1097" y="89"/>
                  </a:lnTo>
                  <a:lnTo>
                    <a:pt x="1054" y="45"/>
                  </a:lnTo>
                  <a:lnTo>
                    <a:pt x="9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9" name="Google Shape;559;p47"/>
            <p:cNvSpPr/>
            <p:nvPr/>
          </p:nvSpPr>
          <p:spPr>
            <a:xfrm>
              <a:off x="363175" y="2357800"/>
              <a:ext cx="590225" cy="2187450"/>
            </a:xfrm>
            <a:custGeom>
              <a:avLst/>
              <a:gdLst/>
              <a:ahLst/>
              <a:cxnLst/>
              <a:rect l="l" t="t" r="r" b="b"/>
              <a:pathLst>
                <a:path w="23609" h="87498" extrusionOk="0">
                  <a:moveTo>
                    <a:pt x="18869" y="1"/>
                  </a:moveTo>
                  <a:lnTo>
                    <a:pt x="15008" y="2151"/>
                  </a:lnTo>
                  <a:lnTo>
                    <a:pt x="12550" y="3774"/>
                  </a:lnTo>
                  <a:lnTo>
                    <a:pt x="10093" y="5529"/>
                  </a:lnTo>
                  <a:lnTo>
                    <a:pt x="8952" y="6451"/>
                  </a:lnTo>
                  <a:lnTo>
                    <a:pt x="8908" y="6451"/>
                  </a:lnTo>
                  <a:lnTo>
                    <a:pt x="6319" y="9347"/>
                  </a:lnTo>
                  <a:lnTo>
                    <a:pt x="6275" y="9347"/>
                  </a:lnTo>
                  <a:lnTo>
                    <a:pt x="5485" y="10576"/>
                  </a:lnTo>
                  <a:lnTo>
                    <a:pt x="1624" y="17816"/>
                  </a:lnTo>
                  <a:lnTo>
                    <a:pt x="834" y="20098"/>
                  </a:lnTo>
                  <a:lnTo>
                    <a:pt x="308" y="21677"/>
                  </a:lnTo>
                  <a:lnTo>
                    <a:pt x="44" y="22467"/>
                  </a:lnTo>
                  <a:lnTo>
                    <a:pt x="0" y="25276"/>
                  </a:lnTo>
                  <a:lnTo>
                    <a:pt x="44" y="25319"/>
                  </a:lnTo>
                  <a:lnTo>
                    <a:pt x="1273" y="29576"/>
                  </a:lnTo>
                  <a:lnTo>
                    <a:pt x="1317" y="29620"/>
                  </a:lnTo>
                  <a:lnTo>
                    <a:pt x="2414" y="31726"/>
                  </a:lnTo>
                  <a:lnTo>
                    <a:pt x="4125" y="35500"/>
                  </a:lnTo>
                  <a:lnTo>
                    <a:pt x="5310" y="38133"/>
                  </a:lnTo>
                  <a:lnTo>
                    <a:pt x="6319" y="40502"/>
                  </a:lnTo>
                  <a:lnTo>
                    <a:pt x="6934" y="41994"/>
                  </a:lnTo>
                  <a:lnTo>
                    <a:pt x="7328" y="43223"/>
                  </a:lnTo>
                  <a:lnTo>
                    <a:pt x="7328" y="44846"/>
                  </a:lnTo>
                  <a:lnTo>
                    <a:pt x="7372" y="44846"/>
                  </a:lnTo>
                  <a:lnTo>
                    <a:pt x="7723" y="47084"/>
                  </a:lnTo>
                  <a:lnTo>
                    <a:pt x="7679" y="52043"/>
                  </a:lnTo>
                  <a:lnTo>
                    <a:pt x="7679" y="56387"/>
                  </a:lnTo>
                  <a:lnTo>
                    <a:pt x="7679" y="59809"/>
                  </a:lnTo>
                  <a:lnTo>
                    <a:pt x="7811" y="64373"/>
                  </a:lnTo>
                  <a:lnTo>
                    <a:pt x="7987" y="66742"/>
                  </a:lnTo>
                  <a:lnTo>
                    <a:pt x="7987" y="66786"/>
                  </a:lnTo>
                  <a:lnTo>
                    <a:pt x="8382" y="68585"/>
                  </a:lnTo>
                  <a:lnTo>
                    <a:pt x="9171" y="70867"/>
                  </a:lnTo>
                  <a:lnTo>
                    <a:pt x="10137" y="73105"/>
                  </a:lnTo>
                  <a:lnTo>
                    <a:pt x="10181" y="73149"/>
                  </a:lnTo>
                  <a:lnTo>
                    <a:pt x="11102" y="74422"/>
                  </a:lnTo>
                  <a:lnTo>
                    <a:pt x="11146" y="74465"/>
                  </a:lnTo>
                  <a:lnTo>
                    <a:pt x="13867" y="76616"/>
                  </a:lnTo>
                  <a:lnTo>
                    <a:pt x="16412" y="78853"/>
                  </a:lnTo>
                  <a:lnTo>
                    <a:pt x="18035" y="80345"/>
                  </a:lnTo>
                  <a:lnTo>
                    <a:pt x="18518" y="80696"/>
                  </a:lnTo>
                  <a:lnTo>
                    <a:pt x="21721" y="85216"/>
                  </a:lnTo>
                  <a:lnTo>
                    <a:pt x="23301" y="87454"/>
                  </a:lnTo>
                  <a:lnTo>
                    <a:pt x="23345" y="87498"/>
                  </a:lnTo>
                  <a:lnTo>
                    <a:pt x="23564" y="87498"/>
                  </a:lnTo>
                  <a:lnTo>
                    <a:pt x="23608" y="87410"/>
                  </a:lnTo>
                  <a:lnTo>
                    <a:pt x="23608" y="87366"/>
                  </a:lnTo>
                  <a:lnTo>
                    <a:pt x="23608" y="87278"/>
                  </a:lnTo>
                  <a:lnTo>
                    <a:pt x="23608" y="87235"/>
                  </a:lnTo>
                  <a:lnTo>
                    <a:pt x="22028" y="85041"/>
                  </a:lnTo>
                  <a:lnTo>
                    <a:pt x="18781" y="80477"/>
                  </a:lnTo>
                  <a:lnTo>
                    <a:pt x="18737" y="80433"/>
                  </a:lnTo>
                  <a:lnTo>
                    <a:pt x="18255" y="80038"/>
                  </a:lnTo>
                  <a:lnTo>
                    <a:pt x="16631" y="78590"/>
                  </a:lnTo>
                  <a:lnTo>
                    <a:pt x="14086" y="76352"/>
                  </a:lnTo>
                  <a:lnTo>
                    <a:pt x="11365" y="74202"/>
                  </a:lnTo>
                  <a:lnTo>
                    <a:pt x="10488" y="72973"/>
                  </a:lnTo>
                  <a:lnTo>
                    <a:pt x="9522" y="70736"/>
                  </a:lnTo>
                  <a:lnTo>
                    <a:pt x="8733" y="68498"/>
                  </a:lnTo>
                  <a:lnTo>
                    <a:pt x="8338" y="66699"/>
                  </a:lnTo>
                  <a:lnTo>
                    <a:pt x="8162" y="64373"/>
                  </a:lnTo>
                  <a:lnTo>
                    <a:pt x="8031" y="59809"/>
                  </a:lnTo>
                  <a:lnTo>
                    <a:pt x="8031" y="56387"/>
                  </a:lnTo>
                  <a:lnTo>
                    <a:pt x="8031" y="52043"/>
                  </a:lnTo>
                  <a:lnTo>
                    <a:pt x="8074" y="47084"/>
                  </a:lnTo>
                  <a:lnTo>
                    <a:pt x="8074" y="47040"/>
                  </a:lnTo>
                  <a:lnTo>
                    <a:pt x="7679" y="44802"/>
                  </a:lnTo>
                  <a:lnTo>
                    <a:pt x="7679" y="43179"/>
                  </a:lnTo>
                  <a:lnTo>
                    <a:pt x="7679" y="43135"/>
                  </a:lnTo>
                  <a:lnTo>
                    <a:pt x="7285" y="41906"/>
                  </a:lnTo>
                  <a:lnTo>
                    <a:pt x="6670" y="40370"/>
                  </a:lnTo>
                  <a:lnTo>
                    <a:pt x="5661" y="38001"/>
                  </a:lnTo>
                  <a:lnTo>
                    <a:pt x="4476" y="35368"/>
                  </a:lnTo>
                  <a:lnTo>
                    <a:pt x="2721" y="31550"/>
                  </a:lnTo>
                  <a:lnTo>
                    <a:pt x="1624" y="29444"/>
                  </a:lnTo>
                  <a:lnTo>
                    <a:pt x="351" y="25232"/>
                  </a:lnTo>
                  <a:lnTo>
                    <a:pt x="395" y="22511"/>
                  </a:lnTo>
                  <a:lnTo>
                    <a:pt x="1185" y="20229"/>
                  </a:lnTo>
                  <a:lnTo>
                    <a:pt x="1975" y="17991"/>
                  </a:lnTo>
                  <a:lnTo>
                    <a:pt x="5793" y="10751"/>
                  </a:lnTo>
                  <a:lnTo>
                    <a:pt x="6582" y="9566"/>
                  </a:lnTo>
                  <a:lnTo>
                    <a:pt x="9171" y="6714"/>
                  </a:lnTo>
                  <a:lnTo>
                    <a:pt x="10312" y="5793"/>
                  </a:lnTo>
                  <a:lnTo>
                    <a:pt x="12726" y="4081"/>
                  </a:lnTo>
                  <a:lnTo>
                    <a:pt x="15183" y="2414"/>
                  </a:lnTo>
                  <a:lnTo>
                    <a:pt x="19045" y="308"/>
                  </a:lnTo>
                  <a:lnTo>
                    <a:pt x="19088" y="264"/>
                  </a:lnTo>
                  <a:lnTo>
                    <a:pt x="19132" y="220"/>
                  </a:lnTo>
                  <a:lnTo>
                    <a:pt x="19132" y="132"/>
                  </a:lnTo>
                  <a:lnTo>
                    <a:pt x="19088" y="88"/>
                  </a:lnTo>
                  <a:lnTo>
                    <a:pt x="1904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47"/>
            <p:cNvSpPr/>
            <p:nvPr/>
          </p:nvSpPr>
          <p:spPr>
            <a:xfrm>
              <a:off x="445450" y="2236025"/>
              <a:ext cx="687850" cy="2201725"/>
            </a:xfrm>
            <a:custGeom>
              <a:avLst/>
              <a:gdLst/>
              <a:ahLst/>
              <a:cxnLst/>
              <a:rect l="l" t="t" r="r" b="b"/>
              <a:pathLst>
                <a:path w="27514" h="88069" extrusionOk="0">
                  <a:moveTo>
                    <a:pt x="27338" y="1"/>
                  </a:moveTo>
                  <a:lnTo>
                    <a:pt x="27250" y="45"/>
                  </a:lnTo>
                  <a:lnTo>
                    <a:pt x="25144" y="1229"/>
                  </a:lnTo>
                  <a:lnTo>
                    <a:pt x="22379" y="2590"/>
                  </a:lnTo>
                  <a:lnTo>
                    <a:pt x="20142" y="3643"/>
                  </a:lnTo>
                  <a:lnTo>
                    <a:pt x="17991" y="4872"/>
                  </a:lnTo>
                  <a:lnTo>
                    <a:pt x="14218" y="6978"/>
                  </a:lnTo>
                  <a:lnTo>
                    <a:pt x="12375" y="8163"/>
                  </a:lnTo>
                  <a:lnTo>
                    <a:pt x="10181" y="9611"/>
                  </a:lnTo>
                  <a:lnTo>
                    <a:pt x="8031" y="11103"/>
                  </a:lnTo>
                  <a:lnTo>
                    <a:pt x="6758" y="12112"/>
                  </a:lnTo>
                  <a:lnTo>
                    <a:pt x="5354" y="13911"/>
                  </a:lnTo>
                  <a:lnTo>
                    <a:pt x="3511" y="16193"/>
                  </a:lnTo>
                  <a:lnTo>
                    <a:pt x="3511" y="16237"/>
                  </a:lnTo>
                  <a:lnTo>
                    <a:pt x="2458" y="18562"/>
                  </a:lnTo>
                  <a:lnTo>
                    <a:pt x="1273" y="21502"/>
                  </a:lnTo>
                  <a:lnTo>
                    <a:pt x="264" y="24003"/>
                  </a:lnTo>
                  <a:lnTo>
                    <a:pt x="264" y="24047"/>
                  </a:lnTo>
                  <a:lnTo>
                    <a:pt x="0" y="25056"/>
                  </a:lnTo>
                  <a:lnTo>
                    <a:pt x="0" y="25100"/>
                  </a:lnTo>
                  <a:lnTo>
                    <a:pt x="483" y="28523"/>
                  </a:lnTo>
                  <a:lnTo>
                    <a:pt x="659" y="31024"/>
                  </a:lnTo>
                  <a:lnTo>
                    <a:pt x="1185" y="33876"/>
                  </a:lnTo>
                  <a:lnTo>
                    <a:pt x="2897" y="38484"/>
                  </a:lnTo>
                  <a:lnTo>
                    <a:pt x="4037" y="41204"/>
                  </a:lnTo>
                  <a:lnTo>
                    <a:pt x="5047" y="43618"/>
                  </a:lnTo>
                  <a:lnTo>
                    <a:pt x="6056" y="46426"/>
                  </a:lnTo>
                  <a:lnTo>
                    <a:pt x="6231" y="47523"/>
                  </a:lnTo>
                  <a:lnTo>
                    <a:pt x="6231" y="50463"/>
                  </a:lnTo>
                  <a:lnTo>
                    <a:pt x="6231" y="50507"/>
                  </a:lnTo>
                  <a:lnTo>
                    <a:pt x="6714" y="53140"/>
                  </a:lnTo>
                  <a:lnTo>
                    <a:pt x="6934" y="54763"/>
                  </a:lnTo>
                  <a:lnTo>
                    <a:pt x="6846" y="57265"/>
                  </a:lnTo>
                  <a:lnTo>
                    <a:pt x="6758" y="60424"/>
                  </a:lnTo>
                  <a:lnTo>
                    <a:pt x="6758" y="63145"/>
                  </a:lnTo>
                  <a:lnTo>
                    <a:pt x="6758" y="65339"/>
                  </a:lnTo>
                  <a:lnTo>
                    <a:pt x="6758" y="67533"/>
                  </a:lnTo>
                  <a:lnTo>
                    <a:pt x="6934" y="69946"/>
                  </a:lnTo>
                  <a:lnTo>
                    <a:pt x="7460" y="72491"/>
                  </a:lnTo>
                  <a:lnTo>
                    <a:pt x="7460" y="72535"/>
                  </a:lnTo>
                  <a:lnTo>
                    <a:pt x="7723" y="73193"/>
                  </a:lnTo>
                  <a:lnTo>
                    <a:pt x="7767" y="73281"/>
                  </a:lnTo>
                  <a:lnTo>
                    <a:pt x="9566" y="74773"/>
                  </a:lnTo>
                  <a:lnTo>
                    <a:pt x="11629" y="76396"/>
                  </a:lnTo>
                  <a:lnTo>
                    <a:pt x="13735" y="77888"/>
                  </a:lnTo>
                  <a:lnTo>
                    <a:pt x="16061" y="79205"/>
                  </a:lnTo>
                  <a:lnTo>
                    <a:pt x="18079" y="80828"/>
                  </a:lnTo>
                  <a:lnTo>
                    <a:pt x="20098" y="82540"/>
                  </a:lnTo>
                  <a:lnTo>
                    <a:pt x="21195" y="84865"/>
                  </a:lnTo>
                  <a:lnTo>
                    <a:pt x="21326" y="87893"/>
                  </a:lnTo>
                  <a:lnTo>
                    <a:pt x="21326" y="87937"/>
                  </a:lnTo>
                  <a:lnTo>
                    <a:pt x="21370" y="88025"/>
                  </a:lnTo>
                  <a:lnTo>
                    <a:pt x="21502" y="88069"/>
                  </a:lnTo>
                  <a:lnTo>
                    <a:pt x="21546" y="88025"/>
                  </a:lnTo>
                  <a:lnTo>
                    <a:pt x="21634" y="87981"/>
                  </a:lnTo>
                  <a:lnTo>
                    <a:pt x="21634" y="87937"/>
                  </a:lnTo>
                  <a:lnTo>
                    <a:pt x="21677" y="87893"/>
                  </a:lnTo>
                  <a:lnTo>
                    <a:pt x="21546" y="84821"/>
                  </a:lnTo>
                  <a:lnTo>
                    <a:pt x="21546" y="84778"/>
                  </a:lnTo>
                  <a:lnTo>
                    <a:pt x="20405" y="82364"/>
                  </a:lnTo>
                  <a:lnTo>
                    <a:pt x="20361" y="82276"/>
                  </a:lnTo>
                  <a:lnTo>
                    <a:pt x="18299" y="80521"/>
                  </a:lnTo>
                  <a:lnTo>
                    <a:pt x="16280" y="78942"/>
                  </a:lnTo>
                  <a:lnTo>
                    <a:pt x="16236" y="78898"/>
                  </a:lnTo>
                  <a:lnTo>
                    <a:pt x="13954" y="77581"/>
                  </a:lnTo>
                  <a:lnTo>
                    <a:pt x="11848" y="76089"/>
                  </a:lnTo>
                  <a:lnTo>
                    <a:pt x="9830" y="74510"/>
                  </a:lnTo>
                  <a:lnTo>
                    <a:pt x="8031" y="73018"/>
                  </a:lnTo>
                  <a:lnTo>
                    <a:pt x="7811" y="72403"/>
                  </a:lnTo>
                  <a:lnTo>
                    <a:pt x="7285" y="69902"/>
                  </a:lnTo>
                  <a:lnTo>
                    <a:pt x="7109" y="67489"/>
                  </a:lnTo>
                  <a:lnTo>
                    <a:pt x="7109" y="65339"/>
                  </a:lnTo>
                  <a:lnTo>
                    <a:pt x="7109" y="63188"/>
                  </a:lnTo>
                  <a:lnTo>
                    <a:pt x="7109" y="60424"/>
                  </a:lnTo>
                  <a:lnTo>
                    <a:pt x="7197" y="57265"/>
                  </a:lnTo>
                  <a:lnTo>
                    <a:pt x="7285" y="54763"/>
                  </a:lnTo>
                  <a:lnTo>
                    <a:pt x="7285" y="54720"/>
                  </a:lnTo>
                  <a:lnTo>
                    <a:pt x="7065" y="53096"/>
                  </a:lnTo>
                  <a:lnTo>
                    <a:pt x="6583" y="50463"/>
                  </a:lnTo>
                  <a:lnTo>
                    <a:pt x="6583" y="47523"/>
                  </a:lnTo>
                  <a:lnTo>
                    <a:pt x="6583" y="47479"/>
                  </a:lnTo>
                  <a:lnTo>
                    <a:pt x="6363" y="46338"/>
                  </a:lnTo>
                  <a:lnTo>
                    <a:pt x="6363" y="46295"/>
                  </a:lnTo>
                  <a:lnTo>
                    <a:pt x="5354" y="43530"/>
                  </a:lnTo>
                  <a:lnTo>
                    <a:pt x="4388" y="41073"/>
                  </a:lnTo>
                  <a:lnTo>
                    <a:pt x="3204" y="38352"/>
                  </a:lnTo>
                  <a:lnTo>
                    <a:pt x="1536" y="33789"/>
                  </a:lnTo>
                  <a:lnTo>
                    <a:pt x="1010" y="30980"/>
                  </a:lnTo>
                  <a:lnTo>
                    <a:pt x="834" y="28479"/>
                  </a:lnTo>
                  <a:lnTo>
                    <a:pt x="351" y="25100"/>
                  </a:lnTo>
                  <a:lnTo>
                    <a:pt x="615" y="24135"/>
                  </a:lnTo>
                  <a:lnTo>
                    <a:pt x="1580" y="21634"/>
                  </a:lnTo>
                  <a:lnTo>
                    <a:pt x="2809" y="18694"/>
                  </a:lnTo>
                  <a:lnTo>
                    <a:pt x="3818" y="16412"/>
                  </a:lnTo>
                  <a:lnTo>
                    <a:pt x="5617" y="14130"/>
                  </a:lnTo>
                  <a:lnTo>
                    <a:pt x="7021" y="12375"/>
                  </a:lnTo>
                  <a:lnTo>
                    <a:pt x="8250" y="11410"/>
                  </a:lnTo>
                  <a:lnTo>
                    <a:pt x="10356" y="9918"/>
                  </a:lnTo>
                  <a:lnTo>
                    <a:pt x="12550" y="8426"/>
                  </a:lnTo>
                  <a:lnTo>
                    <a:pt x="14437" y="7285"/>
                  </a:lnTo>
                  <a:lnTo>
                    <a:pt x="18167" y="5179"/>
                  </a:lnTo>
                  <a:lnTo>
                    <a:pt x="20317" y="3994"/>
                  </a:lnTo>
                  <a:lnTo>
                    <a:pt x="22555" y="2897"/>
                  </a:lnTo>
                  <a:lnTo>
                    <a:pt x="25319" y="1537"/>
                  </a:lnTo>
                  <a:lnTo>
                    <a:pt x="27426" y="352"/>
                  </a:lnTo>
                  <a:lnTo>
                    <a:pt x="27470" y="308"/>
                  </a:lnTo>
                  <a:lnTo>
                    <a:pt x="27514" y="220"/>
                  </a:lnTo>
                  <a:lnTo>
                    <a:pt x="27514" y="176"/>
                  </a:lnTo>
                  <a:lnTo>
                    <a:pt x="27514" y="89"/>
                  </a:lnTo>
                  <a:lnTo>
                    <a:pt x="27470" y="45"/>
                  </a:lnTo>
                  <a:lnTo>
                    <a:pt x="2738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47"/>
            <p:cNvSpPr/>
            <p:nvPr/>
          </p:nvSpPr>
          <p:spPr>
            <a:xfrm>
              <a:off x="296250" y="2349025"/>
              <a:ext cx="510150" cy="2108475"/>
            </a:xfrm>
            <a:custGeom>
              <a:avLst/>
              <a:gdLst/>
              <a:ahLst/>
              <a:cxnLst/>
              <a:rect l="l" t="t" r="r" b="b"/>
              <a:pathLst>
                <a:path w="20406" h="84339" extrusionOk="0">
                  <a:moveTo>
                    <a:pt x="19571" y="0"/>
                  </a:moveTo>
                  <a:lnTo>
                    <a:pt x="17597" y="1010"/>
                  </a:lnTo>
                  <a:lnTo>
                    <a:pt x="15447" y="2370"/>
                  </a:lnTo>
                  <a:lnTo>
                    <a:pt x="12638" y="4345"/>
                  </a:lnTo>
                  <a:lnTo>
                    <a:pt x="11059" y="5442"/>
                  </a:lnTo>
                  <a:lnTo>
                    <a:pt x="11059" y="5486"/>
                  </a:lnTo>
                  <a:lnTo>
                    <a:pt x="7987" y="8338"/>
                  </a:lnTo>
                  <a:lnTo>
                    <a:pt x="5837" y="10356"/>
                  </a:lnTo>
                  <a:lnTo>
                    <a:pt x="5793" y="10400"/>
                  </a:lnTo>
                  <a:lnTo>
                    <a:pt x="2370" y="17728"/>
                  </a:lnTo>
                  <a:lnTo>
                    <a:pt x="703" y="21414"/>
                  </a:lnTo>
                  <a:lnTo>
                    <a:pt x="220" y="22643"/>
                  </a:lnTo>
                  <a:lnTo>
                    <a:pt x="45" y="22994"/>
                  </a:lnTo>
                  <a:lnTo>
                    <a:pt x="1" y="23213"/>
                  </a:lnTo>
                  <a:lnTo>
                    <a:pt x="45" y="23257"/>
                  </a:lnTo>
                  <a:lnTo>
                    <a:pt x="3160" y="31901"/>
                  </a:lnTo>
                  <a:lnTo>
                    <a:pt x="3160" y="31945"/>
                  </a:lnTo>
                  <a:lnTo>
                    <a:pt x="4476" y="34095"/>
                  </a:lnTo>
                  <a:lnTo>
                    <a:pt x="5925" y="37123"/>
                  </a:lnTo>
                  <a:lnTo>
                    <a:pt x="7636" y="40809"/>
                  </a:lnTo>
                  <a:lnTo>
                    <a:pt x="8689" y="43310"/>
                  </a:lnTo>
                  <a:lnTo>
                    <a:pt x="9128" y="46382"/>
                  </a:lnTo>
                  <a:lnTo>
                    <a:pt x="9172" y="49103"/>
                  </a:lnTo>
                  <a:lnTo>
                    <a:pt x="9172" y="53008"/>
                  </a:lnTo>
                  <a:lnTo>
                    <a:pt x="9216" y="55772"/>
                  </a:lnTo>
                  <a:lnTo>
                    <a:pt x="9172" y="58230"/>
                  </a:lnTo>
                  <a:lnTo>
                    <a:pt x="9259" y="62091"/>
                  </a:lnTo>
                  <a:lnTo>
                    <a:pt x="9391" y="65251"/>
                  </a:lnTo>
                  <a:lnTo>
                    <a:pt x="9523" y="67488"/>
                  </a:lnTo>
                  <a:lnTo>
                    <a:pt x="9654" y="68542"/>
                  </a:lnTo>
                  <a:lnTo>
                    <a:pt x="9654" y="68585"/>
                  </a:lnTo>
                  <a:lnTo>
                    <a:pt x="10400" y="70867"/>
                  </a:lnTo>
                  <a:lnTo>
                    <a:pt x="11673" y="73632"/>
                  </a:lnTo>
                  <a:lnTo>
                    <a:pt x="12770" y="75870"/>
                  </a:lnTo>
                  <a:lnTo>
                    <a:pt x="13340" y="77010"/>
                  </a:lnTo>
                  <a:lnTo>
                    <a:pt x="13340" y="77054"/>
                  </a:lnTo>
                  <a:lnTo>
                    <a:pt x="14393" y="78283"/>
                  </a:lnTo>
                  <a:lnTo>
                    <a:pt x="18343" y="82013"/>
                  </a:lnTo>
                  <a:lnTo>
                    <a:pt x="20054" y="84251"/>
                  </a:lnTo>
                  <a:lnTo>
                    <a:pt x="20142" y="84295"/>
                  </a:lnTo>
                  <a:lnTo>
                    <a:pt x="20230" y="84338"/>
                  </a:lnTo>
                  <a:lnTo>
                    <a:pt x="20317" y="84295"/>
                  </a:lnTo>
                  <a:lnTo>
                    <a:pt x="20361" y="84251"/>
                  </a:lnTo>
                  <a:lnTo>
                    <a:pt x="20405" y="84163"/>
                  </a:lnTo>
                  <a:lnTo>
                    <a:pt x="20361" y="84119"/>
                  </a:lnTo>
                  <a:lnTo>
                    <a:pt x="20361" y="84031"/>
                  </a:lnTo>
                  <a:lnTo>
                    <a:pt x="18606" y="81793"/>
                  </a:lnTo>
                  <a:lnTo>
                    <a:pt x="18562" y="81793"/>
                  </a:lnTo>
                  <a:lnTo>
                    <a:pt x="14657" y="78020"/>
                  </a:lnTo>
                  <a:lnTo>
                    <a:pt x="13648" y="76835"/>
                  </a:lnTo>
                  <a:lnTo>
                    <a:pt x="11980" y="73500"/>
                  </a:lnTo>
                  <a:lnTo>
                    <a:pt x="10708" y="70736"/>
                  </a:lnTo>
                  <a:lnTo>
                    <a:pt x="10005" y="68498"/>
                  </a:lnTo>
                  <a:lnTo>
                    <a:pt x="9874" y="67445"/>
                  </a:lnTo>
                  <a:lnTo>
                    <a:pt x="9742" y="65251"/>
                  </a:lnTo>
                  <a:lnTo>
                    <a:pt x="9611" y="62091"/>
                  </a:lnTo>
                  <a:lnTo>
                    <a:pt x="9523" y="58230"/>
                  </a:lnTo>
                  <a:lnTo>
                    <a:pt x="9567" y="55772"/>
                  </a:lnTo>
                  <a:lnTo>
                    <a:pt x="9523" y="53008"/>
                  </a:lnTo>
                  <a:lnTo>
                    <a:pt x="9523" y="49103"/>
                  </a:lnTo>
                  <a:lnTo>
                    <a:pt x="9479" y="46338"/>
                  </a:lnTo>
                  <a:lnTo>
                    <a:pt x="8996" y="43223"/>
                  </a:lnTo>
                  <a:lnTo>
                    <a:pt x="8996" y="43179"/>
                  </a:lnTo>
                  <a:lnTo>
                    <a:pt x="7943" y="40678"/>
                  </a:lnTo>
                  <a:lnTo>
                    <a:pt x="6232" y="36948"/>
                  </a:lnTo>
                  <a:lnTo>
                    <a:pt x="4784" y="33920"/>
                  </a:lnTo>
                  <a:lnTo>
                    <a:pt x="3467" y="31770"/>
                  </a:lnTo>
                  <a:lnTo>
                    <a:pt x="352" y="23169"/>
                  </a:lnTo>
                  <a:lnTo>
                    <a:pt x="571" y="22643"/>
                  </a:lnTo>
                  <a:lnTo>
                    <a:pt x="1010" y="21590"/>
                  </a:lnTo>
                  <a:lnTo>
                    <a:pt x="2458" y="18430"/>
                  </a:lnTo>
                  <a:lnTo>
                    <a:pt x="6100" y="10576"/>
                  </a:lnTo>
                  <a:lnTo>
                    <a:pt x="8250" y="8601"/>
                  </a:lnTo>
                  <a:lnTo>
                    <a:pt x="11278" y="5749"/>
                  </a:lnTo>
                  <a:lnTo>
                    <a:pt x="12858" y="4652"/>
                  </a:lnTo>
                  <a:lnTo>
                    <a:pt x="15666" y="2633"/>
                  </a:lnTo>
                  <a:lnTo>
                    <a:pt x="17772" y="1317"/>
                  </a:lnTo>
                  <a:lnTo>
                    <a:pt x="19747" y="308"/>
                  </a:lnTo>
                  <a:lnTo>
                    <a:pt x="19791" y="264"/>
                  </a:lnTo>
                  <a:lnTo>
                    <a:pt x="19835" y="220"/>
                  </a:lnTo>
                  <a:lnTo>
                    <a:pt x="19835" y="132"/>
                  </a:lnTo>
                  <a:lnTo>
                    <a:pt x="19835" y="88"/>
                  </a:lnTo>
                  <a:lnTo>
                    <a:pt x="19791" y="44"/>
                  </a:lnTo>
                  <a:lnTo>
                    <a:pt x="197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47"/>
            <p:cNvSpPr/>
            <p:nvPr/>
          </p:nvSpPr>
          <p:spPr>
            <a:xfrm>
              <a:off x="1687275" y="2939225"/>
              <a:ext cx="868850" cy="1159550"/>
            </a:xfrm>
            <a:custGeom>
              <a:avLst/>
              <a:gdLst/>
              <a:ahLst/>
              <a:cxnLst/>
              <a:rect l="l" t="t" r="r" b="b"/>
              <a:pathLst>
                <a:path w="34754" h="46382" extrusionOk="0">
                  <a:moveTo>
                    <a:pt x="34490" y="0"/>
                  </a:moveTo>
                  <a:lnTo>
                    <a:pt x="31550" y="1755"/>
                  </a:lnTo>
                  <a:lnTo>
                    <a:pt x="31506" y="1755"/>
                  </a:lnTo>
                  <a:lnTo>
                    <a:pt x="30453" y="2633"/>
                  </a:lnTo>
                  <a:lnTo>
                    <a:pt x="28347" y="4959"/>
                  </a:lnTo>
                  <a:lnTo>
                    <a:pt x="25846" y="7416"/>
                  </a:lnTo>
                  <a:lnTo>
                    <a:pt x="23871" y="9127"/>
                  </a:lnTo>
                  <a:lnTo>
                    <a:pt x="20975" y="10882"/>
                  </a:lnTo>
                  <a:lnTo>
                    <a:pt x="20931" y="10926"/>
                  </a:lnTo>
                  <a:lnTo>
                    <a:pt x="20141" y="11716"/>
                  </a:lnTo>
                  <a:lnTo>
                    <a:pt x="18254" y="14261"/>
                  </a:lnTo>
                  <a:lnTo>
                    <a:pt x="17201" y="15534"/>
                  </a:lnTo>
                  <a:lnTo>
                    <a:pt x="15753" y="16587"/>
                  </a:lnTo>
                  <a:lnTo>
                    <a:pt x="15709" y="16631"/>
                  </a:lnTo>
                  <a:lnTo>
                    <a:pt x="13515" y="19264"/>
                  </a:lnTo>
                  <a:lnTo>
                    <a:pt x="12199" y="21238"/>
                  </a:lnTo>
                  <a:lnTo>
                    <a:pt x="10970" y="23213"/>
                  </a:lnTo>
                  <a:lnTo>
                    <a:pt x="9347" y="26284"/>
                  </a:lnTo>
                  <a:lnTo>
                    <a:pt x="8425" y="28083"/>
                  </a:lnTo>
                  <a:lnTo>
                    <a:pt x="8425" y="28127"/>
                  </a:lnTo>
                  <a:lnTo>
                    <a:pt x="8074" y="29444"/>
                  </a:lnTo>
                  <a:lnTo>
                    <a:pt x="7855" y="32164"/>
                  </a:lnTo>
                  <a:lnTo>
                    <a:pt x="7723" y="34051"/>
                  </a:lnTo>
                  <a:lnTo>
                    <a:pt x="7723" y="34139"/>
                  </a:lnTo>
                  <a:lnTo>
                    <a:pt x="8118" y="34753"/>
                  </a:lnTo>
                  <a:lnTo>
                    <a:pt x="8118" y="35631"/>
                  </a:lnTo>
                  <a:lnTo>
                    <a:pt x="7811" y="36509"/>
                  </a:lnTo>
                  <a:lnTo>
                    <a:pt x="6100" y="38746"/>
                  </a:lnTo>
                  <a:lnTo>
                    <a:pt x="5178" y="40194"/>
                  </a:lnTo>
                  <a:lnTo>
                    <a:pt x="5178" y="40238"/>
                  </a:lnTo>
                  <a:lnTo>
                    <a:pt x="4257" y="42169"/>
                  </a:lnTo>
                  <a:lnTo>
                    <a:pt x="3467" y="43091"/>
                  </a:lnTo>
                  <a:lnTo>
                    <a:pt x="1712" y="44188"/>
                  </a:lnTo>
                  <a:lnTo>
                    <a:pt x="1668" y="44188"/>
                  </a:lnTo>
                  <a:lnTo>
                    <a:pt x="922" y="44890"/>
                  </a:lnTo>
                  <a:lnTo>
                    <a:pt x="878" y="44890"/>
                  </a:lnTo>
                  <a:lnTo>
                    <a:pt x="44" y="46074"/>
                  </a:lnTo>
                  <a:lnTo>
                    <a:pt x="0" y="46162"/>
                  </a:lnTo>
                  <a:lnTo>
                    <a:pt x="0" y="46206"/>
                  </a:lnTo>
                  <a:lnTo>
                    <a:pt x="44" y="46294"/>
                  </a:lnTo>
                  <a:lnTo>
                    <a:pt x="88" y="46338"/>
                  </a:lnTo>
                  <a:lnTo>
                    <a:pt x="176" y="46382"/>
                  </a:lnTo>
                  <a:lnTo>
                    <a:pt x="263" y="46338"/>
                  </a:lnTo>
                  <a:lnTo>
                    <a:pt x="307" y="46294"/>
                  </a:lnTo>
                  <a:lnTo>
                    <a:pt x="1185" y="45109"/>
                  </a:lnTo>
                  <a:lnTo>
                    <a:pt x="1887" y="44451"/>
                  </a:lnTo>
                  <a:lnTo>
                    <a:pt x="3686" y="43354"/>
                  </a:lnTo>
                  <a:lnTo>
                    <a:pt x="3730" y="43310"/>
                  </a:lnTo>
                  <a:lnTo>
                    <a:pt x="4520" y="42388"/>
                  </a:lnTo>
                  <a:lnTo>
                    <a:pt x="4564" y="42345"/>
                  </a:lnTo>
                  <a:lnTo>
                    <a:pt x="5485" y="40370"/>
                  </a:lnTo>
                  <a:lnTo>
                    <a:pt x="6407" y="38966"/>
                  </a:lnTo>
                  <a:lnTo>
                    <a:pt x="8118" y="36728"/>
                  </a:lnTo>
                  <a:lnTo>
                    <a:pt x="8162" y="36640"/>
                  </a:lnTo>
                  <a:lnTo>
                    <a:pt x="8425" y="35719"/>
                  </a:lnTo>
                  <a:lnTo>
                    <a:pt x="8469" y="35675"/>
                  </a:lnTo>
                  <a:lnTo>
                    <a:pt x="8469" y="34709"/>
                  </a:lnTo>
                  <a:lnTo>
                    <a:pt x="8425" y="34622"/>
                  </a:lnTo>
                  <a:lnTo>
                    <a:pt x="8074" y="34007"/>
                  </a:lnTo>
                  <a:lnTo>
                    <a:pt x="8206" y="32208"/>
                  </a:lnTo>
                  <a:lnTo>
                    <a:pt x="8425" y="29532"/>
                  </a:lnTo>
                  <a:lnTo>
                    <a:pt x="8732" y="28259"/>
                  </a:lnTo>
                  <a:lnTo>
                    <a:pt x="9654" y="26460"/>
                  </a:lnTo>
                  <a:lnTo>
                    <a:pt x="11277" y="23388"/>
                  </a:lnTo>
                  <a:lnTo>
                    <a:pt x="12506" y="21414"/>
                  </a:lnTo>
                  <a:lnTo>
                    <a:pt x="13779" y="19483"/>
                  </a:lnTo>
                  <a:lnTo>
                    <a:pt x="15973" y="16850"/>
                  </a:lnTo>
                  <a:lnTo>
                    <a:pt x="17421" y="15841"/>
                  </a:lnTo>
                  <a:lnTo>
                    <a:pt x="17421" y="15797"/>
                  </a:lnTo>
                  <a:lnTo>
                    <a:pt x="18518" y="14481"/>
                  </a:lnTo>
                  <a:lnTo>
                    <a:pt x="20405" y="11936"/>
                  </a:lnTo>
                  <a:lnTo>
                    <a:pt x="21151" y="11190"/>
                  </a:lnTo>
                  <a:lnTo>
                    <a:pt x="24091" y="9434"/>
                  </a:lnTo>
                  <a:lnTo>
                    <a:pt x="26109" y="7679"/>
                  </a:lnTo>
                  <a:lnTo>
                    <a:pt x="28610" y="5222"/>
                  </a:lnTo>
                  <a:lnTo>
                    <a:pt x="30717" y="2896"/>
                  </a:lnTo>
                  <a:lnTo>
                    <a:pt x="31726" y="2062"/>
                  </a:lnTo>
                  <a:lnTo>
                    <a:pt x="34666" y="307"/>
                  </a:lnTo>
                  <a:lnTo>
                    <a:pt x="34710" y="263"/>
                  </a:lnTo>
                  <a:lnTo>
                    <a:pt x="34754" y="219"/>
                  </a:lnTo>
                  <a:lnTo>
                    <a:pt x="34754" y="132"/>
                  </a:lnTo>
                  <a:lnTo>
                    <a:pt x="34754" y="88"/>
                  </a:lnTo>
                  <a:lnTo>
                    <a:pt x="34710" y="44"/>
                  </a:lnTo>
                  <a:lnTo>
                    <a:pt x="3462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47"/>
            <p:cNvSpPr/>
            <p:nvPr/>
          </p:nvSpPr>
          <p:spPr>
            <a:xfrm>
              <a:off x="1675200" y="2913975"/>
              <a:ext cx="853500" cy="1173825"/>
            </a:xfrm>
            <a:custGeom>
              <a:avLst/>
              <a:gdLst/>
              <a:ahLst/>
              <a:cxnLst/>
              <a:rect l="l" t="t" r="r" b="b"/>
              <a:pathLst>
                <a:path w="34140" h="46953" extrusionOk="0">
                  <a:moveTo>
                    <a:pt x="33964" y="1"/>
                  </a:moveTo>
                  <a:lnTo>
                    <a:pt x="33876" y="45"/>
                  </a:lnTo>
                  <a:lnTo>
                    <a:pt x="31463" y="1449"/>
                  </a:lnTo>
                  <a:lnTo>
                    <a:pt x="30410" y="2195"/>
                  </a:lnTo>
                  <a:lnTo>
                    <a:pt x="28479" y="4345"/>
                  </a:lnTo>
                  <a:lnTo>
                    <a:pt x="26460" y="6276"/>
                  </a:lnTo>
                  <a:lnTo>
                    <a:pt x="24837" y="7724"/>
                  </a:lnTo>
                  <a:lnTo>
                    <a:pt x="22774" y="9128"/>
                  </a:lnTo>
                  <a:lnTo>
                    <a:pt x="20932" y="10576"/>
                  </a:lnTo>
                  <a:lnTo>
                    <a:pt x="19659" y="11410"/>
                  </a:lnTo>
                  <a:lnTo>
                    <a:pt x="19615" y="11410"/>
                  </a:lnTo>
                  <a:lnTo>
                    <a:pt x="18650" y="12507"/>
                  </a:lnTo>
                  <a:lnTo>
                    <a:pt x="17158" y="14525"/>
                  </a:lnTo>
                  <a:lnTo>
                    <a:pt x="16543" y="15140"/>
                  </a:lnTo>
                  <a:lnTo>
                    <a:pt x="15534" y="15798"/>
                  </a:lnTo>
                  <a:lnTo>
                    <a:pt x="15490" y="15842"/>
                  </a:lnTo>
                  <a:lnTo>
                    <a:pt x="13955" y="17728"/>
                  </a:lnTo>
                  <a:lnTo>
                    <a:pt x="12112" y="20186"/>
                  </a:lnTo>
                  <a:lnTo>
                    <a:pt x="10707" y="22248"/>
                  </a:lnTo>
                  <a:lnTo>
                    <a:pt x="8382" y="26417"/>
                  </a:lnTo>
                  <a:lnTo>
                    <a:pt x="7592" y="27865"/>
                  </a:lnTo>
                  <a:lnTo>
                    <a:pt x="7592" y="27909"/>
                  </a:lnTo>
                  <a:lnTo>
                    <a:pt x="7372" y="28655"/>
                  </a:lnTo>
                  <a:lnTo>
                    <a:pt x="6802" y="34008"/>
                  </a:lnTo>
                  <a:lnTo>
                    <a:pt x="6583" y="36597"/>
                  </a:lnTo>
                  <a:lnTo>
                    <a:pt x="6363" y="38089"/>
                  </a:lnTo>
                  <a:lnTo>
                    <a:pt x="5486" y="39669"/>
                  </a:lnTo>
                  <a:lnTo>
                    <a:pt x="4301" y="41819"/>
                  </a:lnTo>
                  <a:lnTo>
                    <a:pt x="3467" y="43047"/>
                  </a:lnTo>
                  <a:lnTo>
                    <a:pt x="2019" y="44144"/>
                  </a:lnTo>
                  <a:lnTo>
                    <a:pt x="1975" y="44188"/>
                  </a:lnTo>
                  <a:lnTo>
                    <a:pt x="44" y="46690"/>
                  </a:lnTo>
                  <a:lnTo>
                    <a:pt x="0" y="46733"/>
                  </a:lnTo>
                  <a:lnTo>
                    <a:pt x="0" y="46821"/>
                  </a:lnTo>
                  <a:lnTo>
                    <a:pt x="44" y="46865"/>
                  </a:lnTo>
                  <a:lnTo>
                    <a:pt x="88" y="46909"/>
                  </a:lnTo>
                  <a:lnTo>
                    <a:pt x="176" y="46953"/>
                  </a:lnTo>
                  <a:lnTo>
                    <a:pt x="264" y="46953"/>
                  </a:lnTo>
                  <a:lnTo>
                    <a:pt x="308" y="46909"/>
                  </a:lnTo>
                  <a:lnTo>
                    <a:pt x="2238" y="44408"/>
                  </a:lnTo>
                  <a:lnTo>
                    <a:pt x="3686" y="43311"/>
                  </a:lnTo>
                  <a:lnTo>
                    <a:pt x="3730" y="43267"/>
                  </a:lnTo>
                  <a:lnTo>
                    <a:pt x="4608" y="41994"/>
                  </a:lnTo>
                  <a:lnTo>
                    <a:pt x="5793" y="39844"/>
                  </a:lnTo>
                  <a:lnTo>
                    <a:pt x="6714" y="38221"/>
                  </a:lnTo>
                  <a:lnTo>
                    <a:pt x="6714" y="38133"/>
                  </a:lnTo>
                  <a:lnTo>
                    <a:pt x="6934" y="36641"/>
                  </a:lnTo>
                  <a:lnTo>
                    <a:pt x="7153" y="34052"/>
                  </a:lnTo>
                  <a:lnTo>
                    <a:pt x="7723" y="28699"/>
                  </a:lnTo>
                  <a:lnTo>
                    <a:pt x="7943" y="28040"/>
                  </a:lnTo>
                  <a:lnTo>
                    <a:pt x="8689" y="26548"/>
                  </a:lnTo>
                  <a:lnTo>
                    <a:pt x="11015" y="22424"/>
                  </a:lnTo>
                  <a:lnTo>
                    <a:pt x="12419" y="20361"/>
                  </a:lnTo>
                  <a:lnTo>
                    <a:pt x="14218" y="17948"/>
                  </a:lnTo>
                  <a:lnTo>
                    <a:pt x="15754" y="16105"/>
                  </a:lnTo>
                  <a:lnTo>
                    <a:pt x="16763" y="15403"/>
                  </a:lnTo>
                  <a:lnTo>
                    <a:pt x="16807" y="15403"/>
                  </a:lnTo>
                  <a:lnTo>
                    <a:pt x="17421" y="14745"/>
                  </a:lnTo>
                  <a:lnTo>
                    <a:pt x="17465" y="14745"/>
                  </a:lnTo>
                  <a:lnTo>
                    <a:pt x="18913" y="12726"/>
                  </a:lnTo>
                  <a:lnTo>
                    <a:pt x="19878" y="11673"/>
                  </a:lnTo>
                  <a:lnTo>
                    <a:pt x="21151" y="10839"/>
                  </a:lnTo>
                  <a:lnTo>
                    <a:pt x="22994" y="9435"/>
                  </a:lnTo>
                  <a:lnTo>
                    <a:pt x="25056" y="7987"/>
                  </a:lnTo>
                  <a:lnTo>
                    <a:pt x="26680" y="6539"/>
                  </a:lnTo>
                  <a:lnTo>
                    <a:pt x="28698" y="4564"/>
                  </a:lnTo>
                  <a:lnTo>
                    <a:pt x="30629" y="2458"/>
                  </a:lnTo>
                  <a:lnTo>
                    <a:pt x="31682" y="1756"/>
                  </a:lnTo>
                  <a:lnTo>
                    <a:pt x="34052" y="308"/>
                  </a:lnTo>
                  <a:lnTo>
                    <a:pt x="34096" y="264"/>
                  </a:lnTo>
                  <a:lnTo>
                    <a:pt x="34140" y="220"/>
                  </a:lnTo>
                  <a:lnTo>
                    <a:pt x="34140" y="132"/>
                  </a:lnTo>
                  <a:lnTo>
                    <a:pt x="34140" y="89"/>
                  </a:lnTo>
                  <a:lnTo>
                    <a:pt x="34052" y="45"/>
                  </a:lnTo>
                  <a:lnTo>
                    <a:pt x="340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47"/>
            <p:cNvSpPr/>
            <p:nvPr/>
          </p:nvSpPr>
          <p:spPr>
            <a:xfrm>
              <a:off x="1666425" y="2888750"/>
              <a:ext cx="833750" cy="1184800"/>
            </a:xfrm>
            <a:custGeom>
              <a:avLst/>
              <a:gdLst/>
              <a:ahLst/>
              <a:cxnLst/>
              <a:rect l="l" t="t" r="r" b="b"/>
              <a:pathLst>
                <a:path w="33350" h="47392" extrusionOk="0">
                  <a:moveTo>
                    <a:pt x="33086" y="1"/>
                  </a:moveTo>
                  <a:lnTo>
                    <a:pt x="31243" y="1229"/>
                  </a:lnTo>
                  <a:lnTo>
                    <a:pt x="30146" y="1887"/>
                  </a:lnTo>
                  <a:lnTo>
                    <a:pt x="30102" y="1931"/>
                  </a:lnTo>
                  <a:lnTo>
                    <a:pt x="26899" y="5178"/>
                  </a:lnTo>
                  <a:lnTo>
                    <a:pt x="22774" y="8382"/>
                  </a:lnTo>
                  <a:lnTo>
                    <a:pt x="19703" y="10795"/>
                  </a:lnTo>
                  <a:lnTo>
                    <a:pt x="18255" y="11892"/>
                  </a:lnTo>
                  <a:lnTo>
                    <a:pt x="18211" y="11936"/>
                  </a:lnTo>
                  <a:lnTo>
                    <a:pt x="16587" y="13955"/>
                  </a:lnTo>
                  <a:lnTo>
                    <a:pt x="15666" y="14744"/>
                  </a:lnTo>
                  <a:lnTo>
                    <a:pt x="15622" y="14744"/>
                  </a:lnTo>
                  <a:lnTo>
                    <a:pt x="11936" y="19396"/>
                  </a:lnTo>
                  <a:lnTo>
                    <a:pt x="10663" y="21107"/>
                  </a:lnTo>
                  <a:lnTo>
                    <a:pt x="9084" y="23257"/>
                  </a:lnTo>
                  <a:lnTo>
                    <a:pt x="7680" y="25758"/>
                  </a:lnTo>
                  <a:lnTo>
                    <a:pt x="6670" y="27689"/>
                  </a:lnTo>
                  <a:lnTo>
                    <a:pt x="6626" y="27733"/>
                  </a:lnTo>
                  <a:lnTo>
                    <a:pt x="6056" y="32033"/>
                  </a:lnTo>
                  <a:lnTo>
                    <a:pt x="4783" y="40107"/>
                  </a:lnTo>
                  <a:lnTo>
                    <a:pt x="4345" y="41204"/>
                  </a:lnTo>
                  <a:lnTo>
                    <a:pt x="3204" y="43091"/>
                  </a:lnTo>
                  <a:lnTo>
                    <a:pt x="2194" y="44144"/>
                  </a:lnTo>
                  <a:lnTo>
                    <a:pt x="2151" y="44188"/>
                  </a:lnTo>
                  <a:lnTo>
                    <a:pt x="834" y="45943"/>
                  </a:lnTo>
                  <a:lnTo>
                    <a:pt x="0" y="47084"/>
                  </a:lnTo>
                  <a:lnTo>
                    <a:pt x="0" y="47172"/>
                  </a:lnTo>
                  <a:lnTo>
                    <a:pt x="0" y="47216"/>
                  </a:lnTo>
                  <a:lnTo>
                    <a:pt x="0" y="47304"/>
                  </a:lnTo>
                  <a:lnTo>
                    <a:pt x="44" y="47347"/>
                  </a:lnTo>
                  <a:lnTo>
                    <a:pt x="176" y="47391"/>
                  </a:lnTo>
                  <a:lnTo>
                    <a:pt x="220" y="47347"/>
                  </a:lnTo>
                  <a:lnTo>
                    <a:pt x="308" y="47304"/>
                  </a:lnTo>
                  <a:lnTo>
                    <a:pt x="1097" y="46163"/>
                  </a:lnTo>
                  <a:lnTo>
                    <a:pt x="2458" y="44407"/>
                  </a:lnTo>
                  <a:lnTo>
                    <a:pt x="3511" y="43310"/>
                  </a:lnTo>
                  <a:lnTo>
                    <a:pt x="4652" y="41380"/>
                  </a:lnTo>
                  <a:lnTo>
                    <a:pt x="4696" y="41336"/>
                  </a:lnTo>
                  <a:lnTo>
                    <a:pt x="5134" y="40195"/>
                  </a:lnTo>
                  <a:lnTo>
                    <a:pt x="5134" y="40151"/>
                  </a:lnTo>
                  <a:lnTo>
                    <a:pt x="6407" y="32121"/>
                  </a:lnTo>
                  <a:lnTo>
                    <a:pt x="6977" y="27821"/>
                  </a:lnTo>
                  <a:lnTo>
                    <a:pt x="7987" y="25934"/>
                  </a:lnTo>
                  <a:lnTo>
                    <a:pt x="9391" y="23433"/>
                  </a:lnTo>
                  <a:lnTo>
                    <a:pt x="10927" y="21283"/>
                  </a:lnTo>
                  <a:lnTo>
                    <a:pt x="12199" y="19615"/>
                  </a:lnTo>
                  <a:lnTo>
                    <a:pt x="15885" y="15008"/>
                  </a:lnTo>
                  <a:lnTo>
                    <a:pt x="16851" y="14218"/>
                  </a:lnTo>
                  <a:lnTo>
                    <a:pt x="16894" y="14218"/>
                  </a:lnTo>
                  <a:lnTo>
                    <a:pt x="18474" y="12155"/>
                  </a:lnTo>
                  <a:lnTo>
                    <a:pt x="19922" y="11102"/>
                  </a:lnTo>
                  <a:lnTo>
                    <a:pt x="22994" y="8689"/>
                  </a:lnTo>
                  <a:lnTo>
                    <a:pt x="27119" y="5442"/>
                  </a:lnTo>
                  <a:lnTo>
                    <a:pt x="27162" y="5398"/>
                  </a:lnTo>
                  <a:lnTo>
                    <a:pt x="30366" y="2195"/>
                  </a:lnTo>
                  <a:lnTo>
                    <a:pt x="31419" y="1536"/>
                  </a:lnTo>
                  <a:lnTo>
                    <a:pt x="33306" y="308"/>
                  </a:lnTo>
                  <a:lnTo>
                    <a:pt x="33350" y="264"/>
                  </a:lnTo>
                  <a:lnTo>
                    <a:pt x="33350" y="220"/>
                  </a:lnTo>
                  <a:lnTo>
                    <a:pt x="33350" y="132"/>
                  </a:lnTo>
                  <a:lnTo>
                    <a:pt x="33350" y="88"/>
                  </a:lnTo>
                  <a:lnTo>
                    <a:pt x="33306" y="44"/>
                  </a:lnTo>
                  <a:lnTo>
                    <a:pt x="3321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47"/>
            <p:cNvSpPr/>
            <p:nvPr/>
          </p:nvSpPr>
          <p:spPr>
            <a:xfrm>
              <a:off x="1654350" y="2862425"/>
              <a:ext cx="817300" cy="1200150"/>
            </a:xfrm>
            <a:custGeom>
              <a:avLst/>
              <a:gdLst/>
              <a:ahLst/>
              <a:cxnLst/>
              <a:rect l="l" t="t" r="r" b="b"/>
              <a:pathLst>
                <a:path w="32692" h="48006" extrusionOk="0">
                  <a:moveTo>
                    <a:pt x="32472" y="0"/>
                  </a:moveTo>
                  <a:lnTo>
                    <a:pt x="32428" y="44"/>
                  </a:lnTo>
                  <a:lnTo>
                    <a:pt x="30103" y="1580"/>
                  </a:lnTo>
                  <a:lnTo>
                    <a:pt x="27514" y="4081"/>
                  </a:lnTo>
                  <a:lnTo>
                    <a:pt x="22906" y="7723"/>
                  </a:lnTo>
                  <a:lnTo>
                    <a:pt x="20625" y="9522"/>
                  </a:lnTo>
                  <a:lnTo>
                    <a:pt x="18694" y="11102"/>
                  </a:lnTo>
                  <a:lnTo>
                    <a:pt x="17070" y="12331"/>
                  </a:lnTo>
                  <a:lnTo>
                    <a:pt x="17070" y="12375"/>
                  </a:lnTo>
                  <a:lnTo>
                    <a:pt x="16280" y="13252"/>
                  </a:lnTo>
                  <a:lnTo>
                    <a:pt x="15622" y="13911"/>
                  </a:lnTo>
                  <a:lnTo>
                    <a:pt x="15578" y="13911"/>
                  </a:lnTo>
                  <a:lnTo>
                    <a:pt x="12770" y="17509"/>
                  </a:lnTo>
                  <a:lnTo>
                    <a:pt x="10927" y="19922"/>
                  </a:lnTo>
                  <a:lnTo>
                    <a:pt x="7592" y="24310"/>
                  </a:lnTo>
                  <a:lnTo>
                    <a:pt x="7592" y="24354"/>
                  </a:lnTo>
                  <a:lnTo>
                    <a:pt x="5881" y="27513"/>
                  </a:lnTo>
                  <a:lnTo>
                    <a:pt x="5837" y="27601"/>
                  </a:lnTo>
                  <a:lnTo>
                    <a:pt x="5179" y="32121"/>
                  </a:lnTo>
                  <a:lnTo>
                    <a:pt x="4608" y="35851"/>
                  </a:lnTo>
                  <a:lnTo>
                    <a:pt x="4126" y="39317"/>
                  </a:lnTo>
                  <a:lnTo>
                    <a:pt x="3599" y="41775"/>
                  </a:lnTo>
                  <a:lnTo>
                    <a:pt x="3116" y="43135"/>
                  </a:lnTo>
                  <a:lnTo>
                    <a:pt x="527" y="47084"/>
                  </a:lnTo>
                  <a:lnTo>
                    <a:pt x="45" y="47742"/>
                  </a:lnTo>
                  <a:lnTo>
                    <a:pt x="1" y="47786"/>
                  </a:lnTo>
                  <a:lnTo>
                    <a:pt x="1" y="47874"/>
                  </a:lnTo>
                  <a:lnTo>
                    <a:pt x="45" y="47918"/>
                  </a:lnTo>
                  <a:lnTo>
                    <a:pt x="89" y="47962"/>
                  </a:lnTo>
                  <a:lnTo>
                    <a:pt x="176" y="48006"/>
                  </a:lnTo>
                  <a:lnTo>
                    <a:pt x="264" y="48006"/>
                  </a:lnTo>
                  <a:lnTo>
                    <a:pt x="352" y="47918"/>
                  </a:lnTo>
                  <a:lnTo>
                    <a:pt x="791" y="47260"/>
                  </a:lnTo>
                  <a:lnTo>
                    <a:pt x="3423" y="43310"/>
                  </a:lnTo>
                  <a:lnTo>
                    <a:pt x="3467" y="43266"/>
                  </a:lnTo>
                  <a:lnTo>
                    <a:pt x="3906" y="41862"/>
                  </a:lnTo>
                  <a:lnTo>
                    <a:pt x="4477" y="39361"/>
                  </a:lnTo>
                  <a:lnTo>
                    <a:pt x="4959" y="35938"/>
                  </a:lnTo>
                  <a:lnTo>
                    <a:pt x="5530" y="32165"/>
                  </a:lnTo>
                  <a:lnTo>
                    <a:pt x="6188" y="27645"/>
                  </a:lnTo>
                  <a:lnTo>
                    <a:pt x="7899" y="24530"/>
                  </a:lnTo>
                  <a:lnTo>
                    <a:pt x="11190" y="20098"/>
                  </a:lnTo>
                  <a:lnTo>
                    <a:pt x="13033" y="17728"/>
                  </a:lnTo>
                  <a:lnTo>
                    <a:pt x="15842" y="14130"/>
                  </a:lnTo>
                  <a:lnTo>
                    <a:pt x="16544" y="13516"/>
                  </a:lnTo>
                  <a:lnTo>
                    <a:pt x="17290" y="12594"/>
                  </a:lnTo>
                  <a:lnTo>
                    <a:pt x="18913" y="11409"/>
                  </a:lnTo>
                  <a:lnTo>
                    <a:pt x="20844" y="9830"/>
                  </a:lnTo>
                  <a:lnTo>
                    <a:pt x="23082" y="7987"/>
                  </a:lnTo>
                  <a:lnTo>
                    <a:pt x="27733" y="4345"/>
                  </a:lnTo>
                  <a:lnTo>
                    <a:pt x="30322" y="1843"/>
                  </a:lnTo>
                  <a:lnTo>
                    <a:pt x="32604" y="352"/>
                  </a:lnTo>
                  <a:lnTo>
                    <a:pt x="32648" y="264"/>
                  </a:lnTo>
                  <a:lnTo>
                    <a:pt x="32692" y="220"/>
                  </a:lnTo>
                  <a:lnTo>
                    <a:pt x="32692" y="176"/>
                  </a:lnTo>
                  <a:lnTo>
                    <a:pt x="32648" y="88"/>
                  </a:lnTo>
                  <a:lnTo>
                    <a:pt x="32604" y="44"/>
                  </a:lnTo>
                  <a:lnTo>
                    <a:pt x="325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47"/>
            <p:cNvSpPr/>
            <p:nvPr/>
          </p:nvSpPr>
          <p:spPr>
            <a:xfrm>
              <a:off x="1560025" y="2811950"/>
              <a:ext cx="854575" cy="1804625"/>
            </a:xfrm>
            <a:custGeom>
              <a:avLst/>
              <a:gdLst/>
              <a:ahLst/>
              <a:cxnLst/>
              <a:rect l="l" t="t" r="r" b="b"/>
              <a:pathLst>
                <a:path w="34183" h="72185" extrusionOk="0">
                  <a:moveTo>
                    <a:pt x="33964" y="1"/>
                  </a:moveTo>
                  <a:lnTo>
                    <a:pt x="33920" y="45"/>
                  </a:lnTo>
                  <a:lnTo>
                    <a:pt x="30014" y="3073"/>
                  </a:lnTo>
                  <a:lnTo>
                    <a:pt x="25977" y="6320"/>
                  </a:lnTo>
                  <a:lnTo>
                    <a:pt x="23257" y="8514"/>
                  </a:lnTo>
                  <a:lnTo>
                    <a:pt x="20975" y="10401"/>
                  </a:lnTo>
                  <a:lnTo>
                    <a:pt x="19659" y="11454"/>
                  </a:lnTo>
                  <a:lnTo>
                    <a:pt x="16675" y="13341"/>
                  </a:lnTo>
                  <a:lnTo>
                    <a:pt x="15534" y="14613"/>
                  </a:lnTo>
                  <a:lnTo>
                    <a:pt x="14656" y="15842"/>
                  </a:lnTo>
                  <a:lnTo>
                    <a:pt x="13779" y="17070"/>
                  </a:lnTo>
                  <a:lnTo>
                    <a:pt x="12199" y="19572"/>
                  </a:lnTo>
                  <a:lnTo>
                    <a:pt x="10444" y="22248"/>
                  </a:lnTo>
                  <a:lnTo>
                    <a:pt x="9566" y="23565"/>
                  </a:lnTo>
                  <a:lnTo>
                    <a:pt x="8601" y="24837"/>
                  </a:lnTo>
                  <a:lnTo>
                    <a:pt x="7196" y="26812"/>
                  </a:lnTo>
                  <a:lnTo>
                    <a:pt x="7196" y="26900"/>
                  </a:lnTo>
                  <a:lnTo>
                    <a:pt x="6802" y="29006"/>
                  </a:lnTo>
                  <a:lnTo>
                    <a:pt x="6187" y="33877"/>
                  </a:lnTo>
                  <a:lnTo>
                    <a:pt x="5705" y="37387"/>
                  </a:lnTo>
                  <a:lnTo>
                    <a:pt x="5266" y="40459"/>
                  </a:lnTo>
                  <a:lnTo>
                    <a:pt x="4564" y="43750"/>
                  </a:lnTo>
                  <a:lnTo>
                    <a:pt x="3730" y="47479"/>
                  </a:lnTo>
                  <a:lnTo>
                    <a:pt x="1624" y="50814"/>
                  </a:lnTo>
                  <a:lnTo>
                    <a:pt x="878" y="52262"/>
                  </a:lnTo>
                  <a:lnTo>
                    <a:pt x="834" y="52306"/>
                  </a:lnTo>
                  <a:lnTo>
                    <a:pt x="527" y="54807"/>
                  </a:lnTo>
                  <a:lnTo>
                    <a:pt x="263" y="57528"/>
                  </a:lnTo>
                  <a:lnTo>
                    <a:pt x="0" y="59415"/>
                  </a:lnTo>
                  <a:lnTo>
                    <a:pt x="0" y="59547"/>
                  </a:lnTo>
                  <a:lnTo>
                    <a:pt x="2413" y="62794"/>
                  </a:lnTo>
                  <a:lnTo>
                    <a:pt x="3774" y="64944"/>
                  </a:lnTo>
                  <a:lnTo>
                    <a:pt x="4607" y="66172"/>
                  </a:lnTo>
                  <a:lnTo>
                    <a:pt x="6275" y="68191"/>
                  </a:lnTo>
                  <a:lnTo>
                    <a:pt x="9390" y="71658"/>
                  </a:lnTo>
                  <a:lnTo>
                    <a:pt x="9434" y="71701"/>
                  </a:lnTo>
                  <a:lnTo>
                    <a:pt x="10093" y="72184"/>
                  </a:lnTo>
                  <a:lnTo>
                    <a:pt x="10751" y="72184"/>
                  </a:lnTo>
                  <a:lnTo>
                    <a:pt x="10839" y="72140"/>
                  </a:lnTo>
                  <a:lnTo>
                    <a:pt x="11804" y="70999"/>
                  </a:lnTo>
                  <a:lnTo>
                    <a:pt x="11848" y="70955"/>
                  </a:lnTo>
                  <a:lnTo>
                    <a:pt x="11848" y="70868"/>
                  </a:lnTo>
                  <a:lnTo>
                    <a:pt x="11804" y="70824"/>
                  </a:lnTo>
                  <a:lnTo>
                    <a:pt x="11804" y="70780"/>
                  </a:lnTo>
                  <a:lnTo>
                    <a:pt x="11716" y="70736"/>
                  </a:lnTo>
                  <a:lnTo>
                    <a:pt x="11584" y="70736"/>
                  </a:lnTo>
                  <a:lnTo>
                    <a:pt x="11541" y="70780"/>
                  </a:lnTo>
                  <a:lnTo>
                    <a:pt x="10619" y="71833"/>
                  </a:lnTo>
                  <a:lnTo>
                    <a:pt x="10224" y="71833"/>
                  </a:lnTo>
                  <a:lnTo>
                    <a:pt x="9654" y="71438"/>
                  </a:lnTo>
                  <a:lnTo>
                    <a:pt x="6538" y="67928"/>
                  </a:lnTo>
                  <a:lnTo>
                    <a:pt x="4915" y="65953"/>
                  </a:lnTo>
                  <a:lnTo>
                    <a:pt x="4037" y="64724"/>
                  </a:lnTo>
                  <a:lnTo>
                    <a:pt x="2677" y="62618"/>
                  </a:lnTo>
                  <a:lnTo>
                    <a:pt x="351" y="59415"/>
                  </a:lnTo>
                  <a:lnTo>
                    <a:pt x="614" y="57572"/>
                  </a:lnTo>
                  <a:lnTo>
                    <a:pt x="878" y="54851"/>
                  </a:lnTo>
                  <a:lnTo>
                    <a:pt x="1185" y="52394"/>
                  </a:lnTo>
                  <a:lnTo>
                    <a:pt x="1931" y="50990"/>
                  </a:lnTo>
                  <a:lnTo>
                    <a:pt x="4037" y="47611"/>
                  </a:lnTo>
                  <a:lnTo>
                    <a:pt x="4037" y="47567"/>
                  </a:lnTo>
                  <a:lnTo>
                    <a:pt x="4915" y="43837"/>
                  </a:lnTo>
                  <a:lnTo>
                    <a:pt x="5573" y="40546"/>
                  </a:lnTo>
                  <a:lnTo>
                    <a:pt x="6056" y="37431"/>
                  </a:lnTo>
                  <a:lnTo>
                    <a:pt x="6494" y="33920"/>
                  </a:lnTo>
                  <a:lnTo>
                    <a:pt x="7109" y="29050"/>
                  </a:lnTo>
                  <a:lnTo>
                    <a:pt x="7504" y="26987"/>
                  </a:lnTo>
                  <a:lnTo>
                    <a:pt x="8908" y="25057"/>
                  </a:lnTo>
                  <a:lnTo>
                    <a:pt x="9829" y="23740"/>
                  </a:lnTo>
                  <a:lnTo>
                    <a:pt x="10751" y="22424"/>
                  </a:lnTo>
                  <a:lnTo>
                    <a:pt x="12462" y="19747"/>
                  </a:lnTo>
                  <a:lnTo>
                    <a:pt x="14086" y="17290"/>
                  </a:lnTo>
                  <a:lnTo>
                    <a:pt x="14919" y="16061"/>
                  </a:lnTo>
                  <a:lnTo>
                    <a:pt x="15797" y="14833"/>
                  </a:lnTo>
                  <a:lnTo>
                    <a:pt x="16894" y="13604"/>
                  </a:lnTo>
                  <a:lnTo>
                    <a:pt x="19834" y="11717"/>
                  </a:lnTo>
                  <a:lnTo>
                    <a:pt x="19878" y="11717"/>
                  </a:lnTo>
                  <a:lnTo>
                    <a:pt x="21194" y="10664"/>
                  </a:lnTo>
                  <a:lnTo>
                    <a:pt x="23476" y="8777"/>
                  </a:lnTo>
                  <a:lnTo>
                    <a:pt x="26197" y="6583"/>
                  </a:lnTo>
                  <a:lnTo>
                    <a:pt x="30234" y="3336"/>
                  </a:lnTo>
                  <a:lnTo>
                    <a:pt x="34139" y="308"/>
                  </a:lnTo>
                  <a:lnTo>
                    <a:pt x="34183" y="264"/>
                  </a:lnTo>
                  <a:lnTo>
                    <a:pt x="34183" y="176"/>
                  </a:lnTo>
                  <a:lnTo>
                    <a:pt x="34183" y="133"/>
                  </a:lnTo>
                  <a:lnTo>
                    <a:pt x="34183" y="45"/>
                  </a:lnTo>
                  <a:lnTo>
                    <a:pt x="3409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47"/>
            <p:cNvSpPr/>
            <p:nvPr/>
          </p:nvSpPr>
          <p:spPr>
            <a:xfrm>
              <a:off x="1524900" y="2786725"/>
              <a:ext cx="862275" cy="1885775"/>
            </a:xfrm>
            <a:custGeom>
              <a:avLst/>
              <a:gdLst/>
              <a:ahLst/>
              <a:cxnLst/>
              <a:rect l="l" t="t" r="r" b="b"/>
              <a:pathLst>
                <a:path w="34491" h="75431" extrusionOk="0">
                  <a:moveTo>
                    <a:pt x="34272" y="1"/>
                  </a:moveTo>
                  <a:lnTo>
                    <a:pt x="34184" y="45"/>
                  </a:lnTo>
                  <a:lnTo>
                    <a:pt x="31288" y="2239"/>
                  </a:lnTo>
                  <a:lnTo>
                    <a:pt x="22555" y="9259"/>
                  </a:lnTo>
                  <a:lnTo>
                    <a:pt x="19835" y="11410"/>
                  </a:lnTo>
                  <a:lnTo>
                    <a:pt x="17509" y="12507"/>
                  </a:lnTo>
                  <a:lnTo>
                    <a:pt x="16939" y="12770"/>
                  </a:lnTo>
                  <a:lnTo>
                    <a:pt x="16456" y="13121"/>
                  </a:lnTo>
                  <a:lnTo>
                    <a:pt x="15929" y="13516"/>
                  </a:lnTo>
                  <a:lnTo>
                    <a:pt x="15447" y="13911"/>
                  </a:lnTo>
                  <a:lnTo>
                    <a:pt x="14964" y="14350"/>
                  </a:lnTo>
                  <a:lnTo>
                    <a:pt x="14481" y="14832"/>
                  </a:lnTo>
                  <a:lnTo>
                    <a:pt x="13560" y="15885"/>
                  </a:lnTo>
                  <a:lnTo>
                    <a:pt x="12726" y="17026"/>
                  </a:lnTo>
                  <a:lnTo>
                    <a:pt x="11892" y="18211"/>
                  </a:lnTo>
                  <a:lnTo>
                    <a:pt x="11059" y="19440"/>
                  </a:lnTo>
                  <a:lnTo>
                    <a:pt x="10269" y="20712"/>
                  </a:lnTo>
                  <a:lnTo>
                    <a:pt x="9479" y="21941"/>
                  </a:lnTo>
                  <a:lnTo>
                    <a:pt x="8733" y="23082"/>
                  </a:lnTo>
                  <a:lnTo>
                    <a:pt x="7943" y="24179"/>
                  </a:lnTo>
                  <a:lnTo>
                    <a:pt x="7197" y="25188"/>
                  </a:lnTo>
                  <a:lnTo>
                    <a:pt x="7153" y="25232"/>
                  </a:lnTo>
                  <a:lnTo>
                    <a:pt x="6846" y="26197"/>
                  </a:lnTo>
                  <a:lnTo>
                    <a:pt x="6846" y="26285"/>
                  </a:lnTo>
                  <a:lnTo>
                    <a:pt x="7022" y="27514"/>
                  </a:lnTo>
                  <a:lnTo>
                    <a:pt x="6320" y="33832"/>
                  </a:lnTo>
                  <a:lnTo>
                    <a:pt x="5837" y="37606"/>
                  </a:lnTo>
                  <a:lnTo>
                    <a:pt x="5398" y="40853"/>
                  </a:lnTo>
                  <a:lnTo>
                    <a:pt x="5047" y="42960"/>
                  </a:lnTo>
                  <a:lnTo>
                    <a:pt x="3950" y="47523"/>
                  </a:lnTo>
                  <a:lnTo>
                    <a:pt x="3424" y="49673"/>
                  </a:lnTo>
                  <a:lnTo>
                    <a:pt x="1712" y="52964"/>
                  </a:lnTo>
                  <a:lnTo>
                    <a:pt x="1712" y="53008"/>
                  </a:lnTo>
                  <a:lnTo>
                    <a:pt x="1230" y="56957"/>
                  </a:lnTo>
                  <a:lnTo>
                    <a:pt x="89" y="61302"/>
                  </a:lnTo>
                  <a:lnTo>
                    <a:pt x="89" y="61345"/>
                  </a:lnTo>
                  <a:lnTo>
                    <a:pt x="1" y="62355"/>
                  </a:lnTo>
                  <a:lnTo>
                    <a:pt x="45" y="62486"/>
                  </a:lnTo>
                  <a:lnTo>
                    <a:pt x="1844" y="64812"/>
                  </a:lnTo>
                  <a:lnTo>
                    <a:pt x="4740" y="68147"/>
                  </a:lnTo>
                  <a:lnTo>
                    <a:pt x="6144" y="69814"/>
                  </a:lnTo>
                  <a:lnTo>
                    <a:pt x="8250" y="72096"/>
                  </a:lnTo>
                  <a:lnTo>
                    <a:pt x="9830" y="73983"/>
                  </a:lnTo>
                  <a:lnTo>
                    <a:pt x="10927" y="75387"/>
                  </a:lnTo>
                  <a:lnTo>
                    <a:pt x="11015" y="75431"/>
                  </a:lnTo>
                  <a:lnTo>
                    <a:pt x="11147" y="75431"/>
                  </a:lnTo>
                  <a:lnTo>
                    <a:pt x="11366" y="75343"/>
                  </a:lnTo>
                  <a:lnTo>
                    <a:pt x="11454" y="75255"/>
                  </a:lnTo>
                  <a:lnTo>
                    <a:pt x="12463" y="73764"/>
                  </a:lnTo>
                  <a:lnTo>
                    <a:pt x="12507" y="73676"/>
                  </a:lnTo>
                  <a:lnTo>
                    <a:pt x="12507" y="73632"/>
                  </a:lnTo>
                  <a:lnTo>
                    <a:pt x="12463" y="73544"/>
                  </a:lnTo>
                  <a:lnTo>
                    <a:pt x="12419" y="73500"/>
                  </a:lnTo>
                  <a:lnTo>
                    <a:pt x="12244" y="73500"/>
                  </a:lnTo>
                  <a:lnTo>
                    <a:pt x="12200" y="73544"/>
                  </a:lnTo>
                  <a:lnTo>
                    <a:pt x="11190" y="75036"/>
                  </a:lnTo>
                  <a:lnTo>
                    <a:pt x="11147" y="75036"/>
                  </a:lnTo>
                  <a:lnTo>
                    <a:pt x="10093" y="73764"/>
                  </a:lnTo>
                  <a:lnTo>
                    <a:pt x="8514" y="71877"/>
                  </a:lnTo>
                  <a:lnTo>
                    <a:pt x="6407" y="69551"/>
                  </a:lnTo>
                  <a:lnTo>
                    <a:pt x="2151" y="64549"/>
                  </a:lnTo>
                  <a:lnTo>
                    <a:pt x="396" y="62311"/>
                  </a:lnTo>
                  <a:lnTo>
                    <a:pt x="440" y="61389"/>
                  </a:lnTo>
                  <a:lnTo>
                    <a:pt x="1581" y="57001"/>
                  </a:lnTo>
                  <a:lnTo>
                    <a:pt x="2063" y="53096"/>
                  </a:lnTo>
                  <a:lnTo>
                    <a:pt x="3775" y="49805"/>
                  </a:lnTo>
                  <a:lnTo>
                    <a:pt x="3775" y="49761"/>
                  </a:lnTo>
                  <a:lnTo>
                    <a:pt x="4301" y="47567"/>
                  </a:lnTo>
                  <a:lnTo>
                    <a:pt x="5398" y="43047"/>
                  </a:lnTo>
                  <a:lnTo>
                    <a:pt x="5749" y="40897"/>
                  </a:lnTo>
                  <a:lnTo>
                    <a:pt x="6188" y="37650"/>
                  </a:lnTo>
                  <a:lnTo>
                    <a:pt x="6671" y="33876"/>
                  </a:lnTo>
                  <a:lnTo>
                    <a:pt x="7373" y="27514"/>
                  </a:lnTo>
                  <a:lnTo>
                    <a:pt x="7373" y="27470"/>
                  </a:lnTo>
                  <a:lnTo>
                    <a:pt x="7197" y="26285"/>
                  </a:lnTo>
                  <a:lnTo>
                    <a:pt x="7461" y="25364"/>
                  </a:lnTo>
                  <a:lnTo>
                    <a:pt x="8250" y="24398"/>
                  </a:lnTo>
                  <a:lnTo>
                    <a:pt x="9040" y="23301"/>
                  </a:lnTo>
                  <a:lnTo>
                    <a:pt x="9786" y="22116"/>
                  </a:lnTo>
                  <a:lnTo>
                    <a:pt x="10576" y="20888"/>
                  </a:lnTo>
                  <a:lnTo>
                    <a:pt x="12156" y="18430"/>
                  </a:lnTo>
                  <a:lnTo>
                    <a:pt x="12989" y="17246"/>
                  </a:lnTo>
                  <a:lnTo>
                    <a:pt x="13823" y="16149"/>
                  </a:lnTo>
                  <a:lnTo>
                    <a:pt x="14701" y="15096"/>
                  </a:lnTo>
                  <a:lnTo>
                    <a:pt x="15184" y="14613"/>
                  </a:lnTo>
                  <a:lnTo>
                    <a:pt x="15622" y="14174"/>
                  </a:lnTo>
                  <a:lnTo>
                    <a:pt x="16105" y="13779"/>
                  </a:lnTo>
                  <a:lnTo>
                    <a:pt x="16632" y="13428"/>
                  </a:lnTo>
                  <a:lnTo>
                    <a:pt x="17114" y="13121"/>
                  </a:lnTo>
                  <a:lnTo>
                    <a:pt x="17641" y="12814"/>
                  </a:lnTo>
                  <a:lnTo>
                    <a:pt x="20010" y="11717"/>
                  </a:lnTo>
                  <a:lnTo>
                    <a:pt x="20054" y="11673"/>
                  </a:lnTo>
                  <a:lnTo>
                    <a:pt x="22775" y="9523"/>
                  </a:lnTo>
                  <a:lnTo>
                    <a:pt x="27865" y="5442"/>
                  </a:lnTo>
                  <a:lnTo>
                    <a:pt x="31507" y="2502"/>
                  </a:lnTo>
                  <a:lnTo>
                    <a:pt x="34403" y="308"/>
                  </a:lnTo>
                  <a:lnTo>
                    <a:pt x="34447" y="264"/>
                  </a:lnTo>
                  <a:lnTo>
                    <a:pt x="34491" y="176"/>
                  </a:lnTo>
                  <a:lnTo>
                    <a:pt x="34491" y="132"/>
                  </a:lnTo>
                  <a:lnTo>
                    <a:pt x="34447" y="45"/>
                  </a:lnTo>
                  <a:lnTo>
                    <a:pt x="344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47"/>
            <p:cNvSpPr/>
            <p:nvPr/>
          </p:nvSpPr>
          <p:spPr>
            <a:xfrm>
              <a:off x="2067925" y="3861800"/>
              <a:ext cx="110825" cy="71325"/>
            </a:xfrm>
            <a:custGeom>
              <a:avLst/>
              <a:gdLst/>
              <a:ahLst/>
              <a:cxnLst/>
              <a:rect l="l" t="t" r="r" b="b"/>
              <a:pathLst>
                <a:path w="4433" h="2853" extrusionOk="0">
                  <a:moveTo>
                    <a:pt x="3116" y="351"/>
                  </a:moveTo>
                  <a:lnTo>
                    <a:pt x="3555" y="615"/>
                  </a:lnTo>
                  <a:lnTo>
                    <a:pt x="4082" y="1405"/>
                  </a:lnTo>
                  <a:lnTo>
                    <a:pt x="4038" y="2151"/>
                  </a:lnTo>
                  <a:lnTo>
                    <a:pt x="3862" y="2326"/>
                  </a:lnTo>
                  <a:lnTo>
                    <a:pt x="3511" y="2502"/>
                  </a:lnTo>
                  <a:lnTo>
                    <a:pt x="2370" y="2414"/>
                  </a:lnTo>
                  <a:lnTo>
                    <a:pt x="747" y="1887"/>
                  </a:lnTo>
                  <a:lnTo>
                    <a:pt x="352" y="1492"/>
                  </a:lnTo>
                  <a:lnTo>
                    <a:pt x="352" y="1448"/>
                  </a:lnTo>
                  <a:lnTo>
                    <a:pt x="659" y="1229"/>
                  </a:lnTo>
                  <a:lnTo>
                    <a:pt x="2107" y="439"/>
                  </a:lnTo>
                  <a:lnTo>
                    <a:pt x="3116" y="351"/>
                  </a:lnTo>
                  <a:close/>
                  <a:moveTo>
                    <a:pt x="3160" y="0"/>
                  </a:moveTo>
                  <a:lnTo>
                    <a:pt x="2063" y="88"/>
                  </a:lnTo>
                  <a:lnTo>
                    <a:pt x="1975" y="88"/>
                  </a:lnTo>
                  <a:lnTo>
                    <a:pt x="483" y="922"/>
                  </a:lnTo>
                  <a:lnTo>
                    <a:pt x="440" y="966"/>
                  </a:lnTo>
                  <a:lnTo>
                    <a:pt x="88" y="1229"/>
                  </a:lnTo>
                  <a:lnTo>
                    <a:pt x="45" y="1317"/>
                  </a:lnTo>
                  <a:lnTo>
                    <a:pt x="1" y="1361"/>
                  </a:lnTo>
                  <a:lnTo>
                    <a:pt x="1" y="1580"/>
                  </a:lnTo>
                  <a:lnTo>
                    <a:pt x="88" y="1712"/>
                  </a:lnTo>
                  <a:lnTo>
                    <a:pt x="527" y="2151"/>
                  </a:lnTo>
                  <a:lnTo>
                    <a:pt x="615" y="2194"/>
                  </a:lnTo>
                  <a:lnTo>
                    <a:pt x="2283" y="2765"/>
                  </a:lnTo>
                  <a:lnTo>
                    <a:pt x="2326" y="2765"/>
                  </a:lnTo>
                  <a:lnTo>
                    <a:pt x="3555" y="2853"/>
                  </a:lnTo>
                  <a:lnTo>
                    <a:pt x="3599" y="2853"/>
                  </a:lnTo>
                  <a:lnTo>
                    <a:pt x="4038" y="2633"/>
                  </a:lnTo>
                  <a:lnTo>
                    <a:pt x="4082" y="2589"/>
                  </a:lnTo>
                  <a:lnTo>
                    <a:pt x="4345" y="2326"/>
                  </a:lnTo>
                  <a:lnTo>
                    <a:pt x="4389" y="2238"/>
                  </a:lnTo>
                  <a:lnTo>
                    <a:pt x="4433" y="1361"/>
                  </a:lnTo>
                  <a:lnTo>
                    <a:pt x="4389" y="1273"/>
                  </a:lnTo>
                  <a:lnTo>
                    <a:pt x="3818" y="351"/>
                  </a:lnTo>
                  <a:lnTo>
                    <a:pt x="3731" y="308"/>
                  </a:lnTo>
                  <a:lnTo>
                    <a:pt x="3248" y="44"/>
                  </a:lnTo>
                  <a:lnTo>
                    <a:pt x="31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47"/>
            <p:cNvSpPr/>
            <p:nvPr/>
          </p:nvSpPr>
          <p:spPr>
            <a:xfrm>
              <a:off x="2024050" y="3843150"/>
              <a:ext cx="172250" cy="154700"/>
            </a:xfrm>
            <a:custGeom>
              <a:avLst/>
              <a:gdLst/>
              <a:ahLst/>
              <a:cxnLst/>
              <a:rect l="l" t="t" r="r" b="b"/>
              <a:pathLst>
                <a:path w="6890" h="6188" extrusionOk="0">
                  <a:moveTo>
                    <a:pt x="4915" y="395"/>
                  </a:moveTo>
                  <a:lnTo>
                    <a:pt x="5705" y="703"/>
                  </a:lnTo>
                  <a:lnTo>
                    <a:pt x="5924" y="966"/>
                  </a:lnTo>
                  <a:lnTo>
                    <a:pt x="6495" y="2589"/>
                  </a:lnTo>
                  <a:lnTo>
                    <a:pt x="6539" y="5793"/>
                  </a:lnTo>
                  <a:lnTo>
                    <a:pt x="6495" y="5837"/>
                  </a:lnTo>
                  <a:lnTo>
                    <a:pt x="6144" y="5837"/>
                  </a:lnTo>
                  <a:lnTo>
                    <a:pt x="4652" y="5486"/>
                  </a:lnTo>
                  <a:lnTo>
                    <a:pt x="2589" y="4783"/>
                  </a:lnTo>
                  <a:lnTo>
                    <a:pt x="878" y="3950"/>
                  </a:lnTo>
                  <a:lnTo>
                    <a:pt x="571" y="3599"/>
                  </a:lnTo>
                  <a:lnTo>
                    <a:pt x="352" y="2853"/>
                  </a:lnTo>
                  <a:lnTo>
                    <a:pt x="571" y="2414"/>
                  </a:lnTo>
                  <a:lnTo>
                    <a:pt x="966" y="1975"/>
                  </a:lnTo>
                  <a:lnTo>
                    <a:pt x="2677" y="1054"/>
                  </a:lnTo>
                  <a:lnTo>
                    <a:pt x="4125" y="395"/>
                  </a:lnTo>
                  <a:close/>
                  <a:moveTo>
                    <a:pt x="4915" y="0"/>
                  </a:moveTo>
                  <a:lnTo>
                    <a:pt x="4081" y="44"/>
                  </a:lnTo>
                  <a:lnTo>
                    <a:pt x="3994" y="44"/>
                  </a:lnTo>
                  <a:lnTo>
                    <a:pt x="2502" y="746"/>
                  </a:lnTo>
                  <a:lnTo>
                    <a:pt x="746" y="1712"/>
                  </a:lnTo>
                  <a:lnTo>
                    <a:pt x="703" y="1712"/>
                  </a:lnTo>
                  <a:lnTo>
                    <a:pt x="264" y="2194"/>
                  </a:lnTo>
                  <a:lnTo>
                    <a:pt x="264" y="2238"/>
                  </a:lnTo>
                  <a:lnTo>
                    <a:pt x="1" y="2765"/>
                  </a:lnTo>
                  <a:lnTo>
                    <a:pt x="1" y="2897"/>
                  </a:lnTo>
                  <a:lnTo>
                    <a:pt x="220" y="3730"/>
                  </a:lnTo>
                  <a:lnTo>
                    <a:pt x="264" y="3818"/>
                  </a:lnTo>
                  <a:lnTo>
                    <a:pt x="659" y="4213"/>
                  </a:lnTo>
                  <a:lnTo>
                    <a:pt x="703" y="4257"/>
                  </a:lnTo>
                  <a:lnTo>
                    <a:pt x="2458" y="5091"/>
                  </a:lnTo>
                  <a:lnTo>
                    <a:pt x="4564" y="5837"/>
                  </a:lnTo>
                  <a:lnTo>
                    <a:pt x="6100" y="6188"/>
                  </a:lnTo>
                  <a:lnTo>
                    <a:pt x="6626" y="6188"/>
                  </a:lnTo>
                  <a:lnTo>
                    <a:pt x="6802" y="6056"/>
                  </a:lnTo>
                  <a:lnTo>
                    <a:pt x="6890" y="6012"/>
                  </a:lnTo>
                  <a:lnTo>
                    <a:pt x="6890" y="5924"/>
                  </a:lnTo>
                  <a:lnTo>
                    <a:pt x="6846" y="2546"/>
                  </a:lnTo>
                  <a:lnTo>
                    <a:pt x="6802" y="2502"/>
                  </a:lnTo>
                  <a:lnTo>
                    <a:pt x="6232" y="834"/>
                  </a:lnTo>
                  <a:lnTo>
                    <a:pt x="6232" y="746"/>
                  </a:lnTo>
                  <a:lnTo>
                    <a:pt x="5968" y="483"/>
                  </a:lnTo>
                  <a:lnTo>
                    <a:pt x="5880" y="395"/>
                  </a:lnTo>
                  <a:lnTo>
                    <a:pt x="5003" y="44"/>
                  </a:lnTo>
                  <a:lnTo>
                    <a:pt x="49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47"/>
            <p:cNvSpPr/>
            <p:nvPr/>
          </p:nvSpPr>
          <p:spPr>
            <a:xfrm>
              <a:off x="1979075" y="3826700"/>
              <a:ext cx="240275" cy="215025"/>
            </a:xfrm>
            <a:custGeom>
              <a:avLst/>
              <a:gdLst/>
              <a:ahLst/>
              <a:cxnLst/>
              <a:rect l="l" t="t" r="r" b="b"/>
              <a:pathLst>
                <a:path w="9611" h="8601" extrusionOk="0">
                  <a:moveTo>
                    <a:pt x="6714" y="351"/>
                  </a:moveTo>
                  <a:lnTo>
                    <a:pt x="7855" y="702"/>
                  </a:lnTo>
                  <a:lnTo>
                    <a:pt x="8206" y="966"/>
                  </a:lnTo>
                  <a:lnTo>
                    <a:pt x="8864" y="3028"/>
                  </a:lnTo>
                  <a:lnTo>
                    <a:pt x="9259" y="6495"/>
                  </a:lnTo>
                  <a:lnTo>
                    <a:pt x="8952" y="7592"/>
                  </a:lnTo>
                  <a:lnTo>
                    <a:pt x="8645" y="8250"/>
                  </a:lnTo>
                  <a:lnTo>
                    <a:pt x="7987" y="8162"/>
                  </a:lnTo>
                  <a:lnTo>
                    <a:pt x="1054" y="6451"/>
                  </a:lnTo>
                  <a:lnTo>
                    <a:pt x="483" y="6144"/>
                  </a:lnTo>
                  <a:lnTo>
                    <a:pt x="395" y="5924"/>
                  </a:lnTo>
                  <a:lnTo>
                    <a:pt x="1931" y="2633"/>
                  </a:lnTo>
                  <a:lnTo>
                    <a:pt x="2545" y="2019"/>
                  </a:lnTo>
                  <a:lnTo>
                    <a:pt x="4432" y="1010"/>
                  </a:lnTo>
                  <a:lnTo>
                    <a:pt x="5837" y="395"/>
                  </a:lnTo>
                  <a:lnTo>
                    <a:pt x="6714" y="351"/>
                  </a:lnTo>
                  <a:close/>
                  <a:moveTo>
                    <a:pt x="6714" y="0"/>
                  </a:moveTo>
                  <a:lnTo>
                    <a:pt x="5793" y="44"/>
                  </a:lnTo>
                  <a:lnTo>
                    <a:pt x="5749" y="44"/>
                  </a:lnTo>
                  <a:lnTo>
                    <a:pt x="4301" y="658"/>
                  </a:lnTo>
                  <a:lnTo>
                    <a:pt x="2370" y="1712"/>
                  </a:lnTo>
                  <a:lnTo>
                    <a:pt x="2326" y="1755"/>
                  </a:lnTo>
                  <a:lnTo>
                    <a:pt x="1668" y="2414"/>
                  </a:lnTo>
                  <a:lnTo>
                    <a:pt x="1624" y="2458"/>
                  </a:lnTo>
                  <a:lnTo>
                    <a:pt x="44" y="5880"/>
                  </a:lnTo>
                  <a:lnTo>
                    <a:pt x="0" y="5924"/>
                  </a:lnTo>
                  <a:lnTo>
                    <a:pt x="44" y="6012"/>
                  </a:lnTo>
                  <a:lnTo>
                    <a:pt x="176" y="6319"/>
                  </a:lnTo>
                  <a:lnTo>
                    <a:pt x="264" y="6407"/>
                  </a:lnTo>
                  <a:lnTo>
                    <a:pt x="922" y="6758"/>
                  </a:lnTo>
                  <a:lnTo>
                    <a:pt x="966" y="6802"/>
                  </a:lnTo>
                  <a:lnTo>
                    <a:pt x="5793" y="7986"/>
                  </a:lnTo>
                  <a:lnTo>
                    <a:pt x="7899" y="8513"/>
                  </a:lnTo>
                  <a:lnTo>
                    <a:pt x="7943" y="8513"/>
                  </a:lnTo>
                  <a:lnTo>
                    <a:pt x="8733" y="8601"/>
                  </a:lnTo>
                  <a:lnTo>
                    <a:pt x="8864" y="8601"/>
                  </a:lnTo>
                  <a:lnTo>
                    <a:pt x="8908" y="8513"/>
                  </a:lnTo>
                  <a:lnTo>
                    <a:pt x="9303" y="7723"/>
                  </a:lnTo>
                  <a:lnTo>
                    <a:pt x="9610" y="6538"/>
                  </a:lnTo>
                  <a:lnTo>
                    <a:pt x="9610" y="6495"/>
                  </a:lnTo>
                  <a:lnTo>
                    <a:pt x="9215" y="2984"/>
                  </a:lnTo>
                  <a:lnTo>
                    <a:pt x="9215" y="2940"/>
                  </a:lnTo>
                  <a:lnTo>
                    <a:pt x="8513" y="834"/>
                  </a:lnTo>
                  <a:lnTo>
                    <a:pt x="8469" y="746"/>
                  </a:lnTo>
                  <a:lnTo>
                    <a:pt x="8031" y="395"/>
                  </a:lnTo>
                  <a:lnTo>
                    <a:pt x="7987" y="395"/>
                  </a:lnTo>
                  <a:lnTo>
                    <a:pt x="680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47"/>
            <p:cNvSpPr/>
            <p:nvPr/>
          </p:nvSpPr>
          <p:spPr>
            <a:xfrm>
              <a:off x="1923125" y="3808050"/>
              <a:ext cx="342300" cy="295125"/>
            </a:xfrm>
            <a:custGeom>
              <a:avLst/>
              <a:gdLst/>
              <a:ahLst/>
              <a:cxnLst/>
              <a:rect l="l" t="t" r="r" b="b"/>
              <a:pathLst>
                <a:path w="13692" h="11805" extrusionOk="0">
                  <a:moveTo>
                    <a:pt x="8952" y="351"/>
                  </a:moveTo>
                  <a:lnTo>
                    <a:pt x="10883" y="1097"/>
                  </a:lnTo>
                  <a:lnTo>
                    <a:pt x="11848" y="4213"/>
                  </a:lnTo>
                  <a:lnTo>
                    <a:pt x="12463" y="8162"/>
                  </a:lnTo>
                  <a:lnTo>
                    <a:pt x="12463" y="8206"/>
                  </a:lnTo>
                  <a:lnTo>
                    <a:pt x="13340" y="9478"/>
                  </a:lnTo>
                  <a:lnTo>
                    <a:pt x="13340" y="9917"/>
                  </a:lnTo>
                  <a:lnTo>
                    <a:pt x="12901" y="10400"/>
                  </a:lnTo>
                  <a:lnTo>
                    <a:pt x="11497" y="11146"/>
                  </a:lnTo>
                  <a:lnTo>
                    <a:pt x="10444" y="11453"/>
                  </a:lnTo>
                  <a:lnTo>
                    <a:pt x="8382" y="10663"/>
                  </a:lnTo>
                  <a:lnTo>
                    <a:pt x="8382" y="10619"/>
                  </a:lnTo>
                  <a:lnTo>
                    <a:pt x="5003" y="9829"/>
                  </a:lnTo>
                  <a:lnTo>
                    <a:pt x="1536" y="9303"/>
                  </a:lnTo>
                  <a:lnTo>
                    <a:pt x="352" y="8952"/>
                  </a:lnTo>
                  <a:lnTo>
                    <a:pt x="352" y="8689"/>
                  </a:lnTo>
                  <a:lnTo>
                    <a:pt x="571" y="8118"/>
                  </a:lnTo>
                  <a:lnTo>
                    <a:pt x="1668" y="6582"/>
                  </a:lnTo>
                  <a:lnTo>
                    <a:pt x="3028" y="4388"/>
                  </a:lnTo>
                  <a:lnTo>
                    <a:pt x="3994" y="2589"/>
                  </a:lnTo>
                  <a:lnTo>
                    <a:pt x="5310" y="1712"/>
                  </a:lnTo>
                  <a:lnTo>
                    <a:pt x="8162" y="351"/>
                  </a:lnTo>
                  <a:close/>
                  <a:moveTo>
                    <a:pt x="8075" y="0"/>
                  </a:moveTo>
                  <a:lnTo>
                    <a:pt x="5178" y="1404"/>
                  </a:lnTo>
                  <a:lnTo>
                    <a:pt x="5135" y="1404"/>
                  </a:lnTo>
                  <a:lnTo>
                    <a:pt x="3774" y="2326"/>
                  </a:lnTo>
                  <a:lnTo>
                    <a:pt x="3686" y="2370"/>
                  </a:lnTo>
                  <a:lnTo>
                    <a:pt x="2721" y="4213"/>
                  </a:lnTo>
                  <a:lnTo>
                    <a:pt x="1361" y="6407"/>
                  </a:lnTo>
                  <a:lnTo>
                    <a:pt x="264" y="7943"/>
                  </a:lnTo>
                  <a:lnTo>
                    <a:pt x="264" y="7987"/>
                  </a:lnTo>
                  <a:lnTo>
                    <a:pt x="44" y="8557"/>
                  </a:lnTo>
                  <a:lnTo>
                    <a:pt x="0" y="8601"/>
                  </a:lnTo>
                  <a:lnTo>
                    <a:pt x="0" y="9084"/>
                  </a:lnTo>
                  <a:lnTo>
                    <a:pt x="0" y="9171"/>
                  </a:lnTo>
                  <a:lnTo>
                    <a:pt x="88" y="9259"/>
                  </a:lnTo>
                  <a:lnTo>
                    <a:pt x="1449" y="9610"/>
                  </a:lnTo>
                  <a:lnTo>
                    <a:pt x="1492" y="9610"/>
                  </a:lnTo>
                  <a:lnTo>
                    <a:pt x="4959" y="10181"/>
                  </a:lnTo>
                  <a:lnTo>
                    <a:pt x="8294" y="10970"/>
                  </a:lnTo>
                  <a:lnTo>
                    <a:pt x="10400" y="11804"/>
                  </a:lnTo>
                  <a:lnTo>
                    <a:pt x="10488" y="11804"/>
                  </a:lnTo>
                  <a:lnTo>
                    <a:pt x="11585" y="11453"/>
                  </a:lnTo>
                  <a:lnTo>
                    <a:pt x="11629" y="11453"/>
                  </a:lnTo>
                  <a:lnTo>
                    <a:pt x="13121" y="10707"/>
                  </a:lnTo>
                  <a:lnTo>
                    <a:pt x="13165" y="10663"/>
                  </a:lnTo>
                  <a:lnTo>
                    <a:pt x="13647" y="10093"/>
                  </a:lnTo>
                  <a:lnTo>
                    <a:pt x="13691" y="10005"/>
                  </a:lnTo>
                  <a:lnTo>
                    <a:pt x="13691" y="9391"/>
                  </a:lnTo>
                  <a:lnTo>
                    <a:pt x="13647" y="9303"/>
                  </a:lnTo>
                  <a:lnTo>
                    <a:pt x="12770" y="8030"/>
                  </a:lnTo>
                  <a:lnTo>
                    <a:pt x="12155" y="4125"/>
                  </a:lnTo>
                  <a:lnTo>
                    <a:pt x="11190" y="922"/>
                  </a:lnTo>
                  <a:lnTo>
                    <a:pt x="11190" y="878"/>
                  </a:lnTo>
                  <a:lnTo>
                    <a:pt x="11102" y="834"/>
                  </a:lnTo>
                  <a:lnTo>
                    <a:pt x="904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47"/>
            <p:cNvSpPr/>
            <p:nvPr/>
          </p:nvSpPr>
          <p:spPr>
            <a:xfrm>
              <a:off x="1712500" y="4127275"/>
              <a:ext cx="79000" cy="51575"/>
            </a:xfrm>
            <a:custGeom>
              <a:avLst/>
              <a:gdLst/>
              <a:ahLst/>
              <a:cxnLst/>
              <a:rect l="l" t="t" r="r" b="b"/>
              <a:pathLst>
                <a:path w="3160" h="2063" extrusionOk="0">
                  <a:moveTo>
                    <a:pt x="1931" y="352"/>
                  </a:moveTo>
                  <a:lnTo>
                    <a:pt x="2502" y="527"/>
                  </a:lnTo>
                  <a:lnTo>
                    <a:pt x="2677" y="703"/>
                  </a:lnTo>
                  <a:lnTo>
                    <a:pt x="2546" y="790"/>
                  </a:lnTo>
                  <a:lnTo>
                    <a:pt x="1492" y="1317"/>
                  </a:lnTo>
                  <a:lnTo>
                    <a:pt x="351" y="1624"/>
                  </a:lnTo>
                  <a:lnTo>
                    <a:pt x="746" y="1010"/>
                  </a:lnTo>
                  <a:lnTo>
                    <a:pt x="1317" y="439"/>
                  </a:lnTo>
                  <a:lnTo>
                    <a:pt x="1931" y="352"/>
                  </a:lnTo>
                  <a:close/>
                  <a:moveTo>
                    <a:pt x="1931" y="0"/>
                  </a:moveTo>
                  <a:lnTo>
                    <a:pt x="1185" y="132"/>
                  </a:lnTo>
                  <a:lnTo>
                    <a:pt x="1097" y="176"/>
                  </a:lnTo>
                  <a:lnTo>
                    <a:pt x="483" y="790"/>
                  </a:lnTo>
                  <a:lnTo>
                    <a:pt x="44" y="1449"/>
                  </a:lnTo>
                  <a:lnTo>
                    <a:pt x="44" y="1536"/>
                  </a:lnTo>
                  <a:lnTo>
                    <a:pt x="0" y="1843"/>
                  </a:lnTo>
                  <a:lnTo>
                    <a:pt x="0" y="1931"/>
                  </a:lnTo>
                  <a:lnTo>
                    <a:pt x="44" y="2019"/>
                  </a:lnTo>
                  <a:lnTo>
                    <a:pt x="176" y="2063"/>
                  </a:lnTo>
                  <a:lnTo>
                    <a:pt x="220" y="2019"/>
                  </a:lnTo>
                  <a:lnTo>
                    <a:pt x="1580" y="1668"/>
                  </a:lnTo>
                  <a:lnTo>
                    <a:pt x="1624" y="1668"/>
                  </a:lnTo>
                  <a:lnTo>
                    <a:pt x="2677" y="1097"/>
                  </a:lnTo>
                  <a:lnTo>
                    <a:pt x="3072" y="878"/>
                  </a:lnTo>
                  <a:lnTo>
                    <a:pt x="3116" y="834"/>
                  </a:lnTo>
                  <a:lnTo>
                    <a:pt x="3160" y="746"/>
                  </a:lnTo>
                  <a:lnTo>
                    <a:pt x="3160" y="659"/>
                  </a:lnTo>
                  <a:lnTo>
                    <a:pt x="3116" y="615"/>
                  </a:lnTo>
                  <a:lnTo>
                    <a:pt x="2721" y="264"/>
                  </a:lnTo>
                  <a:lnTo>
                    <a:pt x="2633" y="220"/>
                  </a:lnTo>
                  <a:lnTo>
                    <a:pt x="20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47"/>
            <p:cNvSpPr/>
            <p:nvPr/>
          </p:nvSpPr>
          <p:spPr>
            <a:xfrm>
              <a:off x="2405800" y="1437400"/>
              <a:ext cx="928100" cy="1383375"/>
            </a:xfrm>
            <a:custGeom>
              <a:avLst/>
              <a:gdLst/>
              <a:ahLst/>
              <a:cxnLst/>
              <a:rect l="l" t="t" r="r" b="b"/>
              <a:pathLst>
                <a:path w="37124" h="55335" extrusionOk="0">
                  <a:moveTo>
                    <a:pt x="36773" y="1"/>
                  </a:moveTo>
                  <a:lnTo>
                    <a:pt x="36685" y="45"/>
                  </a:lnTo>
                  <a:lnTo>
                    <a:pt x="36641" y="89"/>
                  </a:lnTo>
                  <a:lnTo>
                    <a:pt x="36597" y="133"/>
                  </a:lnTo>
                  <a:lnTo>
                    <a:pt x="36597" y="220"/>
                  </a:lnTo>
                  <a:lnTo>
                    <a:pt x="36641" y="264"/>
                  </a:lnTo>
                  <a:lnTo>
                    <a:pt x="36685" y="396"/>
                  </a:lnTo>
                  <a:lnTo>
                    <a:pt x="36773" y="1361"/>
                  </a:lnTo>
                  <a:lnTo>
                    <a:pt x="36773" y="3204"/>
                  </a:lnTo>
                  <a:lnTo>
                    <a:pt x="36071" y="4916"/>
                  </a:lnTo>
                  <a:lnTo>
                    <a:pt x="36071" y="4959"/>
                  </a:lnTo>
                  <a:lnTo>
                    <a:pt x="35281" y="7856"/>
                  </a:lnTo>
                  <a:lnTo>
                    <a:pt x="34667" y="9962"/>
                  </a:lnTo>
                  <a:lnTo>
                    <a:pt x="34008" y="11980"/>
                  </a:lnTo>
                  <a:lnTo>
                    <a:pt x="32648" y="14745"/>
                  </a:lnTo>
                  <a:lnTo>
                    <a:pt x="31551" y="16851"/>
                  </a:lnTo>
                  <a:lnTo>
                    <a:pt x="30630" y="18957"/>
                  </a:lnTo>
                  <a:lnTo>
                    <a:pt x="29138" y="21634"/>
                  </a:lnTo>
                  <a:lnTo>
                    <a:pt x="27733" y="23872"/>
                  </a:lnTo>
                  <a:lnTo>
                    <a:pt x="26505" y="25803"/>
                  </a:lnTo>
                  <a:lnTo>
                    <a:pt x="25144" y="28216"/>
                  </a:lnTo>
                  <a:lnTo>
                    <a:pt x="25144" y="28260"/>
                  </a:lnTo>
                  <a:lnTo>
                    <a:pt x="24881" y="29094"/>
                  </a:lnTo>
                  <a:lnTo>
                    <a:pt x="24881" y="29137"/>
                  </a:lnTo>
                  <a:lnTo>
                    <a:pt x="24881" y="30059"/>
                  </a:lnTo>
                  <a:lnTo>
                    <a:pt x="25232" y="32736"/>
                  </a:lnTo>
                  <a:lnTo>
                    <a:pt x="25583" y="36290"/>
                  </a:lnTo>
                  <a:lnTo>
                    <a:pt x="25496" y="36422"/>
                  </a:lnTo>
                  <a:lnTo>
                    <a:pt x="23345" y="37694"/>
                  </a:lnTo>
                  <a:lnTo>
                    <a:pt x="21371" y="39098"/>
                  </a:lnTo>
                  <a:lnTo>
                    <a:pt x="21327" y="39098"/>
                  </a:lnTo>
                  <a:lnTo>
                    <a:pt x="19659" y="40590"/>
                  </a:lnTo>
                  <a:lnTo>
                    <a:pt x="16500" y="43048"/>
                  </a:lnTo>
                  <a:lnTo>
                    <a:pt x="16456" y="43091"/>
                  </a:lnTo>
                  <a:lnTo>
                    <a:pt x="14964" y="44583"/>
                  </a:lnTo>
                  <a:lnTo>
                    <a:pt x="12595" y="47085"/>
                  </a:lnTo>
                  <a:lnTo>
                    <a:pt x="10401" y="48313"/>
                  </a:lnTo>
                  <a:lnTo>
                    <a:pt x="8250" y="49147"/>
                  </a:lnTo>
                  <a:lnTo>
                    <a:pt x="8207" y="49147"/>
                  </a:lnTo>
                  <a:lnTo>
                    <a:pt x="6627" y="50156"/>
                  </a:lnTo>
                  <a:lnTo>
                    <a:pt x="89" y="55027"/>
                  </a:lnTo>
                  <a:lnTo>
                    <a:pt x="45" y="55071"/>
                  </a:lnTo>
                  <a:lnTo>
                    <a:pt x="1" y="55115"/>
                  </a:lnTo>
                  <a:lnTo>
                    <a:pt x="45" y="55202"/>
                  </a:lnTo>
                  <a:lnTo>
                    <a:pt x="45" y="55246"/>
                  </a:lnTo>
                  <a:lnTo>
                    <a:pt x="133" y="55334"/>
                  </a:lnTo>
                  <a:lnTo>
                    <a:pt x="176" y="55334"/>
                  </a:lnTo>
                  <a:lnTo>
                    <a:pt x="308" y="55290"/>
                  </a:lnTo>
                  <a:lnTo>
                    <a:pt x="6846" y="50463"/>
                  </a:lnTo>
                  <a:lnTo>
                    <a:pt x="8382" y="49454"/>
                  </a:lnTo>
                  <a:lnTo>
                    <a:pt x="10532" y="48620"/>
                  </a:lnTo>
                  <a:lnTo>
                    <a:pt x="10576" y="48620"/>
                  </a:lnTo>
                  <a:lnTo>
                    <a:pt x="12814" y="47348"/>
                  </a:lnTo>
                  <a:lnTo>
                    <a:pt x="12858" y="47348"/>
                  </a:lnTo>
                  <a:lnTo>
                    <a:pt x="15227" y="44803"/>
                  </a:lnTo>
                  <a:lnTo>
                    <a:pt x="16719" y="43355"/>
                  </a:lnTo>
                  <a:lnTo>
                    <a:pt x="19879" y="40854"/>
                  </a:lnTo>
                  <a:lnTo>
                    <a:pt x="21546" y="39362"/>
                  </a:lnTo>
                  <a:lnTo>
                    <a:pt x="23521" y="37957"/>
                  </a:lnTo>
                  <a:lnTo>
                    <a:pt x="25715" y="36729"/>
                  </a:lnTo>
                  <a:lnTo>
                    <a:pt x="25759" y="36641"/>
                  </a:lnTo>
                  <a:lnTo>
                    <a:pt x="25890" y="36422"/>
                  </a:lnTo>
                  <a:lnTo>
                    <a:pt x="25934" y="36334"/>
                  </a:lnTo>
                  <a:lnTo>
                    <a:pt x="25583" y="32692"/>
                  </a:lnTo>
                  <a:lnTo>
                    <a:pt x="25232" y="30015"/>
                  </a:lnTo>
                  <a:lnTo>
                    <a:pt x="25232" y="29181"/>
                  </a:lnTo>
                  <a:lnTo>
                    <a:pt x="25452" y="28391"/>
                  </a:lnTo>
                  <a:lnTo>
                    <a:pt x="26812" y="25978"/>
                  </a:lnTo>
                  <a:lnTo>
                    <a:pt x="29445" y="21809"/>
                  </a:lnTo>
                  <a:lnTo>
                    <a:pt x="30937" y="19133"/>
                  </a:lnTo>
                  <a:lnTo>
                    <a:pt x="30981" y="19133"/>
                  </a:lnTo>
                  <a:lnTo>
                    <a:pt x="31858" y="17026"/>
                  </a:lnTo>
                  <a:lnTo>
                    <a:pt x="32955" y="14920"/>
                  </a:lnTo>
                  <a:lnTo>
                    <a:pt x="34359" y="12112"/>
                  </a:lnTo>
                  <a:lnTo>
                    <a:pt x="35018" y="10050"/>
                  </a:lnTo>
                  <a:lnTo>
                    <a:pt x="35632" y="7943"/>
                  </a:lnTo>
                  <a:lnTo>
                    <a:pt x="36422" y="5047"/>
                  </a:lnTo>
                  <a:lnTo>
                    <a:pt x="37080" y="3292"/>
                  </a:lnTo>
                  <a:lnTo>
                    <a:pt x="37124" y="3248"/>
                  </a:lnTo>
                  <a:lnTo>
                    <a:pt x="37124" y="1361"/>
                  </a:lnTo>
                  <a:lnTo>
                    <a:pt x="37036" y="352"/>
                  </a:lnTo>
                  <a:lnTo>
                    <a:pt x="37036" y="264"/>
                  </a:lnTo>
                  <a:lnTo>
                    <a:pt x="36948" y="89"/>
                  </a:lnTo>
                  <a:lnTo>
                    <a:pt x="36904" y="45"/>
                  </a:lnTo>
                  <a:lnTo>
                    <a:pt x="368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47"/>
            <p:cNvSpPr/>
            <p:nvPr/>
          </p:nvSpPr>
          <p:spPr>
            <a:xfrm>
              <a:off x="2378375" y="1436325"/>
              <a:ext cx="928100" cy="1359200"/>
            </a:xfrm>
            <a:custGeom>
              <a:avLst/>
              <a:gdLst/>
              <a:ahLst/>
              <a:cxnLst/>
              <a:rect l="l" t="t" r="r" b="b"/>
              <a:pathLst>
                <a:path w="37124" h="54368" extrusionOk="0">
                  <a:moveTo>
                    <a:pt x="36641" y="0"/>
                  </a:moveTo>
                  <a:lnTo>
                    <a:pt x="36553" y="44"/>
                  </a:lnTo>
                  <a:lnTo>
                    <a:pt x="36510" y="88"/>
                  </a:lnTo>
                  <a:lnTo>
                    <a:pt x="36510" y="132"/>
                  </a:lnTo>
                  <a:lnTo>
                    <a:pt x="36510" y="219"/>
                  </a:lnTo>
                  <a:lnTo>
                    <a:pt x="36685" y="878"/>
                  </a:lnTo>
                  <a:lnTo>
                    <a:pt x="36773" y="1316"/>
                  </a:lnTo>
                  <a:lnTo>
                    <a:pt x="36685" y="2194"/>
                  </a:lnTo>
                  <a:lnTo>
                    <a:pt x="36115" y="4169"/>
                  </a:lnTo>
                  <a:lnTo>
                    <a:pt x="35588" y="6275"/>
                  </a:lnTo>
                  <a:lnTo>
                    <a:pt x="34886" y="8776"/>
                  </a:lnTo>
                  <a:lnTo>
                    <a:pt x="34140" y="11102"/>
                  </a:lnTo>
                  <a:lnTo>
                    <a:pt x="32824" y="14042"/>
                  </a:lnTo>
                  <a:lnTo>
                    <a:pt x="31814" y="15929"/>
                  </a:lnTo>
                  <a:lnTo>
                    <a:pt x="30542" y="18693"/>
                  </a:lnTo>
                  <a:lnTo>
                    <a:pt x="29094" y="21194"/>
                  </a:lnTo>
                  <a:lnTo>
                    <a:pt x="27558" y="23652"/>
                  </a:lnTo>
                  <a:lnTo>
                    <a:pt x="26285" y="25758"/>
                  </a:lnTo>
                  <a:lnTo>
                    <a:pt x="24881" y="28171"/>
                  </a:lnTo>
                  <a:lnTo>
                    <a:pt x="22599" y="31682"/>
                  </a:lnTo>
                  <a:lnTo>
                    <a:pt x="22599" y="31769"/>
                  </a:lnTo>
                  <a:lnTo>
                    <a:pt x="22468" y="32866"/>
                  </a:lnTo>
                  <a:lnTo>
                    <a:pt x="22380" y="35631"/>
                  </a:lnTo>
                  <a:lnTo>
                    <a:pt x="22161" y="36508"/>
                  </a:lnTo>
                  <a:lnTo>
                    <a:pt x="21722" y="37254"/>
                  </a:lnTo>
                  <a:lnTo>
                    <a:pt x="20142" y="38790"/>
                  </a:lnTo>
                  <a:lnTo>
                    <a:pt x="17070" y="41335"/>
                  </a:lnTo>
                  <a:lnTo>
                    <a:pt x="17070" y="41379"/>
                  </a:lnTo>
                  <a:lnTo>
                    <a:pt x="15491" y="43047"/>
                  </a:lnTo>
                  <a:lnTo>
                    <a:pt x="13516" y="45285"/>
                  </a:lnTo>
                  <a:lnTo>
                    <a:pt x="12331" y="46294"/>
                  </a:lnTo>
                  <a:lnTo>
                    <a:pt x="11234" y="46820"/>
                  </a:lnTo>
                  <a:lnTo>
                    <a:pt x="8777" y="47742"/>
                  </a:lnTo>
                  <a:lnTo>
                    <a:pt x="8733" y="47786"/>
                  </a:lnTo>
                  <a:lnTo>
                    <a:pt x="6934" y="48927"/>
                  </a:lnTo>
                  <a:lnTo>
                    <a:pt x="2195" y="52481"/>
                  </a:lnTo>
                  <a:lnTo>
                    <a:pt x="45" y="54061"/>
                  </a:lnTo>
                  <a:lnTo>
                    <a:pt x="1" y="54104"/>
                  </a:lnTo>
                  <a:lnTo>
                    <a:pt x="1" y="54148"/>
                  </a:lnTo>
                  <a:lnTo>
                    <a:pt x="1" y="54236"/>
                  </a:lnTo>
                  <a:lnTo>
                    <a:pt x="1" y="54280"/>
                  </a:lnTo>
                  <a:lnTo>
                    <a:pt x="89" y="54324"/>
                  </a:lnTo>
                  <a:lnTo>
                    <a:pt x="176" y="54368"/>
                  </a:lnTo>
                  <a:lnTo>
                    <a:pt x="264" y="54324"/>
                  </a:lnTo>
                  <a:lnTo>
                    <a:pt x="2370" y="52788"/>
                  </a:lnTo>
                  <a:lnTo>
                    <a:pt x="5486" y="50462"/>
                  </a:lnTo>
                  <a:lnTo>
                    <a:pt x="7153" y="49190"/>
                  </a:lnTo>
                  <a:lnTo>
                    <a:pt x="8909" y="48093"/>
                  </a:lnTo>
                  <a:lnTo>
                    <a:pt x="11366" y="47128"/>
                  </a:lnTo>
                  <a:lnTo>
                    <a:pt x="12507" y="46601"/>
                  </a:lnTo>
                  <a:lnTo>
                    <a:pt x="12551" y="46601"/>
                  </a:lnTo>
                  <a:lnTo>
                    <a:pt x="13736" y="45548"/>
                  </a:lnTo>
                  <a:lnTo>
                    <a:pt x="13779" y="45548"/>
                  </a:lnTo>
                  <a:lnTo>
                    <a:pt x="15754" y="43310"/>
                  </a:lnTo>
                  <a:lnTo>
                    <a:pt x="17334" y="41599"/>
                  </a:lnTo>
                  <a:lnTo>
                    <a:pt x="20361" y="39054"/>
                  </a:lnTo>
                  <a:lnTo>
                    <a:pt x="21985" y="37474"/>
                  </a:lnTo>
                  <a:lnTo>
                    <a:pt x="22029" y="37474"/>
                  </a:lnTo>
                  <a:lnTo>
                    <a:pt x="22512" y="36640"/>
                  </a:lnTo>
                  <a:lnTo>
                    <a:pt x="22512" y="36596"/>
                  </a:lnTo>
                  <a:lnTo>
                    <a:pt x="22731" y="35675"/>
                  </a:lnTo>
                  <a:lnTo>
                    <a:pt x="22819" y="32910"/>
                  </a:lnTo>
                  <a:lnTo>
                    <a:pt x="22950" y="31813"/>
                  </a:lnTo>
                  <a:lnTo>
                    <a:pt x="25188" y="28347"/>
                  </a:lnTo>
                  <a:lnTo>
                    <a:pt x="26593" y="25933"/>
                  </a:lnTo>
                  <a:lnTo>
                    <a:pt x="27821" y="23827"/>
                  </a:lnTo>
                  <a:lnTo>
                    <a:pt x="29401" y="21370"/>
                  </a:lnTo>
                  <a:lnTo>
                    <a:pt x="30849" y="18869"/>
                  </a:lnTo>
                  <a:lnTo>
                    <a:pt x="32121" y="16104"/>
                  </a:lnTo>
                  <a:lnTo>
                    <a:pt x="33131" y="14173"/>
                  </a:lnTo>
                  <a:lnTo>
                    <a:pt x="34491" y="11233"/>
                  </a:lnTo>
                  <a:lnTo>
                    <a:pt x="35237" y="8864"/>
                  </a:lnTo>
                  <a:lnTo>
                    <a:pt x="35895" y="6363"/>
                  </a:lnTo>
                  <a:lnTo>
                    <a:pt x="36466" y="4256"/>
                  </a:lnTo>
                  <a:lnTo>
                    <a:pt x="36992" y="2282"/>
                  </a:lnTo>
                  <a:lnTo>
                    <a:pt x="37036" y="2238"/>
                  </a:lnTo>
                  <a:lnTo>
                    <a:pt x="37124" y="1316"/>
                  </a:lnTo>
                  <a:lnTo>
                    <a:pt x="37124" y="1273"/>
                  </a:lnTo>
                  <a:lnTo>
                    <a:pt x="37036" y="790"/>
                  </a:lnTo>
                  <a:lnTo>
                    <a:pt x="36861" y="132"/>
                  </a:lnTo>
                  <a:lnTo>
                    <a:pt x="36817" y="44"/>
                  </a:lnTo>
                  <a:lnTo>
                    <a:pt x="3677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47"/>
            <p:cNvSpPr/>
            <p:nvPr/>
          </p:nvSpPr>
          <p:spPr>
            <a:xfrm>
              <a:off x="2348775" y="1447275"/>
              <a:ext cx="932475" cy="1321925"/>
            </a:xfrm>
            <a:custGeom>
              <a:avLst/>
              <a:gdLst/>
              <a:ahLst/>
              <a:cxnLst/>
              <a:rect l="l" t="t" r="r" b="b"/>
              <a:pathLst>
                <a:path w="37299" h="52877" extrusionOk="0">
                  <a:moveTo>
                    <a:pt x="37079" y="1"/>
                  </a:moveTo>
                  <a:lnTo>
                    <a:pt x="36991" y="45"/>
                  </a:lnTo>
                  <a:lnTo>
                    <a:pt x="36948" y="89"/>
                  </a:lnTo>
                  <a:lnTo>
                    <a:pt x="36948" y="132"/>
                  </a:lnTo>
                  <a:lnTo>
                    <a:pt x="36860" y="703"/>
                  </a:lnTo>
                  <a:lnTo>
                    <a:pt x="35763" y="4828"/>
                  </a:lnTo>
                  <a:lnTo>
                    <a:pt x="35061" y="7504"/>
                  </a:lnTo>
                  <a:lnTo>
                    <a:pt x="34315" y="9918"/>
                  </a:lnTo>
                  <a:lnTo>
                    <a:pt x="32165" y="14525"/>
                  </a:lnTo>
                  <a:lnTo>
                    <a:pt x="31024" y="17026"/>
                  </a:lnTo>
                  <a:lnTo>
                    <a:pt x="29532" y="19615"/>
                  </a:lnTo>
                  <a:lnTo>
                    <a:pt x="26987" y="23696"/>
                  </a:lnTo>
                  <a:lnTo>
                    <a:pt x="24705" y="27645"/>
                  </a:lnTo>
                  <a:lnTo>
                    <a:pt x="23696" y="29094"/>
                  </a:lnTo>
                  <a:lnTo>
                    <a:pt x="21063" y="32648"/>
                  </a:lnTo>
                  <a:lnTo>
                    <a:pt x="21019" y="32692"/>
                  </a:lnTo>
                  <a:lnTo>
                    <a:pt x="20229" y="35017"/>
                  </a:lnTo>
                  <a:lnTo>
                    <a:pt x="18386" y="38528"/>
                  </a:lnTo>
                  <a:lnTo>
                    <a:pt x="17114" y="39888"/>
                  </a:lnTo>
                  <a:lnTo>
                    <a:pt x="14963" y="42389"/>
                  </a:lnTo>
                  <a:lnTo>
                    <a:pt x="12813" y="44627"/>
                  </a:lnTo>
                  <a:lnTo>
                    <a:pt x="9391" y="45900"/>
                  </a:lnTo>
                  <a:lnTo>
                    <a:pt x="9391" y="45944"/>
                  </a:lnTo>
                  <a:lnTo>
                    <a:pt x="7855" y="46821"/>
                  </a:lnTo>
                  <a:lnTo>
                    <a:pt x="7811" y="46865"/>
                  </a:lnTo>
                  <a:lnTo>
                    <a:pt x="6012" y="48225"/>
                  </a:lnTo>
                  <a:lnTo>
                    <a:pt x="44" y="52569"/>
                  </a:lnTo>
                  <a:lnTo>
                    <a:pt x="0" y="52613"/>
                  </a:lnTo>
                  <a:lnTo>
                    <a:pt x="0" y="52657"/>
                  </a:lnTo>
                  <a:lnTo>
                    <a:pt x="0" y="52745"/>
                  </a:lnTo>
                  <a:lnTo>
                    <a:pt x="0" y="52789"/>
                  </a:lnTo>
                  <a:lnTo>
                    <a:pt x="88" y="52833"/>
                  </a:lnTo>
                  <a:lnTo>
                    <a:pt x="176" y="52877"/>
                  </a:lnTo>
                  <a:lnTo>
                    <a:pt x="263" y="52833"/>
                  </a:lnTo>
                  <a:lnTo>
                    <a:pt x="6231" y="48489"/>
                  </a:lnTo>
                  <a:lnTo>
                    <a:pt x="8030" y="47128"/>
                  </a:lnTo>
                  <a:lnTo>
                    <a:pt x="9522" y="46251"/>
                  </a:lnTo>
                  <a:lnTo>
                    <a:pt x="12243" y="45241"/>
                  </a:lnTo>
                  <a:lnTo>
                    <a:pt x="12989" y="44934"/>
                  </a:lnTo>
                  <a:lnTo>
                    <a:pt x="13077" y="44890"/>
                  </a:lnTo>
                  <a:lnTo>
                    <a:pt x="15227" y="42653"/>
                  </a:lnTo>
                  <a:lnTo>
                    <a:pt x="17377" y="40107"/>
                  </a:lnTo>
                  <a:lnTo>
                    <a:pt x="18649" y="38747"/>
                  </a:lnTo>
                  <a:lnTo>
                    <a:pt x="18693" y="38703"/>
                  </a:lnTo>
                  <a:lnTo>
                    <a:pt x="20580" y="35193"/>
                  </a:lnTo>
                  <a:lnTo>
                    <a:pt x="20580" y="35149"/>
                  </a:lnTo>
                  <a:lnTo>
                    <a:pt x="21326" y="32823"/>
                  </a:lnTo>
                  <a:lnTo>
                    <a:pt x="23959" y="29313"/>
                  </a:lnTo>
                  <a:lnTo>
                    <a:pt x="25012" y="27821"/>
                  </a:lnTo>
                  <a:lnTo>
                    <a:pt x="27294" y="23872"/>
                  </a:lnTo>
                  <a:lnTo>
                    <a:pt x="29839" y="19791"/>
                  </a:lnTo>
                  <a:lnTo>
                    <a:pt x="31331" y="17158"/>
                  </a:lnTo>
                  <a:lnTo>
                    <a:pt x="32472" y="14701"/>
                  </a:lnTo>
                  <a:lnTo>
                    <a:pt x="34666" y="10049"/>
                  </a:lnTo>
                  <a:lnTo>
                    <a:pt x="35412" y="7592"/>
                  </a:lnTo>
                  <a:lnTo>
                    <a:pt x="36114" y="4915"/>
                  </a:lnTo>
                  <a:lnTo>
                    <a:pt x="37211" y="791"/>
                  </a:lnTo>
                  <a:lnTo>
                    <a:pt x="37211" y="747"/>
                  </a:lnTo>
                  <a:lnTo>
                    <a:pt x="37299" y="176"/>
                  </a:lnTo>
                  <a:lnTo>
                    <a:pt x="37255" y="132"/>
                  </a:lnTo>
                  <a:lnTo>
                    <a:pt x="37255" y="45"/>
                  </a:lnTo>
                  <a:lnTo>
                    <a:pt x="3721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47"/>
            <p:cNvSpPr/>
            <p:nvPr/>
          </p:nvSpPr>
          <p:spPr>
            <a:xfrm>
              <a:off x="2318050" y="1439600"/>
              <a:ext cx="942350" cy="1302175"/>
            </a:xfrm>
            <a:custGeom>
              <a:avLst/>
              <a:gdLst/>
              <a:ahLst/>
              <a:cxnLst/>
              <a:rect l="l" t="t" r="r" b="b"/>
              <a:pathLst>
                <a:path w="37694" h="52087" extrusionOk="0">
                  <a:moveTo>
                    <a:pt x="37431" y="1"/>
                  </a:moveTo>
                  <a:lnTo>
                    <a:pt x="37387" y="45"/>
                  </a:lnTo>
                  <a:lnTo>
                    <a:pt x="37343" y="132"/>
                  </a:lnTo>
                  <a:lnTo>
                    <a:pt x="37255" y="527"/>
                  </a:lnTo>
                  <a:lnTo>
                    <a:pt x="36377" y="3116"/>
                  </a:lnTo>
                  <a:lnTo>
                    <a:pt x="35763" y="5266"/>
                  </a:lnTo>
                  <a:lnTo>
                    <a:pt x="35149" y="7636"/>
                  </a:lnTo>
                  <a:lnTo>
                    <a:pt x="33876" y="11322"/>
                  </a:lnTo>
                  <a:lnTo>
                    <a:pt x="32560" y="13867"/>
                  </a:lnTo>
                  <a:lnTo>
                    <a:pt x="31551" y="16105"/>
                  </a:lnTo>
                  <a:lnTo>
                    <a:pt x="30629" y="17684"/>
                  </a:lnTo>
                  <a:lnTo>
                    <a:pt x="29708" y="19264"/>
                  </a:lnTo>
                  <a:lnTo>
                    <a:pt x="27821" y="22380"/>
                  </a:lnTo>
                  <a:lnTo>
                    <a:pt x="26504" y="24486"/>
                  </a:lnTo>
                  <a:lnTo>
                    <a:pt x="25232" y="26636"/>
                  </a:lnTo>
                  <a:lnTo>
                    <a:pt x="23959" y="28567"/>
                  </a:lnTo>
                  <a:lnTo>
                    <a:pt x="22687" y="30190"/>
                  </a:lnTo>
                  <a:lnTo>
                    <a:pt x="21283" y="31902"/>
                  </a:lnTo>
                  <a:lnTo>
                    <a:pt x="19791" y="33481"/>
                  </a:lnTo>
                  <a:lnTo>
                    <a:pt x="17684" y="35280"/>
                  </a:lnTo>
                  <a:lnTo>
                    <a:pt x="17684" y="35324"/>
                  </a:lnTo>
                  <a:lnTo>
                    <a:pt x="16763" y="36334"/>
                  </a:lnTo>
                  <a:lnTo>
                    <a:pt x="16719" y="36377"/>
                  </a:lnTo>
                  <a:lnTo>
                    <a:pt x="16149" y="37387"/>
                  </a:lnTo>
                  <a:lnTo>
                    <a:pt x="15359" y="39449"/>
                  </a:lnTo>
                  <a:lnTo>
                    <a:pt x="14437" y="41424"/>
                  </a:lnTo>
                  <a:lnTo>
                    <a:pt x="12901" y="43486"/>
                  </a:lnTo>
                  <a:lnTo>
                    <a:pt x="12331" y="43925"/>
                  </a:lnTo>
                  <a:lnTo>
                    <a:pt x="9917" y="44890"/>
                  </a:lnTo>
                  <a:lnTo>
                    <a:pt x="8338" y="45856"/>
                  </a:lnTo>
                  <a:lnTo>
                    <a:pt x="6144" y="47479"/>
                  </a:lnTo>
                  <a:lnTo>
                    <a:pt x="3599" y="49322"/>
                  </a:lnTo>
                  <a:lnTo>
                    <a:pt x="88" y="51779"/>
                  </a:lnTo>
                  <a:lnTo>
                    <a:pt x="44" y="51823"/>
                  </a:lnTo>
                  <a:lnTo>
                    <a:pt x="0" y="51867"/>
                  </a:lnTo>
                  <a:lnTo>
                    <a:pt x="0" y="51955"/>
                  </a:lnTo>
                  <a:lnTo>
                    <a:pt x="44" y="51999"/>
                  </a:lnTo>
                  <a:lnTo>
                    <a:pt x="88" y="52043"/>
                  </a:lnTo>
                  <a:lnTo>
                    <a:pt x="176" y="52087"/>
                  </a:lnTo>
                  <a:lnTo>
                    <a:pt x="308" y="52043"/>
                  </a:lnTo>
                  <a:lnTo>
                    <a:pt x="3818" y="49585"/>
                  </a:lnTo>
                  <a:lnTo>
                    <a:pt x="6319" y="47786"/>
                  </a:lnTo>
                  <a:lnTo>
                    <a:pt x="8513" y="46163"/>
                  </a:lnTo>
                  <a:lnTo>
                    <a:pt x="10049" y="45197"/>
                  </a:lnTo>
                  <a:lnTo>
                    <a:pt x="12506" y="44232"/>
                  </a:lnTo>
                  <a:lnTo>
                    <a:pt x="12506" y="44188"/>
                  </a:lnTo>
                  <a:lnTo>
                    <a:pt x="13121" y="43749"/>
                  </a:lnTo>
                  <a:lnTo>
                    <a:pt x="13165" y="43705"/>
                  </a:lnTo>
                  <a:lnTo>
                    <a:pt x="14744" y="41599"/>
                  </a:lnTo>
                  <a:lnTo>
                    <a:pt x="14744" y="41555"/>
                  </a:lnTo>
                  <a:lnTo>
                    <a:pt x="15666" y="39581"/>
                  </a:lnTo>
                  <a:lnTo>
                    <a:pt x="16456" y="37562"/>
                  </a:lnTo>
                  <a:lnTo>
                    <a:pt x="17026" y="36553"/>
                  </a:lnTo>
                  <a:lnTo>
                    <a:pt x="17948" y="35544"/>
                  </a:lnTo>
                  <a:lnTo>
                    <a:pt x="20054" y="33745"/>
                  </a:lnTo>
                  <a:lnTo>
                    <a:pt x="21546" y="32121"/>
                  </a:lnTo>
                  <a:lnTo>
                    <a:pt x="22950" y="30410"/>
                  </a:lnTo>
                  <a:lnTo>
                    <a:pt x="24223" y="28742"/>
                  </a:lnTo>
                  <a:lnTo>
                    <a:pt x="25539" y="26855"/>
                  </a:lnTo>
                  <a:lnTo>
                    <a:pt x="26811" y="24661"/>
                  </a:lnTo>
                  <a:lnTo>
                    <a:pt x="28128" y="22555"/>
                  </a:lnTo>
                  <a:lnTo>
                    <a:pt x="30015" y="19440"/>
                  </a:lnTo>
                  <a:lnTo>
                    <a:pt x="30936" y="17860"/>
                  </a:lnTo>
                  <a:lnTo>
                    <a:pt x="31858" y="16236"/>
                  </a:lnTo>
                  <a:lnTo>
                    <a:pt x="32911" y="14042"/>
                  </a:lnTo>
                  <a:lnTo>
                    <a:pt x="34183" y="11453"/>
                  </a:lnTo>
                  <a:lnTo>
                    <a:pt x="35456" y="7724"/>
                  </a:lnTo>
                  <a:lnTo>
                    <a:pt x="36114" y="5354"/>
                  </a:lnTo>
                  <a:lnTo>
                    <a:pt x="36685" y="3248"/>
                  </a:lnTo>
                  <a:lnTo>
                    <a:pt x="37606" y="615"/>
                  </a:lnTo>
                  <a:lnTo>
                    <a:pt x="37694" y="176"/>
                  </a:lnTo>
                  <a:lnTo>
                    <a:pt x="37694" y="132"/>
                  </a:lnTo>
                  <a:lnTo>
                    <a:pt x="37694" y="45"/>
                  </a:lnTo>
                  <a:lnTo>
                    <a:pt x="3765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47"/>
            <p:cNvSpPr/>
            <p:nvPr/>
          </p:nvSpPr>
          <p:spPr>
            <a:xfrm>
              <a:off x="2259900" y="1412175"/>
              <a:ext cx="956625" cy="1275850"/>
            </a:xfrm>
            <a:custGeom>
              <a:avLst/>
              <a:gdLst/>
              <a:ahLst/>
              <a:cxnLst/>
              <a:rect l="l" t="t" r="r" b="b"/>
              <a:pathLst>
                <a:path w="38265" h="51034" extrusionOk="0">
                  <a:moveTo>
                    <a:pt x="38001" y="1"/>
                  </a:moveTo>
                  <a:lnTo>
                    <a:pt x="37957" y="45"/>
                  </a:lnTo>
                  <a:lnTo>
                    <a:pt x="37914" y="88"/>
                  </a:lnTo>
                  <a:lnTo>
                    <a:pt x="37299" y="1888"/>
                  </a:lnTo>
                  <a:lnTo>
                    <a:pt x="36334" y="4082"/>
                  </a:lnTo>
                  <a:lnTo>
                    <a:pt x="36334" y="4125"/>
                  </a:lnTo>
                  <a:lnTo>
                    <a:pt x="35588" y="6714"/>
                  </a:lnTo>
                  <a:lnTo>
                    <a:pt x="34623" y="10049"/>
                  </a:lnTo>
                  <a:lnTo>
                    <a:pt x="32999" y="13604"/>
                  </a:lnTo>
                  <a:lnTo>
                    <a:pt x="32121" y="15315"/>
                  </a:lnTo>
                  <a:lnTo>
                    <a:pt x="29313" y="20142"/>
                  </a:lnTo>
                  <a:lnTo>
                    <a:pt x="27865" y="22467"/>
                  </a:lnTo>
                  <a:lnTo>
                    <a:pt x="26636" y="24530"/>
                  </a:lnTo>
                  <a:lnTo>
                    <a:pt x="24442" y="27909"/>
                  </a:lnTo>
                  <a:lnTo>
                    <a:pt x="22819" y="29927"/>
                  </a:lnTo>
                  <a:lnTo>
                    <a:pt x="21853" y="31112"/>
                  </a:lnTo>
                  <a:lnTo>
                    <a:pt x="20932" y="32077"/>
                  </a:lnTo>
                  <a:lnTo>
                    <a:pt x="20010" y="32955"/>
                  </a:lnTo>
                  <a:lnTo>
                    <a:pt x="19133" y="33701"/>
                  </a:lnTo>
                  <a:lnTo>
                    <a:pt x="18211" y="34403"/>
                  </a:lnTo>
                  <a:lnTo>
                    <a:pt x="17246" y="35017"/>
                  </a:lnTo>
                  <a:lnTo>
                    <a:pt x="15096" y="36377"/>
                  </a:lnTo>
                  <a:lnTo>
                    <a:pt x="13472" y="37343"/>
                  </a:lnTo>
                  <a:lnTo>
                    <a:pt x="11103" y="39010"/>
                  </a:lnTo>
                  <a:lnTo>
                    <a:pt x="11059" y="39010"/>
                  </a:lnTo>
                  <a:lnTo>
                    <a:pt x="9347" y="40590"/>
                  </a:lnTo>
                  <a:lnTo>
                    <a:pt x="9303" y="40634"/>
                  </a:lnTo>
                  <a:lnTo>
                    <a:pt x="8163" y="42652"/>
                  </a:lnTo>
                  <a:lnTo>
                    <a:pt x="5793" y="46645"/>
                  </a:lnTo>
                  <a:lnTo>
                    <a:pt x="4959" y="47304"/>
                  </a:lnTo>
                  <a:lnTo>
                    <a:pt x="2897" y="48708"/>
                  </a:lnTo>
                  <a:lnTo>
                    <a:pt x="45" y="50726"/>
                  </a:lnTo>
                  <a:lnTo>
                    <a:pt x="1" y="50770"/>
                  </a:lnTo>
                  <a:lnTo>
                    <a:pt x="1" y="50858"/>
                  </a:lnTo>
                  <a:lnTo>
                    <a:pt x="1" y="50902"/>
                  </a:lnTo>
                  <a:lnTo>
                    <a:pt x="1" y="50990"/>
                  </a:lnTo>
                  <a:lnTo>
                    <a:pt x="89" y="51033"/>
                  </a:lnTo>
                  <a:lnTo>
                    <a:pt x="264" y="51033"/>
                  </a:lnTo>
                  <a:lnTo>
                    <a:pt x="3116" y="48971"/>
                  </a:lnTo>
                  <a:lnTo>
                    <a:pt x="5179" y="47611"/>
                  </a:lnTo>
                  <a:lnTo>
                    <a:pt x="6056" y="46909"/>
                  </a:lnTo>
                  <a:lnTo>
                    <a:pt x="6100" y="46865"/>
                  </a:lnTo>
                  <a:lnTo>
                    <a:pt x="8470" y="42828"/>
                  </a:lnTo>
                  <a:lnTo>
                    <a:pt x="9611" y="40809"/>
                  </a:lnTo>
                  <a:lnTo>
                    <a:pt x="11278" y="39317"/>
                  </a:lnTo>
                  <a:lnTo>
                    <a:pt x="13692" y="37650"/>
                  </a:lnTo>
                  <a:lnTo>
                    <a:pt x="15271" y="36685"/>
                  </a:lnTo>
                  <a:lnTo>
                    <a:pt x="17421" y="35324"/>
                  </a:lnTo>
                  <a:lnTo>
                    <a:pt x="18431" y="34666"/>
                  </a:lnTo>
                  <a:lnTo>
                    <a:pt x="19352" y="33964"/>
                  </a:lnTo>
                  <a:lnTo>
                    <a:pt x="20230" y="33218"/>
                  </a:lnTo>
                  <a:lnTo>
                    <a:pt x="21151" y="32340"/>
                  </a:lnTo>
                  <a:lnTo>
                    <a:pt x="22117" y="31331"/>
                  </a:lnTo>
                  <a:lnTo>
                    <a:pt x="23126" y="30146"/>
                  </a:lnTo>
                  <a:lnTo>
                    <a:pt x="24706" y="28084"/>
                  </a:lnTo>
                  <a:lnTo>
                    <a:pt x="26943" y="24705"/>
                  </a:lnTo>
                  <a:lnTo>
                    <a:pt x="28172" y="22643"/>
                  </a:lnTo>
                  <a:lnTo>
                    <a:pt x="29620" y="20317"/>
                  </a:lnTo>
                  <a:lnTo>
                    <a:pt x="32429" y="15490"/>
                  </a:lnTo>
                  <a:lnTo>
                    <a:pt x="33306" y="13735"/>
                  </a:lnTo>
                  <a:lnTo>
                    <a:pt x="34974" y="10181"/>
                  </a:lnTo>
                  <a:lnTo>
                    <a:pt x="34974" y="10137"/>
                  </a:lnTo>
                  <a:lnTo>
                    <a:pt x="35895" y="6802"/>
                  </a:lnTo>
                  <a:lnTo>
                    <a:pt x="36685" y="4213"/>
                  </a:lnTo>
                  <a:lnTo>
                    <a:pt x="37606" y="2019"/>
                  </a:lnTo>
                  <a:lnTo>
                    <a:pt x="38221" y="220"/>
                  </a:lnTo>
                  <a:lnTo>
                    <a:pt x="38265" y="132"/>
                  </a:lnTo>
                  <a:lnTo>
                    <a:pt x="38221" y="88"/>
                  </a:lnTo>
                  <a:lnTo>
                    <a:pt x="38177" y="45"/>
                  </a:lnTo>
                  <a:lnTo>
                    <a:pt x="3813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47"/>
            <p:cNvSpPr/>
            <p:nvPr/>
          </p:nvSpPr>
          <p:spPr>
            <a:xfrm>
              <a:off x="2230300" y="1375975"/>
              <a:ext cx="970875" cy="1286825"/>
            </a:xfrm>
            <a:custGeom>
              <a:avLst/>
              <a:gdLst/>
              <a:ahLst/>
              <a:cxnLst/>
              <a:rect l="l" t="t" r="r" b="b"/>
              <a:pathLst>
                <a:path w="38835" h="51473" extrusionOk="0">
                  <a:moveTo>
                    <a:pt x="38659" y="1"/>
                  </a:moveTo>
                  <a:lnTo>
                    <a:pt x="38571" y="45"/>
                  </a:lnTo>
                  <a:lnTo>
                    <a:pt x="38527" y="88"/>
                  </a:lnTo>
                  <a:lnTo>
                    <a:pt x="38527" y="132"/>
                  </a:lnTo>
                  <a:lnTo>
                    <a:pt x="38220" y="1185"/>
                  </a:lnTo>
                  <a:lnTo>
                    <a:pt x="37255" y="3511"/>
                  </a:lnTo>
                  <a:lnTo>
                    <a:pt x="36158" y="6144"/>
                  </a:lnTo>
                  <a:lnTo>
                    <a:pt x="36114" y="6144"/>
                  </a:lnTo>
                  <a:lnTo>
                    <a:pt x="34710" y="11058"/>
                  </a:lnTo>
                  <a:lnTo>
                    <a:pt x="32954" y="14876"/>
                  </a:lnTo>
                  <a:lnTo>
                    <a:pt x="31111" y="18079"/>
                  </a:lnTo>
                  <a:lnTo>
                    <a:pt x="29049" y="21678"/>
                  </a:lnTo>
                  <a:lnTo>
                    <a:pt x="27996" y="23433"/>
                  </a:lnTo>
                  <a:lnTo>
                    <a:pt x="26943" y="25188"/>
                  </a:lnTo>
                  <a:lnTo>
                    <a:pt x="25802" y="26855"/>
                  </a:lnTo>
                  <a:lnTo>
                    <a:pt x="24661" y="28523"/>
                  </a:lnTo>
                  <a:lnTo>
                    <a:pt x="23476" y="30059"/>
                  </a:lnTo>
                  <a:lnTo>
                    <a:pt x="22862" y="30805"/>
                  </a:lnTo>
                  <a:lnTo>
                    <a:pt x="22204" y="31507"/>
                  </a:lnTo>
                  <a:lnTo>
                    <a:pt x="18869" y="34578"/>
                  </a:lnTo>
                  <a:lnTo>
                    <a:pt x="14919" y="37167"/>
                  </a:lnTo>
                  <a:lnTo>
                    <a:pt x="10882" y="39888"/>
                  </a:lnTo>
                  <a:lnTo>
                    <a:pt x="9083" y="41160"/>
                  </a:lnTo>
                  <a:lnTo>
                    <a:pt x="6714" y="42565"/>
                  </a:lnTo>
                  <a:lnTo>
                    <a:pt x="4169" y="43925"/>
                  </a:lnTo>
                  <a:lnTo>
                    <a:pt x="4125" y="43969"/>
                  </a:lnTo>
                  <a:lnTo>
                    <a:pt x="3774" y="44408"/>
                  </a:lnTo>
                  <a:lnTo>
                    <a:pt x="3774" y="44495"/>
                  </a:lnTo>
                  <a:lnTo>
                    <a:pt x="3247" y="45856"/>
                  </a:lnTo>
                  <a:lnTo>
                    <a:pt x="2370" y="48225"/>
                  </a:lnTo>
                  <a:lnTo>
                    <a:pt x="1316" y="50024"/>
                  </a:lnTo>
                  <a:lnTo>
                    <a:pt x="44" y="51165"/>
                  </a:lnTo>
                  <a:lnTo>
                    <a:pt x="44" y="51209"/>
                  </a:lnTo>
                  <a:lnTo>
                    <a:pt x="0" y="51297"/>
                  </a:lnTo>
                  <a:lnTo>
                    <a:pt x="0" y="51341"/>
                  </a:lnTo>
                  <a:lnTo>
                    <a:pt x="44" y="51428"/>
                  </a:lnTo>
                  <a:lnTo>
                    <a:pt x="132" y="51428"/>
                  </a:lnTo>
                  <a:lnTo>
                    <a:pt x="176" y="51472"/>
                  </a:lnTo>
                  <a:lnTo>
                    <a:pt x="307" y="51428"/>
                  </a:lnTo>
                  <a:lnTo>
                    <a:pt x="1580" y="50244"/>
                  </a:lnTo>
                  <a:lnTo>
                    <a:pt x="1624" y="50200"/>
                  </a:lnTo>
                  <a:lnTo>
                    <a:pt x="2677" y="48401"/>
                  </a:lnTo>
                  <a:lnTo>
                    <a:pt x="2721" y="48357"/>
                  </a:lnTo>
                  <a:lnTo>
                    <a:pt x="3598" y="45987"/>
                  </a:lnTo>
                  <a:lnTo>
                    <a:pt x="4081" y="44627"/>
                  </a:lnTo>
                  <a:lnTo>
                    <a:pt x="4388" y="44232"/>
                  </a:lnTo>
                  <a:lnTo>
                    <a:pt x="6889" y="42872"/>
                  </a:lnTo>
                  <a:lnTo>
                    <a:pt x="9303" y="41424"/>
                  </a:lnTo>
                  <a:lnTo>
                    <a:pt x="11102" y="40151"/>
                  </a:lnTo>
                  <a:lnTo>
                    <a:pt x="15139" y="37431"/>
                  </a:lnTo>
                  <a:lnTo>
                    <a:pt x="19088" y="34842"/>
                  </a:lnTo>
                  <a:lnTo>
                    <a:pt x="22467" y="31770"/>
                  </a:lnTo>
                  <a:lnTo>
                    <a:pt x="23081" y="31024"/>
                  </a:lnTo>
                  <a:lnTo>
                    <a:pt x="23739" y="30278"/>
                  </a:lnTo>
                  <a:lnTo>
                    <a:pt x="24924" y="28742"/>
                  </a:lnTo>
                  <a:lnTo>
                    <a:pt x="26109" y="27075"/>
                  </a:lnTo>
                  <a:lnTo>
                    <a:pt x="27206" y="25363"/>
                  </a:lnTo>
                  <a:lnTo>
                    <a:pt x="28303" y="23608"/>
                  </a:lnTo>
                  <a:lnTo>
                    <a:pt x="29356" y="21853"/>
                  </a:lnTo>
                  <a:lnTo>
                    <a:pt x="31419" y="18255"/>
                  </a:lnTo>
                  <a:lnTo>
                    <a:pt x="33261" y="15008"/>
                  </a:lnTo>
                  <a:lnTo>
                    <a:pt x="35061" y="11190"/>
                  </a:lnTo>
                  <a:lnTo>
                    <a:pt x="35061" y="11146"/>
                  </a:lnTo>
                  <a:lnTo>
                    <a:pt x="36465" y="6276"/>
                  </a:lnTo>
                  <a:lnTo>
                    <a:pt x="37606" y="3643"/>
                  </a:lnTo>
                  <a:lnTo>
                    <a:pt x="38571" y="1317"/>
                  </a:lnTo>
                  <a:lnTo>
                    <a:pt x="38571" y="1273"/>
                  </a:lnTo>
                  <a:lnTo>
                    <a:pt x="38834" y="220"/>
                  </a:lnTo>
                  <a:lnTo>
                    <a:pt x="38834" y="176"/>
                  </a:lnTo>
                  <a:lnTo>
                    <a:pt x="38834" y="88"/>
                  </a:lnTo>
                  <a:lnTo>
                    <a:pt x="38790" y="45"/>
                  </a:lnTo>
                  <a:lnTo>
                    <a:pt x="387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47"/>
            <p:cNvSpPr/>
            <p:nvPr/>
          </p:nvSpPr>
          <p:spPr>
            <a:xfrm>
              <a:off x="2174350" y="1371600"/>
              <a:ext cx="1005975" cy="1239625"/>
            </a:xfrm>
            <a:custGeom>
              <a:avLst/>
              <a:gdLst/>
              <a:ahLst/>
              <a:cxnLst/>
              <a:rect l="l" t="t" r="r" b="b"/>
              <a:pathLst>
                <a:path w="40239" h="49585" extrusionOk="0">
                  <a:moveTo>
                    <a:pt x="40063" y="0"/>
                  </a:moveTo>
                  <a:lnTo>
                    <a:pt x="39975" y="44"/>
                  </a:lnTo>
                  <a:lnTo>
                    <a:pt x="39931" y="88"/>
                  </a:lnTo>
                  <a:lnTo>
                    <a:pt x="39888" y="132"/>
                  </a:lnTo>
                  <a:lnTo>
                    <a:pt x="39185" y="1799"/>
                  </a:lnTo>
                  <a:lnTo>
                    <a:pt x="36991" y="6933"/>
                  </a:lnTo>
                  <a:lnTo>
                    <a:pt x="36991" y="6977"/>
                  </a:lnTo>
                  <a:lnTo>
                    <a:pt x="36509" y="8645"/>
                  </a:lnTo>
                  <a:lnTo>
                    <a:pt x="35587" y="11541"/>
                  </a:lnTo>
                  <a:lnTo>
                    <a:pt x="33613" y="15358"/>
                  </a:lnTo>
                  <a:lnTo>
                    <a:pt x="32735" y="16894"/>
                  </a:lnTo>
                  <a:lnTo>
                    <a:pt x="31901" y="18430"/>
                  </a:lnTo>
                  <a:lnTo>
                    <a:pt x="30146" y="21370"/>
                  </a:lnTo>
                  <a:lnTo>
                    <a:pt x="28303" y="24310"/>
                  </a:lnTo>
                  <a:lnTo>
                    <a:pt x="26328" y="27338"/>
                  </a:lnTo>
                  <a:lnTo>
                    <a:pt x="23388" y="30936"/>
                  </a:lnTo>
                  <a:lnTo>
                    <a:pt x="20273" y="33700"/>
                  </a:lnTo>
                  <a:lnTo>
                    <a:pt x="16587" y="36157"/>
                  </a:lnTo>
                  <a:lnTo>
                    <a:pt x="14393" y="37562"/>
                  </a:lnTo>
                  <a:lnTo>
                    <a:pt x="12638" y="38746"/>
                  </a:lnTo>
                  <a:lnTo>
                    <a:pt x="10663" y="40194"/>
                  </a:lnTo>
                  <a:lnTo>
                    <a:pt x="8645" y="41379"/>
                  </a:lnTo>
                  <a:lnTo>
                    <a:pt x="6143" y="42652"/>
                  </a:lnTo>
                  <a:lnTo>
                    <a:pt x="6143" y="42696"/>
                  </a:lnTo>
                  <a:lnTo>
                    <a:pt x="5046" y="43398"/>
                  </a:lnTo>
                  <a:lnTo>
                    <a:pt x="5046" y="43442"/>
                  </a:lnTo>
                  <a:lnTo>
                    <a:pt x="1799" y="46118"/>
                  </a:lnTo>
                  <a:lnTo>
                    <a:pt x="1799" y="46162"/>
                  </a:lnTo>
                  <a:lnTo>
                    <a:pt x="1185" y="46864"/>
                  </a:lnTo>
                  <a:lnTo>
                    <a:pt x="1141" y="46908"/>
                  </a:lnTo>
                  <a:lnTo>
                    <a:pt x="0" y="49365"/>
                  </a:lnTo>
                  <a:lnTo>
                    <a:pt x="0" y="49409"/>
                  </a:lnTo>
                  <a:lnTo>
                    <a:pt x="0" y="49497"/>
                  </a:lnTo>
                  <a:lnTo>
                    <a:pt x="44" y="49541"/>
                  </a:lnTo>
                  <a:lnTo>
                    <a:pt x="88" y="49585"/>
                  </a:lnTo>
                  <a:lnTo>
                    <a:pt x="263" y="49585"/>
                  </a:lnTo>
                  <a:lnTo>
                    <a:pt x="307" y="49497"/>
                  </a:lnTo>
                  <a:lnTo>
                    <a:pt x="1448" y="47084"/>
                  </a:lnTo>
                  <a:lnTo>
                    <a:pt x="2019" y="46382"/>
                  </a:lnTo>
                  <a:lnTo>
                    <a:pt x="5266" y="43705"/>
                  </a:lnTo>
                  <a:lnTo>
                    <a:pt x="6319" y="42959"/>
                  </a:lnTo>
                  <a:lnTo>
                    <a:pt x="8820" y="41686"/>
                  </a:lnTo>
                  <a:lnTo>
                    <a:pt x="10839" y="40502"/>
                  </a:lnTo>
                  <a:lnTo>
                    <a:pt x="12813" y="39054"/>
                  </a:lnTo>
                  <a:lnTo>
                    <a:pt x="14612" y="37869"/>
                  </a:lnTo>
                  <a:lnTo>
                    <a:pt x="16806" y="36421"/>
                  </a:lnTo>
                  <a:lnTo>
                    <a:pt x="20448" y="34007"/>
                  </a:lnTo>
                  <a:lnTo>
                    <a:pt x="20492" y="33963"/>
                  </a:lnTo>
                  <a:lnTo>
                    <a:pt x="23608" y="31155"/>
                  </a:lnTo>
                  <a:lnTo>
                    <a:pt x="23652" y="31155"/>
                  </a:lnTo>
                  <a:lnTo>
                    <a:pt x="26592" y="27557"/>
                  </a:lnTo>
                  <a:lnTo>
                    <a:pt x="26636" y="27557"/>
                  </a:lnTo>
                  <a:lnTo>
                    <a:pt x="28610" y="24529"/>
                  </a:lnTo>
                  <a:lnTo>
                    <a:pt x="30453" y="21545"/>
                  </a:lnTo>
                  <a:lnTo>
                    <a:pt x="32208" y="18605"/>
                  </a:lnTo>
                  <a:lnTo>
                    <a:pt x="33042" y="17070"/>
                  </a:lnTo>
                  <a:lnTo>
                    <a:pt x="33920" y="15534"/>
                  </a:lnTo>
                  <a:lnTo>
                    <a:pt x="35894" y="11672"/>
                  </a:lnTo>
                  <a:lnTo>
                    <a:pt x="35938" y="11628"/>
                  </a:lnTo>
                  <a:lnTo>
                    <a:pt x="36816" y="8732"/>
                  </a:lnTo>
                  <a:lnTo>
                    <a:pt x="37342" y="7065"/>
                  </a:lnTo>
                  <a:lnTo>
                    <a:pt x="39536" y="1931"/>
                  </a:lnTo>
                  <a:lnTo>
                    <a:pt x="40195" y="263"/>
                  </a:lnTo>
                  <a:lnTo>
                    <a:pt x="40239" y="176"/>
                  </a:lnTo>
                  <a:lnTo>
                    <a:pt x="40195" y="132"/>
                  </a:lnTo>
                  <a:lnTo>
                    <a:pt x="40195" y="88"/>
                  </a:lnTo>
                  <a:lnTo>
                    <a:pt x="40107" y="44"/>
                  </a:lnTo>
                  <a:lnTo>
                    <a:pt x="4006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47"/>
            <p:cNvSpPr/>
            <p:nvPr/>
          </p:nvSpPr>
          <p:spPr>
            <a:xfrm>
              <a:off x="2110725" y="1407800"/>
              <a:ext cx="1024625" cy="1147475"/>
            </a:xfrm>
            <a:custGeom>
              <a:avLst/>
              <a:gdLst/>
              <a:ahLst/>
              <a:cxnLst/>
              <a:rect l="l" t="t" r="r" b="b"/>
              <a:pathLst>
                <a:path w="40985" h="45899" extrusionOk="0">
                  <a:moveTo>
                    <a:pt x="40809" y="0"/>
                  </a:moveTo>
                  <a:lnTo>
                    <a:pt x="40765" y="44"/>
                  </a:lnTo>
                  <a:lnTo>
                    <a:pt x="40677" y="88"/>
                  </a:lnTo>
                  <a:lnTo>
                    <a:pt x="40633" y="132"/>
                  </a:lnTo>
                  <a:lnTo>
                    <a:pt x="39887" y="2063"/>
                  </a:lnTo>
                  <a:lnTo>
                    <a:pt x="38966" y="4300"/>
                  </a:lnTo>
                  <a:lnTo>
                    <a:pt x="37957" y="6670"/>
                  </a:lnTo>
                  <a:lnTo>
                    <a:pt x="37342" y="8952"/>
                  </a:lnTo>
                  <a:lnTo>
                    <a:pt x="36465" y="10795"/>
                  </a:lnTo>
                  <a:lnTo>
                    <a:pt x="32559" y="17772"/>
                  </a:lnTo>
                  <a:lnTo>
                    <a:pt x="30936" y="20448"/>
                  </a:lnTo>
                  <a:lnTo>
                    <a:pt x="29488" y="22642"/>
                  </a:lnTo>
                  <a:lnTo>
                    <a:pt x="26899" y="26328"/>
                  </a:lnTo>
                  <a:lnTo>
                    <a:pt x="25363" y="28171"/>
                  </a:lnTo>
                  <a:lnTo>
                    <a:pt x="23608" y="29795"/>
                  </a:lnTo>
                  <a:lnTo>
                    <a:pt x="21545" y="31506"/>
                  </a:lnTo>
                  <a:lnTo>
                    <a:pt x="19571" y="32910"/>
                  </a:lnTo>
                  <a:lnTo>
                    <a:pt x="17421" y="34271"/>
                  </a:lnTo>
                  <a:lnTo>
                    <a:pt x="15270" y="35675"/>
                  </a:lnTo>
                  <a:lnTo>
                    <a:pt x="13384" y="36991"/>
                  </a:lnTo>
                  <a:lnTo>
                    <a:pt x="11453" y="38264"/>
                  </a:lnTo>
                  <a:lnTo>
                    <a:pt x="9083" y="39536"/>
                  </a:lnTo>
                  <a:lnTo>
                    <a:pt x="7109" y="40721"/>
                  </a:lnTo>
                  <a:lnTo>
                    <a:pt x="7065" y="40721"/>
                  </a:lnTo>
                  <a:lnTo>
                    <a:pt x="5046" y="42476"/>
                  </a:lnTo>
                  <a:lnTo>
                    <a:pt x="3159" y="43705"/>
                  </a:lnTo>
                  <a:lnTo>
                    <a:pt x="88" y="45592"/>
                  </a:lnTo>
                  <a:lnTo>
                    <a:pt x="44" y="45636"/>
                  </a:lnTo>
                  <a:lnTo>
                    <a:pt x="44" y="45680"/>
                  </a:lnTo>
                  <a:lnTo>
                    <a:pt x="0" y="45767"/>
                  </a:lnTo>
                  <a:lnTo>
                    <a:pt x="44" y="45811"/>
                  </a:lnTo>
                  <a:lnTo>
                    <a:pt x="132" y="45899"/>
                  </a:lnTo>
                  <a:lnTo>
                    <a:pt x="176" y="45899"/>
                  </a:lnTo>
                  <a:lnTo>
                    <a:pt x="307" y="45855"/>
                  </a:lnTo>
                  <a:lnTo>
                    <a:pt x="3335" y="43968"/>
                  </a:lnTo>
                  <a:lnTo>
                    <a:pt x="5266" y="42783"/>
                  </a:lnTo>
                  <a:lnTo>
                    <a:pt x="5266" y="42740"/>
                  </a:lnTo>
                  <a:lnTo>
                    <a:pt x="7284" y="41028"/>
                  </a:lnTo>
                  <a:lnTo>
                    <a:pt x="9259" y="39843"/>
                  </a:lnTo>
                  <a:lnTo>
                    <a:pt x="11628" y="38527"/>
                  </a:lnTo>
                  <a:lnTo>
                    <a:pt x="13603" y="37255"/>
                  </a:lnTo>
                  <a:lnTo>
                    <a:pt x="15490" y="35982"/>
                  </a:lnTo>
                  <a:lnTo>
                    <a:pt x="17640" y="34534"/>
                  </a:lnTo>
                  <a:lnTo>
                    <a:pt x="19790" y="33218"/>
                  </a:lnTo>
                  <a:lnTo>
                    <a:pt x="21765" y="31770"/>
                  </a:lnTo>
                  <a:lnTo>
                    <a:pt x="23827" y="30058"/>
                  </a:lnTo>
                  <a:lnTo>
                    <a:pt x="25582" y="28391"/>
                  </a:lnTo>
                  <a:lnTo>
                    <a:pt x="27206" y="26592"/>
                  </a:lnTo>
                  <a:lnTo>
                    <a:pt x="27206" y="26548"/>
                  </a:lnTo>
                  <a:lnTo>
                    <a:pt x="29795" y="22818"/>
                  </a:lnTo>
                  <a:lnTo>
                    <a:pt x="31243" y="20668"/>
                  </a:lnTo>
                  <a:lnTo>
                    <a:pt x="32867" y="17947"/>
                  </a:lnTo>
                  <a:lnTo>
                    <a:pt x="36772" y="10970"/>
                  </a:lnTo>
                  <a:lnTo>
                    <a:pt x="37650" y="9083"/>
                  </a:lnTo>
                  <a:lnTo>
                    <a:pt x="37693" y="9040"/>
                  </a:lnTo>
                  <a:lnTo>
                    <a:pt x="38308" y="6802"/>
                  </a:lnTo>
                  <a:lnTo>
                    <a:pt x="39273" y="4432"/>
                  </a:lnTo>
                  <a:lnTo>
                    <a:pt x="40195" y="2194"/>
                  </a:lnTo>
                  <a:lnTo>
                    <a:pt x="40984" y="263"/>
                  </a:lnTo>
                  <a:lnTo>
                    <a:pt x="40984" y="176"/>
                  </a:lnTo>
                  <a:lnTo>
                    <a:pt x="40984" y="132"/>
                  </a:lnTo>
                  <a:lnTo>
                    <a:pt x="40941" y="44"/>
                  </a:lnTo>
                  <a:lnTo>
                    <a:pt x="40897" y="44"/>
                  </a:lnTo>
                  <a:lnTo>
                    <a:pt x="408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47"/>
            <p:cNvSpPr/>
            <p:nvPr/>
          </p:nvSpPr>
          <p:spPr>
            <a:xfrm>
              <a:off x="2054775" y="1420950"/>
              <a:ext cx="1012550" cy="1083875"/>
            </a:xfrm>
            <a:custGeom>
              <a:avLst/>
              <a:gdLst/>
              <a:ahLst/>
              <a:cxnLst/>
              <a:rect l="l" t="t" r="r" b="b"/>
              <a:pathLst>
                <a:path w="40502" h="43355" extrusionOk="0">
                  <a:moveTo>
                    <a:pt x="40282" y="1"/>
                  </a:moveTo>
                  <a:lnTo>
                    <a:pt x="40239" y="45"/>
                  </a:lnTo>
                  <a:lnTo>
                    <a:pt x="40195" y="88"/>
                  </a:lnTo>
                  <a:lnTo>
                    <a:pt x="40151" y="132"/>
                  </a:lnTo>
                  <a:lnTo>
                    <a:pt x="38922" y="3467"/>
                  </a:lnTo>
                  <a:lnTo>
                    <a:pt x="37167" y="8075"/>
                  </a:lnTo>
                  <a:lnTo>
                    <a:pt x="36333" y="9567"/>
                  </a:lnTo>
                  <a:lnTo>
                    <a:pt x="35280" y="11453"/>
                  </a:lnTo>
                  <a:lnTo>
                    <a:pt x="34051" y="13648"/>
                  </a:lnTo>
                  <a:lnTo>
                    <a:pt x="31989" y="17246"/>
                  </a:lnTo>
                  <a:lnTo>
                    <a:pt x="30804" y="19176"/>
                  </a:lnTo>
                  <a:lnTo>
                    <a:pt x="29400" y="21107"/>
                  </a:lnTo>
                  <a:lnTo>
                    <a:pt x="27996" y="23213"/>
                  </a:lnTo>
                  <a:lnTo>
                    <a:pt x="26504" y="25013"/>
                  </a:lnTo>
                  <a:lnTo>
                    <a:pt x="25188" y="26197"/>
                  </a:lnTo>
                  <a:lnTo>
                    <a:pt x="23476" y="27821"/>
                  </a:lnTo>
                  <a:lnTo>
                    <a:pt x="21853" y="29181"/>
                  </a:lnTo>
                  <a:lnTo>
                    <a:pt x="20054" y="30454"/>
                  </a:lnTo>
                  <a:lnTo>
                    <a:pt x="12199" y="35500"/>
                  </a:lnTo>
                  <a:lnTo>
                    <a:pt x="10137" y="36641"/>
                  </a:lnTo>
                  <a:lnTo>
                    <a:pt x="7635" y="38220"/>
                  </a:lnTo>
                  <a:lnTo>
                    <a:pt x="5661" y="39669"/>
                  </a:lnTo>
                  <a:lnTo>
                    <a:pt x="3686" y="40897"/>
                  </a:lnTo>
                  <a:lnTo>
                    <a:pt x="88" y="43003"/>
                  </a:lnTo>
                  <a:lnTo>
                    <a:pt x="44" y="43047"/>
                  </a:lnTo>
                  <a:lnTo>
                    <a:pt x="0" y="43135"/>
                  </a:lnTo>
                  <a:lnTo>
                    <a:pt x="0" y="43179"/>
                  </a:lnTo>
                  <a:lnTo>
                    <a:pt x="0" y="43267"/>
                  </a:lnTo>
                  <a:lnTo>
                    <a:pt x="88" y="43311"/>
                  </a:lnTo>
                  <a:lnTo>
                    <a:pt x="176" y="43354"/>
                  </a:lnTo>
                  <a:lnTo>
                    <a:pt x="263" y="43311"/>
                  </a:lnTo>
                  <a:lnTo>
                    <a:pt x="3862" y="41204"/>
                  </a:lnTo>
                  <a:lnTo>
                    <a:pt x="5880" y="39976"/>
                  </a:lnTo>
                  <a:lnTo>
                    <a:pt x="7855" y="38528"/>
                  </a:lnTo>
                  <a:lnTo>
                    <a:pt x="10312" y="36948"/>
                  </a:lnTo>
                  <a:lnTo>
                    <a:pt x="12374" y="35807"/>
                  </a:lnTo>
                  <a:lnTo>
                    <a:pt x="20229" y="30717"/>
                  </a:lnTo>
                  <a:lnTo>
                    <a:pt x="22028" y="29444"/>
                  </a:lnTo>
                  <a:lnTo>
                    <a:pt x="23696" y="28084"/>
                  </a:lnTo>
                  <a:lnTo>
                    <a:pt x="25451" y="26461"/>
                  </a:lnTo>
                  <a:lnTo>
                    <a:pt x="26723" y="25232"/>
                  </a:lnTo>
                  <a:lnTo>
                    <a:pt x="26767" y="25232"/>
                  </a:lnTo>
                  <a:lnTo>
                    <a:pt x="28259" y="23433"/>
                  </a:lnTo>
                  <a:lnTo>
                    <a:pt x="28303" y="23433"/>
                  </a:lnTo>
                  <a:lnTo>
                    <a:pt x="29707" y="21283"/>
                  </a:lnTo>
                  <a:lnTo>
                    <a:pt x="31068" y="19352"/>
                  </a:lnTo>
                  <a:lnTo>
                    <a:pt x="32296" y="17421"/>
                  </a:lnTo>
                  <a:lnTo>
                    <a:pt x="34359" y="13823"/>
                  </a:lnTo>
                  <a:lnTo>
                    <a:pt x="35587" y="11585"/>
                  </a:lnTo>
                  <a:lnTo>
                    <a:pt x="36640" y="9742"/>
                  </a:lnTo>
                  <a:lnTo>
                    <a:pt x="37474" y="8206"/>
                  </a:lnTo>
                  <a:lnTo>
                    <a:pt x="37518" y="8206"/>
                  </a:lnTo>
                  <a:lnTo>
                    <a:pt x="39229" y="3555"/>
                  </a:lnTo>
                  <a:lnTo>
                    <a:pt x="40458" y="264"/>
                  </a:lnTo>
                  <a:lnTo>
                    <a:pt x="40502" y="176"/>
                  </a:lnTo>
                  <a:lnTo>
                    <a:pt x="40458" y="132"/>
                  </a:lnTo>
                  <a:lnTo>
                    <a:pt x="40414" y="88"/>
                  </a:lnTo>
                  <a:lnTo>
                    <a:pt x="40370" y="45"/>
                  </a:lnTo>
                  <a:lnTo>
                    <a:pt x="4028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47"/>
            <p:cNvSpPr/>
            <p:nvPr/>
          </p:nvSpPr>
          <p:spPr>
            <a:xfrm>
              <a:off x="2027350" y="1430825"/>
              <a:ext cx="1003775" cy="1048775"/>
            </a:xfrm>
            <a:custGeom>
              <a:avLst/>
              <a:gdLst/>
              <a:ahLst/>
              <a:cxnLst/>
              <a:rect l="l" t="t" r="r" b="b"/>
              <a:pathLst>
                <a:path w="40151" h="41951" extrusionOk="0">
                  <a:moveTo>
                    <a:pt x="39975" y="1"/>
                  </a:moveTo>
                  <a:lnTo>
                    <a:pt x="39931" y="45"/>
                  </a:lnTo>
                  <a:lnTo>
                    <a:pt x="39844" y="88"/>
                  </a:lnTo>
                  <a:lnTo>
                    <a:pt x="39800" y="132"/>
                  </a:lnTo>
                  <a:lnTo>
                    <a:pt x="38571" y="3511"/>
                  </a:lnTo>
                  <a:lnTo>
                    <a:pt x="37255" y="6978"/>
                  </a:lnTo>
                  <a:lnTo>
                    <a:pt x="35192" y="10664"/>
                  </a:lnTo>
                  <a:lnTo>
                    <a:pt x="33042" y="14569"/>
                  </a:lnTo>
                  <a:lnTo>
                    <a:pt x="32823" y="14920"/>
                  </a:lnTo>
                  <a:lnTo>
                    <a:pt x="30980" y="17860"/>
                  </a:lnTo>
                  <a:lnTo>
                    <a:pt x="30058" y="19308"/>
                  </a:lnTo>
                  <a:lnTo>
                    <a:pt x="29049" y="20712"/>
                  </a:lnTo>
                  <a:lnTo>
                    <a:pt x="28040" y="22029"/>
                  </a:lnTo>
                  <a:lnTo>
                    <a:pt x="26943" y="23345"/>
                  </a:lnTo>
                  <a:lnTo>
                    <a:pt x="26328" y="23959"/>
                  </a:lnTo>
                  <a:lnTo>
                    <a:pt x="25714" y="24574"/>
                  </a:lnTo>
                  <a:lnTo>
                    <a:pt x="25100" y="25188"/>
                  </a:lnTo>
                  <a:lnTo>
                    <a:pt x="24442" y="25758"/>
                  </a:lnTo>
                  <a:lnTo>
                    <a:pt x="22467" y="27470"/>
                  </a:lnTo>
                  <a:lnTo>
                    <a:pt x="20492" y="28874"/>
                  </a:lnTo>
                  <a:lnTo>
                    <a:pt x="13823" y="33306"/>
                  </a:lnTo>
                  <a:lnTo>
                    <a:pt x="12023" y="34271"/>
                  </a:lnTo>
                  <a:lnTo>
                    <a:pt x="10005" y="35456"/>
                  </a:lnTo>
                  <a:lnTo>
                    <a:pt x="6143" y="38045"/>
                  </a:lnTo>
                  <a:lnTo>
                    <a:pt x="3949" y="39405"/>
                  </a:lnTo>
                  <a:lnTo>
                    <a:pt x="88" y="41599"/>
                  </a:lnTo>
                  <a:lnTo>
                    <a:pt x="44" y="41643"/>
                  </a:lnTo>
                  <a:lnTo>
                    <a:pt x="0" y="41731"/>
                  </a:lnTo>
                  <a:lnTo>
                    <a:pt x="0" y="41775"/>
                  </a:lnTo>
                  <a:lnTo>
                    <a:pt x="0" y="41862"/>
                  </a:lnTo>
                  <a:lnTo>
                    <a:pt x="88" y="41906"/>
                  </a:lnTo>
                  <a:lnTo>
                    <a:pt x="176" y="41950"/>
                  </a:lnTo>
                  <a:lnTo>
                    <a:pt x="263" y="41906"/>
                  </a:lnTo>
                  <a:lnTo>
                    <a:pt x="4125" y="39712"/>
                  </a:lnTo>
                  <a:lnTo>
                    <a:pt x="6319" y="38352"/>
                  </a:lnTo>
                  <a:lnTo>
                    <a:pt x="10180" y="35763"/>
                  </a:lnTo>
                  <a:lnTo>
                    <a:pt x="12199" y="34578"/>
                  </a:lnTo>
                  <a:lnTo>
                    <a:pt x="13998" y="33569"/>
                  </a:lnTo>
                  <a:lnTo>
                    <a:pt x="20668" y="29181"/>
                  </a:lnTo>
                  <a:lnTo>
                    <a:pt x="22686" y="27733"/>
                  </a:lnTo>
                  <a:lnTo>
                    <a:pt x="24661" y="26022"/>
                  </a:lnTo>
                  <a:lnTo>
                    <a:pt x="25319" y="25451"/>
                  </a:lnTo>
                  <a:lnTo>
                    <a:pt x="25977" y="24837"/>
                  </a:lnTo>
                  <a:lnTo>
                    <a:pt x="26592" y="24223"/>
                  </a:lnTo>
                  <a:lnTo>
                    <a:pt x="27162" y="23564"/>
                  </a:lnTo>
                  <a:lnTo>
                    <a:pt x="28303" y="22292"/>
                  </a:lnTo>
                  <a:lnTo>
                    <a:pt x="29312" y="20932"/>
                  </a:lnTo>
                  <a:lnTo>
                    <a:pt x="30322" y="19527"/>
                  </a:lnTo>
                  <a:lnTo>
                    <a:pt x="31287" y="18079"/>
                  </a:lnTo>
                  <a:lnTo>
                    <a:pt x="33130" y="15095"/>
                  </a:lnTo>
                  <a:lnTo>
                    <a:pt x="33349" y="14744"/>
                  </a:lnTo>
                  <a:lnTo>
                    <a:pt x="35499" y="10795"/>
                  </a:lnTo>
                  <a:lnTo>
                    <a:pt x="37562" y="7153"/>
                  </a:lnTo>
                  <a:lnTo>
                    <a:pt x="37562" y="7109"/>
                  </a:lnTo>
                  <a:lnTo>
                    <a:pt x="38922" y="3643"/>
                  </a:lnTo>
                  <a:lnTo>
                    <a:pt x="40151" y="264"/>
                  </a:lnTo>
                  <a:lnTo>
                    <a:pt x="40151" y="176"/>
                  </a:lnTo>
                  <a:lnTo>
                    <a:pt x="40151" y="132"/>
                  </a:lnTo>
                  <a:lnTo>
                    <a:pt x="40107" y="45"/>
                  </a:lnTo>
                  <a:lnTo>
                    <a:pt x="40063" y="45"/>
                  </a:lnTo>
                  <a:lnTo>
                    <a:pt x="3997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47"/>
            <p:cNvSpPr/>
            <p:nvPr/>
          </p:nvSpPr>
          <p:spPr>
            <a:xfrm>
              <a:off x="1999925" y="1430825"/>
              <a:ext cx="998300" cy="1023525"/>
            </a:xfrm>
            <a:custGeom>
              <a:avLst/>
              <a:gdLst/>
              <a:ahLst/>
              <a:cxnLst/>
              <a:rect l="l" t="t" r="r" b="b"/>
              <a:pathLst>
                <a:path w="39932" h="40941" extrusionOk="0">
                  <a:moveTo>
                    <a:pt x="39756" y="1"/>
                  </a:moveTo>
                  <a:lnTo>
                    <a:pt x="39712" y="45"/>
                  </a:lnTo>
                  <a:lnTo>
                    <a:pt x="39624" y="88"/>
                  </a:lnTo>
                  <a:lnTo>
                    <a:pt x="39624" y="132"/>
                  </a:lnTo>
                  <a:lnTo>
                    <a:pt x="38703" y="2677"/>
                  </a:lnTo>
                  <a:lnTo>
                    <a:pt x="37606" y="5749"/>
                  </a:lnTo>
                  <a:lnTo>
                    <a:pt x="35938" y="8864"/>
                  </a:lnTo>
                  <a:lnTo>
                    <a:pt x="34578" y="11234"/>
                  </a:lnTo>
                  <a:lnTo>
                    <a:pt x="32954" y="14174"/>
                  </a:lnTo>
                  <a:lnTo>
                    <a:pt x="31638" y="16324"/>
                  </a:lnTo>
                  <a:lnTo>
                    <a:pt x="28435" y="20932"/>
                  </a:lnTo>
                  <a:lnTo>
                    <a:pt x="27338" y="22204"/>
                  </a:lnTo>
                  <a:lnTo>
                    <a:pt x="25582" y="23828"/>
                  </a:lnTo>
                  <a:lnTo>
                    <a:pt x="23564" y="25715"/>
                  </a:lnTo>
                  <a:lnTo>
                    <a:pt x="21677" y="27250"/>
                  </a:lnTo>
                  <a:lnTo>
                    <a:pt x="20317" y="28172"/>
                  </a:lnTo>
                  <a:lnTo>
                    <a:pt x="18957" y="29093"/>
                  </a:lnTo>
                  <a:lnTo>
                    <a:pt x="16236" y="30849"/>
                  </a:lnTo>
                  <a:lnTo>
                    <a:pt x="13471" y="32560"/>
                  </a:lnTo>
                  <a:lnTo>
                    <a:pt x="10707" y="34227"/>
                  </a:lnTo>
                  <a:lnTo>
                    <a:pt x="7504" y="36158"/>
                  </a:lnTo>
                  <a:lnTo>
                    <a:pt x="4300" y="38177"/>
                  </a:lnTo>
                  <a:lnTo>
                    <a:pt x="2414" y="39274"/>
                  </a:lnTo>
                  <a:lnTo>
                    <a:pt x="88" y="40634"/>
                  </a:lnTo>
                  <a:lnTo>
                    <a:pt x="44" y="40678"/>
                  </a:lnTo>
                  <a:lnTo>
                    <a:pt x="0" y="40722"/>
                  </a:lnTo>
                  <a:lnTo>
                    <a:pt x="0" y="40809"/>
                  </a:lnTo>
                  <a:lnTo>
                    <a:pt x="0" y="40853"/>
                  </a:lnTo>
                  <a:lnTo>
                    <a:pt x="88" y="40941"/>
                  </a:lnTo>
                  <a:lnTo>
                    <a:pt x="263" y="40941"/>
                  </a:lnTo>
                  <a:lnTo>
                    <a:pt x="2589" y="39581"/>
                  </a:lnTo>
                  <a:lnTo>
                    <a:pt x="4476" y="38440"/>
                  </a:lnTo>
                  <a:lnTo>
                    <a:pt x="7679" y="36465"/>
                  </a:lnTo>
                  <a:lnTo>
                    <a:pt x="10883" y="34534"/>
                  </a:lnTo>
                  <a:lnTo>
                    <a:pt x="13647" y="32867"/>
                  </a:lnTo>
                  <a:lnTo>
                    <a:pt x="16411" y="31156"/>
                  </a:lnTo>
                  <a:lnTo>
                    <a:pt x="19176" y="29357"/>
                  </a:lnTo>
                  <a:lnTo>
                    <a:pt x="20536" y="28479"/>
                  </a:lnTo>
                  <a:lnTo>
                    <a:pt x="21853" y="27514"/>
                  </a:lnTo>
                  <a:lnTo>
                    <a:pt x="23783" y="25978"/>
                  </a:lnTo>
                  <a:lnTo>
                    <a:pt x="25846" y="24091"/>
                  </a:lnTo>
                  <a:lnTo>
                    <a:pt x="27601" y="22423"/>
                  </a:lnTo>
                  <a:lnTo>
                    <a:pt x="28698" y="21151"/>
                  </a:lnTo>
                  <a:lnTo>
                    <a:pt x="31945" y="16544"/>
                  </a:lnTo>
                  <a:lnTo>
                    <a:pt x="33262" y="14350"/>
                  </a:lnTo>
                  <a:lnTo>
                    <a:pt x="34885" y="11410"/>
                  </a:lnTo>
                  <a:lnTo>
                    <a:pt x="36245" y="9040"/>
                  </a:lnTo>
                  <a:lnTo>
                    <a:pt x="37957" y="5924"/>
                  </a:lnTo>
                  <a:lnTo>
                    <a:pt x="37957" y="5881"/>
                  </a:lnTo>
                  <a:lnTo>
                    <a:pt x="39054" y="2809"/>
                  </a:lnTo>
                  <a:lnTo>
                    <a:pt x="39931" y="264"/>
                  </a:lnTo>
                  <a:lnTo>
                    <a:pt x="39931" y="176"/>
                  </a:lnTo>
                  <a:lnTo>
                    <a:pt x="39931" y="88"/>
                  </a:lnTo>
                  <a:lnTo>
                    <a:pt x="39888" y="45"/>
                  </a:lnTo>
                  <a:lnTo>
                    <a:pt x="3984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47"/>
            <p:cNvSpPr/>
            <p:nvPr/>
          </p:nvSpPr>
          <p:spPr>
            <a:xfrm>
              <a:off x="1972500" y="1430825"/>
              <a:ext cx="995000" cy="999400"/>
            </a:xfrm>
            <a:custGeom>
              <a:avLst/>
              <a:gdLst/>
              <a:ahLst/>
              <a:cxnLst/>
              <a:rect l="l" t="t" r="r" b="b"/>
              <a:pathLst>
                <a:path w="39800" h="39976" extrusionOk="0">
                  <a:moveTo>
                    <a:pt x="39536" y="1"/>
                  </a:moveTo>
                  <a:lnTo>
                    <a:pt x="39493" y="45"/>
                  </a:lnTo>
                  <a:lnTo>
                    <a:pt x="39449" y="132"/>
                  </a:lnTo>
                  <a:lnTo>
                    <a:pt x="38571" y="2677"/>
                  </a:lnTo>
                  <a:lnTo>
                    <a:pt x="37781" y="4959"/>
                  </a:lnTo>
                  <a:lnTo>
                    <a:pt x="36772" y="6890"/>
                  </a:lnTo>
                  <a:lnTo>
                    <a:pt x="34578" y="10795"/>
                  </a:lnTo>
                  <a:lnTo>
                    <a:pt x="33349" y="12945"/>
                  </a:lnTo>
                  <a:lnTo>
                    <a:pt x="31901" y="15359"/>
                  </a:lnTo>
                  <a:lnTo>
                    <a:pt x="30322" y="17641"/>
                  </a:lnTo>
                  <a:lnTo>
                    <a:pt x="27952" y="20800"/>
                  </a:lnTo>
                  <a:lnTo>
                    <a:pt x="26109" y="22555"/>
                  </a:lnTo>
                  <a:lnTo>
                    <a:pt x="23871" y="24661"/>
                  </a:lnTo>
                  <a:lnTo>
                    <a:pt x="21765" y="26373"/>
                  </a:lnTo>
                  <a:lnTo>
                    <a:pt x="19966" y="27645"/>
                  </a:lnTo>
                  <a:lnTo>
                    <a:pt x="17640" y="29137"/>
                  </a:lnTo>
                  <a:lnTo>
                    <a:pt x="13384" y="31770"/>
                  </a:lnTo>
                  <a:lnTo>
                    <a:pt x="11804" y="32648"/>
                  </a:lnTo>
                  <a:lnTo>
                    <a:pt x="7723" y="35149"/>
                  </a:lnTo>
                  <a:lnTo>
                    <a:pt x="3642" y="37562"/>
                  </a:lnTo>
                  <a:lnTo>
                    <a:pt x="88" y="39668"/>
                  </a:lnTo>
                  <a:lnTo>
                    <a:pt x="44" y="39712"/>
                  </a:lnTo>
                  <a:lnTo>
                    <a:pt x="0" y="39756"/>
                  </a:lnTo>
                  <a:lnTo>
                    <a:pt x="0" y="39844"/>
                  </a:lnTo>
                  <a:lnTo>
                    <a:pt x="0" y="39888"/>
                  </a:lnTo>
                  <a:lnTo>
                    <a:pt x="88" y="39976"/>
                  </a:lnTo>
                  <a:lnTo>
                    <a:pt x="263" y="39976"/>
                  </a:lnTo>
                  <a:lnTo>
                    <a:pt x="3818" y="37869"/>
                  </a:lnTo>
                  <a:lnTo>
                    <a:pt x="7899" y="35456"/>
                  </a:lnTo>
                  <a:lnTo>
                    <a:pt x="11980" y="32955"/>
                  </a:lnTo>
                  <a:lnTo>
                    <a:pt x="13559" y="32077"/>
                  </a:lnTo>
                  <a:lnTo>
                    <a:pt x="17816" y="29444"/>
                  </a:lnTo>
                  <a:lnTo>
                    <a:pt x="20141" y="27909"/>
                  </a:lnTo>
                  <a:lnTo>
                    <a:pt x="21984" y="26680"/>
                  </a:lnTo>
                  <a:lnTo>
                    <a:pt x="24091" y="24925"/>
                  </a:lnTo>
                  <a:lnTo>
                    <a:pt x="26328" y="22818"/>
                  </a:lnTo>
                  <a:lnTo>
                    <a:pt x="28171" y="21063"/>
                  </a:lnTo>
                  <a:lnTo>
                    <a:pt x="28215" y="21019"/>
                  </a:lnTo>
                  <a:lnTo>
                    <a:pt x="30585" y="17860"/>
                  </a:lnTo>
                  <a:lnTo>
                    <a:pt x="32208" y="15578"/>
                  </a:lnTo>
                  <a:lnTo>
                    <a:pt x="33656" y="13121"/>
                  </a:lnTo>
                  <a:lnTo>
                    <a:pt x="34885" y="10971"/>
                  </a:lnTo>
                  <a:lnTo>
                    <a:pt x="37079" y="7065"/>
                  </a:lnTo>
                  <a:lnTo>
                    <a:pt x="38088" y="5091"/>
                  </a:lnTo>
                  <a:lnTo>
                    <a:pt x="38878" y="2765"/>
                  </a:lnTo>
                  <a:lnTo>
                    <a:pt x="39756" y="220"/>
                  </a:lnTo>
                  <a:lnTo>
                    <a:pt x="39800" y="176"/>
                  </a:lnTo>
                  <a:lnTo>
                    <a:pt x="39756" y="88"/>
                  </a:lnTo>
                  <a:lnTo>
                    <a:pt x="39712" y="45"/>
                  </a:lnTo>
                  <a:lnTo>
                    <a:pt x="3966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47"/>
            <p:cNvSpPr/>
            <p:nvPr/>
          </p:nvSpPr>
          <p:spPr>
            <a:xfrm>
              <a:off x="1917650" y="1488975"/>
              <a:ext cx="967575" cy="891875"/>
            </a:xfrm>
            <a:custGeom>
              <a:avLst/>
              <a:gdLst/>
              <a:ahLst/>
              <a:cxnLst/>
              <a:rect l="l" t="t" r="r" b="b"/>
              <a:pathLst>
                <a:path w="38703" h="35675" extrusionOk="0">
                  <a:moveTo>
                    <a:pt x="38483" y="0"/>
                  </a:moveTo>
                  <a:lnTo>
                    <a:pt x="38396" y="44"/>
                  </a:lnTo>
                  <a:lnTo>
                    <a:pt x="38352" y="132"/>
                  </a:lnTo>
                  <a:lnTo>
                    <a:pt x="37562" y="2107"/>
                  </a:lnTo>
                  <a:lnTo>
                    <a:pt x="36333" y="4344"/>
                  </a:lnTo>
                  <a:lnTo>
                    <a:pt x="34929" y="6977"/>
                  </a:lnTo>
                  <a:lnTo>
                    <a:pt x="33788" y="8864"/>
                  </a:lnTo>
                  <a:lnTo>
                    <a:pt x="32647" y="10751"/>
                  </a:lnTo>
                  <a:lnTo>
                    <a:pt x="31243" y="12769"/>
                  </a:lnTo>
                  <a:lnTo>
                    <a:pt x="29707" y="14700"/>
                  </a:lnTo>
                  <a:lnTo>
                    <a:pt x="28171" y="16499"/>
                  </a:lnTo>
                  <a:lnTo>
                    <a:pt x="27206" y="17552"/>
                  </a:lnTo>
                  <a:lnTo>
                    <a:pt x="26197" y="18606"/>
                  </a:lnTo>
                  <a:lnTo>
                    <a:pt x="25188" y="19571"/>
                  </a:lnTo>
                  <a:lnTo>
                    <a:pt x="24134" y="20492"/>
                  </a:lnTo>
                  <a:lnTo>
                    <a:pt x="23037" y="21370"/>
                  </a:lnTo>
                  <a:lnTo>
                    <a:pt x="21940" y="22248"/>
                  </a:lnTo>
                  <a:lnTo>
                    <a:pt x="20799" y="23081"/>
                  </a:lnTo>
                  <a:lnTo>
                    <a:pt x="19659" y="23871"/>
                  </a:lnTo>
                  <a:lnTo>
                    <a:pt x="18474" y="24661"/>
                  </a:lnTo>
                  <a:lnTo>
                    <a:pt x="17289" y="25407"/>
                  </a:lnTo>
                  <a:lnTo>
                    <a:pt x="14876" y="26899"/>
                  </a:lnTo>
                  <a:lnTo>
                    <a:pt x="12462" y="28303"/>
                  </a:lnTo>
                  <a:lnTo>
                    <a:pt x="10005" y="29663"/>
                  </a:lnTo>
                  <a:lnTo>
                    <a:pt x="7679" y="30980"/>
                  </a:lnTo>
                  <a:lnTo>
                    <a:pt x="5354" y="32296"/>
                  </a:lnTo>
                  <a:lnTo>
                    <a:pt x="3028" y="33613"/>
                  </a:lnTo>
                  <a:lnTo>
                    <a:pt x="88" y="35368"/>
                  </a:lnTo>
                  <a:lnTo>
                    <a:pt x="44" y="35412"/>
                  </a:lnTo>
                  <a:lnTo>
                    <a:pt x="0" y="35456"/>
                  </a:lnTo>
                  <a:lnTo>
                    <a:pt x="0" y="35543"/>
                  </a:lnTo>
                  <a:lnTo>
                    <a:pt x="44" y="35587"/>
                  </a:lnTo>
                  <a:lnTo>
                    <a:pt x="88" y="35675"/>
                  </a:lnTo>
                  <a:lnTo>
                    <a:pt x="263" y="35675"/>
                  </a:lnTo>
                  <a:lnTo>
                    <a:pt x="3203" y="33920"/>
                  </a:lnTo>
                  <a:lnTo>
                    <a:pt x="5529" y="32603"/>
                  </a:lnTo>
                  <a:lnTo>
                    <a:pt x="7855" y="31287"/>
                  </a:lnTo>
                  <a:lnTo>
                    <a:pt x="10180" y="29971"/>
                  </a:lnTo>
                  <a:lnTo>
                    <a:pt x="12638" y="28566"/>
                  </a:lnTo>
                  <a:lnTo>
                    <a:pt x="15095" y="27162"/>
                  </a:lnTo>
                  <a:lnTo>
                    <a:pt x="17508" y="25714"/>
                  </a:lnTo>
                  <a:lnTo>
                    <a:pt x="18693" y="24968"/>
                  </a:lnTo>
                  <a:lnTo>
                    <a:pt x="19878" y="24178"/>
                  </a:lnTo>
                  <a:lnTo>
                    <a:pt x="21019" y="23345"/>
                  </a:lnTo>
                  <a:lnTo>
                    <a:pt x="22160" y="22511"/>
                  </a:lnTo>
                  <a:lnTo>
                    <a:pt x="23301" y="21633"/>
                  </a:lnTo>
                  <a:lnTo>
                    <a:pt x="24398" y="20756"/>
                  </a:lnTo>
                  <a:lnTo>
                    <a:pt x="25451" y="19790"/>
                  </a:lnTo>
                  <a:lnTo>
                    <a:pt x="26460" y="18825"/>
                  </a:lnTo>
                  <a:lnTo>
                    <a:pt x="27469" y="17816"/>
                  </a:lnTo>
                  <a:lnTo>
                    <a:pt x="28435" y="16763"/>
                  </a:lnTo>
                  <a:lnTo>
                    <a:pt x="29970" y="14920"/>
                  </a:lnTo>
                  <a:lnTo>
                    <a:pt x="31550" y="12989"/>
                  </a:lnTo>
                  <a:lnTo>
                    <a:pt x="32954" y="10927"/>
                  </a:lnTo>
                  <a:lnTo>
                    <a:pt x="34095" y="9040"/>
                  </a:lnTo>
                  <a:lnTo>
                    <a:pt x="35236" y="7153"/>
                  </a:lnTo>
                  <a:lnTo>
                    <a:pt x="36640" y="4520"/>
                  </a:lnTo>
                  <a:lnTo>
                    <a:pt x="37869" y="2282"/>
                  </a:lnTo>
                  <a:lnTo>
                    <a:pt x="38703" y="264"/>
                  </a:lnTo>
                  <a:lnTo>
                    <a:pt x="38703" y="176"/>
                  </a:lnTo>
                  <a:lnTo>
                    <a:pt x="38703" y="88"/>
                  </a:lnTo>
                  <a:lnTo>
                    <a:pt x="38659" y="44"/>
                  </a:lnTo>
                  <a:lnTo>
                    <a:pt x="386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47"/>
            <p:cNvSpPr/>
            <p:nvPr/>
          </p:nvSpPr>
          <p:spPr>
            <a:xfrm>
              <a:off x="1893500" y="1524075"/>
              <a:ext cx="943450" cy="835950"/>
            </a:xfrm>
            <a:custGeom>
              <a:avLst/>
              <a:gdLst/>
              <a:ahLst/>
              <a:cxnLst/>
              <a:rect l="l" t="t" r="r" b="b"/>
              <a:pathLst>
                <a:path w="37738" h="33438" extrusionOk="0">
                  <a:moveTo>
                    <a:pt x="37519" y="0"/>
                  </a:moveTo>
                  <a:lnTo>
                    <a:pt x="37431" y="44"/>
                  </a:lnTo>
                  <a:lnTo>
                    <a:pt x="37387" y="88"/>
                  </a:lnTo>
                  <a:lnTo>
                    <a:pt x="36114" y="2502"/>
                  </a:lnTo>
                  <a:lnTo>
                    <a:pt x="34842" y="4915"/>
                  </a:lnTo>
                  <a:lnTo>
                    <a:pt x="33569" y="7065"/>
                  </a:lnTo>
                  <a:lnTo>
                    <a:pt x="32472" y="8864"/>
                  </a:lnTo>
                  <a:lnTo>
                    <a:pt x="31156" y="10751"/>
                  </a:lnTo>
                  <a:lnTo>
                    <a:pt x="29752" y="12550"/>
                  </a:lnTo>
                  <a:lnTo>
                    <a:pt x="27602" y="14920"/>
                  </a:lnTo>
                  <a:lnTo>
                    <a:pt x="26505" y="16061"/>
                  </a:lnTo>
                  <a:lnTo>
                    <a:pt x="25364" y="17158"/>
                  </a:lnTo>
                  <a:lnTo>
                    <a:pt x="24179" y="18211"/>
                  </a:lnTo>
                  <a:lnTo>
                    <a:pt x="22950" y="19264"/>
                  </a:lnTo>
                  <a:lnTo>
                    <a:pt x="21722" y="20229"/>
                  </a:lnTo>
                  <a:lnTo>
                    <a:pt x="20449" y="21151"/>
                  </a:lnTo>
                  <a:lnTo>
                    <a:pt x="19177" y="22072"/>
                  </a:lnTo>
                  <a:lnTo>
                    <a:pt x="17860" y="22950"/>
                  </a:lnTo>
                  <a:lnTo>
                    <a:pt x="16500" y="23827"/>
                  </a:lnTo>
                  <a:lnTo>
                    <a:pt x="15140" y="24617"/>
                  </a:lnTo>
                  <a:lnTo>
                    <a:pt x="12419" y="26241"/>
                  </a:lnTo>
                  <a:lnTo>
                    <a:pt x="9654" y="27777"/>
                  </a:lnTo>
                  <a:lnTo>
                    <a:pt x="6890" y="29313"/>
                  </a:lnTo>
                  <a:lnTo>
                    <a:pt x="5223" y="30234"/>
                  </a:lnTo>
                  <a:lnTo>
                    <a:pt x="2853" y="31463"/>
                  </a:lnTo>
                  <a:lnTo>
                    <a:pt x="88" y="33130"/>
                  </a:lnTo>
                  <a:lnTo>
                    <a:pt x="45" y="33174"/>
                  </a:lnTo>
                  <a:lnTo>
                    <a:pt x="1" y="33218"/>
                  </a:lnTo>
                  <a:lnTo>
                    <a:pt x="1" y="33306"/>
                  </a:lnTo>
                  <a:lnTo>
                    <a:pt x="45" y="33350"/>
                  </a:lnTo>
                  <a:lnTo>
                    <a:pt x="88" y="33437"/>
                  </a:lnTo>
                  <a:lnTo>
                    <a:pt x="176" y="33437"/>
                  </a:lnTo>
                  <a:lnTo>
                    <a:pt x="264" y="33393"/>
                  </a:lnTo>
                  <a:lnTo>
                    <a:pt x="3028" y="31726"/>
                  </a:lnTo>
                  <a:lnTo>
                    <a:pt x="5354" y="30541"/>
                  </a:lnTo>
                  <a:lnTo>
                    <a:pt x="7065" y="29620"/>
                  </a:lnTo>
                  <a:lnTo>
                    <a:pt x="9830" y="28084"/>
                  </a:lnTo>
                  <a:lnTo>
                    <a:pt x="12594" y="26548"/>
                  </a:lnTo>
                  <a:lnTo>
                    <a:pt x="15359" y="24924"/>
                  </a:lnTo>
                  <a:lnTo>
                    <a:pt x="16719" y="24091"/>
                  </a:lnTo>
                  <a:lnTo>
                    <a:pt x="18036" y="23257"/>
                  </a:lnTo>
                  <a:lnTo>
                    <a:pt x="19352" y="22336"/>
                  </a:lnTo>
                  <a:lnTo>
                    <a:pt x="20668" y="21458"/>
                  </a:lnTo>
                  <a:lnTo>
                    <a:pt x="21941" y="20493"/>
                  </a:lnTo>
                  <a:lnTo>
                    <a:pt x="23214" y="19527"/>
                  </a:lnTo>
                  <a:lnTo>
                    <a:pt x="24398" y="18474"/>
                  </a:lnTo>
                  <a:lnTo>
                    <a:pt x="25583" y="17421"/>
                  </a:lnTo>
                  <a:lnTo>
                    <a:pt x="26768" y="16324"/>
                  </a:lnTo>
                  <a:lnTo>
                    <a:pt x="27865" y="15183"/>
                  </a:lnTo>
                  <a:lnTo>
                    <a:pt x="30015" y="12770"/>
                  </a:lnTo>
                  <a:lnTo>
                    <a:pt x="31463" y="10971"/>
                  </a:lnTo>
                  <a:lnTo>
                    <a:pt x="32779" y="9084"/>
                  </a:lnTo>
                  <a:lnTo>
                    <a:pt x="33876" y="7241"/>
                  </a:lnTo>
                  <a:lnTo>
                    <a:pt x="35105" y="5047"/>
                  </a:lnTo>
                  <a:lnTo>
                    <a:pt x="36465" y="2633"/>
                  </a:lnTo>
                  <a:lnTo>
                    <a:pt x="37694" y="264"/>
                  </a:lnTo>
                  <a:lnTo>
                    <a:pt x="37738" y="176"/>
                  </a:lnTo>
                  <a:lnTo>
                    <a:pt x="37738" y="132"/>
                  </a:lnTo>
                  <a:lnTo>
                    <a:pt x="37694" y="44"/>
                  </a:lnTo>
                  <a:lnTo>
                    <a:pt x="3765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47"/>
            <p:cNvSpPr/>
            <p:nvPr/>
          </p:nvSpPr>
          <p:spPr>
            <a:xfrm>
              <a:off x="1870475" y="1528450"/>
              <a:ext cx="929200" cy="809625"/>
            </a:xfrm>
            <a:custGeom>
              <a:avLst/>
              <a:gdLst/>
              <a:ahLst/>
              <a:cxnLst/>
              <a:rect l="l" t="t" r="r" b="b"/>
              <a:pathLst>
                <a:path w="37168" h="32385" extrusionOk="0">
                  <a:moveTo>
                    <a:pt x="36948" y="1"/>
                  </a:moveTo>
                  <a:lnTo>
                    <a:pt x="36860" y="45"/>
                  </a:lnTo>
                  <a:lnTo>
                    <a:pt x="36816" y="89"/>
                  </a:lnTo>
                  <a:lnTo>
                    <a:pt x="36202" y="1274"/>
                  </a:lnTo>
                  <a:lnTo>
                    <a:pt x="35236" y="3029"/>
                  </a:lnTo>
                  <a:lnTo>
                    <a:pt x="34271" y="4784"/>
                  </a:lnTo>
                  <a:lnTo>
                    <a:pt x="33306" y="6495"/>
                  </a:lnTo>
                  <a:lnTo>
                    <a:pt x="32296" y="8119"/>
                  </a:lnTo>
                  <a:lnTo>
                    <a:pt x="31155" y="9742"/>
                  </a:lnTo>
                  <a:lnTo>
                    <a:pt x="30585" y="10532"/>
                  </a:lnTo>
                  <a:lnTo>
                    <a:pt x="29971" y="11322"/>
                  </a:lnTo>
                  <a:lnTo>
                    <a:pt x="29312" y="12112"/>
                  </a:lnTo>
                  <a:lnTo>
                    <a:pt x="28654" y="12902"/>
                  </a:lnTo>
                  <a:lnTo>
                    <a:pt x="27908" y="13692"/>
                  </a:lnTo>
                  <a:lnTo>
                    <a:pt x="27162" y="14482"/>
                  </a:lnTo>
                  <a:lnTo>
                    <a:pt x="25232" y="16324"/>
                  </a:lnTo>
                  <a:lnTo>
                    <a:pt x="23257" y="17948"/>
                  </a:lnTo>
                  <a:lnTo>
                    <a:pt x="21282" y="19396"/>
                  </a:lnTo>
                  <a:lnTo>
                    <a:pt x="19088" y="21195"/>
                  </a:lnTo>
                  <a:lnTo>
                    <a:pt x="16587" y="22907"/>
                  </a:lnTo>
                  <a:lnTo>
                    <a:pt x="12111" y="25539"/>
                  </a:lnTo>
                  <a:lnTo>
                    <a:pt x="9303" y="27075"/>
                  </a:lnTo>
                  <a:lnTo>
                    <a:pt x="7241" y="28172"/>
                  </a:lnTo>
                  <a:lnTo>
                    <a:pt x="3291" y="30147"/>
                  </a:lnTo>
                  <a:lnTo>
                    <a:pt x="88" y="32078"/>
                  </a:lnTo>
                  <a:lnTo>
                    <a:pt x="44" y="32121"/>
                  </a:lnTo>
                  <a:lnTo>
                    <a:pt x="0" y="32165"/>
                  </a:lnTo>
                  <a:lnTo>
                    <a:pt x="0" y="32253"/>
                  </a:lnTo>
                  <a:lnTo>
                    <a:pt x="0" y="32297"/>
                  </a:lnTo>
                  <a:lnTo>
                    <a:pt x="88" y="32385"/>
                  </a:lnTo>
                  <a:lnTo>
                    <a:pt x="264" y="32385"/>
                  </a:lnTo>
                  <a:lnTo>
                    <a:pt x="3467" y="30454"/>
                  </a:lnTo>
                  <a:lnTo>
                    <a:pt x="7416" y="28479"/>
                  </a:lnTo>
                  <a:lnTo>
                    <a:pt x="9478" y="27382"/>
                  </a:lnTo>
                  <a:lnTo>
                    <a:pt x="12287" y="25847"/>
                  </a:lnTo>
                  <a:lnTo>
                    <a:pt x="16763" y="23214"/>
                  </a:lnTo>
                  <a:lnTo>
                    <a:pt x="19308" y="21502"/>
                  </a:lnTo>
                  <a:lnTo>
                    <a:pt x="21502" y="19703"/>
                  </a:lnTo>
                  <a:lnTo>
                    <a:pt x="23476" y="18211"/>
                  </a:lnTo>
                  <a:lnTo>
                    <a:pt x="25451" y="16588"/>
                  </a:lnTo>
                  <a:lnTo>
                    <a:pt x="27382" y="14745"/>
                  </a:lnTo>
                  <a:lnTo>
                    <a:pt x="28172" y="13955"/>
                  </a:lnTo>
                  <a:lnTo>
                    <a:pt x="28917" y="13165"/>
                  </a:lnTo>
                  <a:lnTo>
                    <a:pt x="29576" y="12375"/>
                  </a:lnTo>
                  <a:lnTo>
                    <a:pt x="30234" y="11542"/>
                  </a:lnTo>
                  <a:lnTo>
                    <a:pt x="30848" y="10752"/>
                  </a:lnTo>
                  <a:lnTo>
                    <a:pt x="31463" y="9962"/>
                  </a:lnTo>
                  <a:lnTo>
                    <a:pt x="32560" y="8338"/>
                  </a:lnTo>
                  <a:lnTo>
                    <a:pt x="33613" y="6671"/>
                  </a:lnTo>
                  <a:lnTo>
                    <a:pt x="34578" y="4959"/>
                  </a:lnTo>
                  <a:lnTo>
                    <a:pt x="35543" y="3204"/>
                  </a:lnTo>
                  <a:lnTo>
                    <a:pt x="36509" y="1405"/>
                  </a:lnTo>
                  <a:lnTo>
                    <a:pt x="37123" y="264"/>
                  </a:lnTo>
                  <a:lnTo>
                    <a:pt x="37167" y="177"/>
                  </a:lnTo>
                  <a:lnTo>
                    <a:pt x="37167" y="133"/>
                  </a:lnTo>
                  <a:lnTo>
                    <a:pt x="37123" y="89"/>
                  </a:lnTo>
                  <a:lnTo>
                    <a:pt x="37079" y="45"/>
                  </a:lnTo>
                  <a:lnTo>
                    <a:pt x="3699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47"/>
            <p:cNvSpPr/>
            <p:nvPr/>
          </p:nvSpPr>
          <p:spPr>
            <a:xfrm>
              <a:off x="1846325" y="1555900"/>
              <a:ext cx="900675" cy="760250"/>
            </a:xfrm>
            <a:custGeom>
              <a:avLst/>
              <a:gdLst/>
              <a:ahLst/>
              <a:cxnLst/>
              <a:rect l="l" t="t" r="r" b="b"/>
              <a:pathLst>
                <a:path w="36027" h="30410" extrusionOk="0">
                  <a:moveTo>
                    <a:pt x="35895" y="0"/>
                  </a:moveTo>
                  <a:lnTo>
                    <a:pt x="35807" y="44"/>
                  </a:lnTo>
                  <a:lnTo>
                    <a:pt x="35763" y="44"/>
                  </a:lnTo>
                  <a:lnTo>
                    <a:pt x="35720" y="132"/>
                  </a:lnTo>
                  <a:lnTo>
                    <a:pt x="34315" y="2677"/>
                  </a:lnTo>
                  <a:lnTo>
                    <a:pt x="33350" y="4520"/>
                  </a:lnTo>
                  <a:lnTo>
                    <a:pt x="32341" y="6231"/>
                  </a:lnTo>
                  <a:lnTo>
                    <a:pt x="31814" y="7065"/>
                  </a:lnTo>
                  <a:lnTo>
                    <a:pt x="31244" y="7855"/>
                  </a:lnTo>
                  <a:lnTo>
                    <a:pt x="30673" y="8644"/>
                  </a:lnTo>
                  <a:lnTo>
                    <a:pt x="30059" y="9434"/>
                  </a:lnTo>
                  <a:lnTo>
                    <a:pt x="29401" y="10180"/>
                  </a:lnTo>
                  <a:lnTo>
                    <a:pt x="28786" y="10926"/>
                  </a:lnTo>
                  <a:lnTo>
                    <a:pt x="28084" y="11672"/>
                  </a:lnTo>
                  <a:lnTo>
                    <a:pt x="27382" y="12418"/>
                  </a:lnTo>
                  <a:lnTo>
                    <a:pt x="25890" y="13822"/>
                  </a:lnTo>
                  <a:lnTo>
                    <a:pt x="24311" y="15226"/>
                  </a:lnTo>
                  <a:lnTo>
                    <a:pt x="22643" y="16455"/>
                  </a:lnTo>
                  <a:lnTo>
                    <a:pt x="20976" y="17815"/>
                  </a:lnTo>
                  <a:lnTo>
                    <a:pt x="20361" y="18386"/>
                  </a:lnTo>
                  <a:lnTo>
                    <a:pt x="19703" y="18912"/>
                  </a:lnTo>
                  <a:lnTo>
                    <a:pt x="19045" y="19483"/>
                  </a:lnTo>
                  <a:lnTo>
                    <a:pt x="18343" y="20009"/>
                  </a:lnTo>
                  <a:lnTo>
                    <a:pt x="16851" y="21019"/>
                  </a:lnTo>
                  <a:lnTo>
                    <a:pt x="15271" y="21984"/>
                  </a:lnTo>
                  <a:lnTo>
                    <a:pt x="13648" y="22906"/>
                  </a:lnTo>
                  <a:lnTo>
                    <a:pt x="12024" y="23827"/>
                  </a:lnTo>
                  <a:lnTo>
                    <a:pt x="8821" y="25494"/>
                  </a:lnTo>
                  <a:lnTo>
                    <a:pt x="7241" y="26328"/>
                  </a:lnTo>
                  <a:lnTo>
                    <a:pt x="3380" y="28215"/>
                  </a:lnTo>
                  <a:lnTo>
                    <a:pt x="89" y="30102"/>
                  </a:lnTo>
                  <a:lnTo>
                    <a:pt x="45" y="30146"/>
                  </a:lnTo>
                  <a:lnTo>
                    <a:pt x="1" y="30190"/>
                  </a:lnTo>
                  <a:lnTo>
                    <a:pt x="1" y="30277"/>
                  </a:lnTo>
                  <a:lnTo>
                    <a:pt x="45" y="30321"/>
                  </a:lnTo>
                  <a:lnTo>
                    <a:pt x="89" y="30409"/>
                  </a:lnTo>
                  <a:lnTo>
                    <a:pt x="264" y="30409"/>
                  </a:lnTo>
                  <a:lnTo>
                    <a:pt x="3555" y="28522"/>
                  </a:lnTo>
                  <a:lnTo>
                    <a:pt x="7373" y="26635"/>
                  </a:lnTo>
                  <a:lnTo>
                    <a:pt x="8952" y="25846"/>
                  </a:lnTo>
                  <a:lnTo>
                    <a:pt x="12200" y="24134"/>
                  </a:lnTo>
                  <a:lnTo>
                    <a:pt x="13867" y="23213"/>
                  </a:lnTo>
                  <a:lnTo>
                    <a:pt x="15491" y="22291"/>
                  </a:lnTo>
                  <a:lnTo>
                    <a:pt x="17027" y="21282"/>
                  </a:lnTo>
                  <a:lnTo>
                    <a:pt x="18518" y="20273"/>
                  </a:lnTo>
                  <a:lnTo>
                    <a:pt x="19264" y="19746"/>
                  </a:lnTo>
                  <a:lnTo>
                    <a:pt x="19923" y="19176"/>
                  </a:lnTo>
                  <a:lnTo>
                    <a:pt x="20581" y="18649"/>
                  </a:lnTo>
                  <a:lnTo>
                    <a:pt x="21239" y="18079"/>
                  </a:lnTo>
                  <a:lnTo>
                    <a:pt x="22863" y="16718"/>
                  </a:lnTo>
                  <a:lnTo>
                    <a:pt x="24530" y="15490"/>
                  </a:lnTo>
                  <a:lnTo>
                    <a:pt x="26154" y="14086"/>
                  </a:lnTo>
                  <a:lnTo>
                    <a:pt x="27646" y="12638"/>
                  </a:lnTo>
                  <a:lnTo>
                    <a:pt x="28348" y="11935"/>
                  </a:lnTo>
                  <a:lnTo>
                    <a:pt x="29050" y="11189"/>
                  </a:lnTo>
                  <a:lnTo>
                    <a:pt x="29708" y="10444"/>
                  </a:lnTo>
                  <a:lnTo>
                    <a:pt x="30322" y="9654"/>
                  </a:lnTo>
                  <a:lnTo>
                    <a:pt x="30937" y="8864"/>
                  </a:lnTo>
                  <a:lnTo>
                    <a:pt x="31507" y="8074"/>
                  </a:lnTo>
                  <a:lnTo>
                    <a:pt x="32078" y="7240"/>
                  </a:lnTo>
                  <a:lnTo>
                    <a:pt x="32648" y="6407"/>
                  </a:lnTo>
                  <a:lnTo>
                    <a:pt x="33175" y="5573"/>
                  </a:lnTo>
                  <a:lnTo>
                    <a:pt x="33657" y="4695"/>
                  </a:lnTo>
                  <a:lnTo>
                    <a:pt x="34666" y="2852"/>
                  </a:lnTo>
                  <a:lnTo>
                    <a:pt x="36027" y="263"/>
                  </a:lnTo>
                  <a:lnTo>
                    <a:pt x="36027" y="219"/>
                  </a:lnTo>
                  <a:lnTo>
                    <a:pt x="36027" y="132"/>
                  </a:lnTo>
                  <a:lnTo>
                    <a:pt x="35983" y="88"/>
                  </a:lnTo>
                  <a:lnTo>
                    <a:pt x="35939" y="44"/>
                  </a:lnTo>
                  <a:lnTo>
                    <a:pt x="3589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47"/>
            <p:cNvSpPr/>
            <p:nvPr/>
          </p:nvSpPr>
          <p:spPr>
            <a:xfrm>
              <a:off x="1799150" y="1626100"/>
              <a:ext cx="840350" cy="647250"/>
            </a:xfrm>
            <a:custGeom>
              <a:avLst/>
              <a:gdLst/>
              <a:ahLst/>
              <a:cxnLst/>
              <a:rect l="l" t="t" r="r" b="b"/>
              <a:pathLst>
                <a:path w="33614" h="25890" extrusionOk="0">
                  <a:moveTo>
                    <a:pt x="33394" y="0"/>
                  </a:moveTo>
                  <a:lnTo>
                    <a:pt x="33350" y="44"/>
                  </a:lnTo>
                  <a:lnTo>
                    <a:pt x="33306" y="88"/>
                  </a:lnTo>
                  <a:lnTo>
                    <a:pt x="31639" y="2896"/>
                  </a:lnTo>
                  <a:lnTo>
                    <a:pt x="30322" y="4783"/>
                  </a:lnTo>
                  <a:lnTo>
                    <a:pt x="28874" y="6495"/>
                  </a:lnTo>
                  <a:lnTo>
                    <a:pt x="26944" y="8425"/>
                  </a:lnTo>
                  <a:lnTo>
                    <a:pt x="25057" y="10049"/>
                  </a:lnTo>
                  <a:lnTo>
                    <a:pt x="22994" y="11673"/>
                  </a:lnTo>
                  <a:lnTo>
                    <a:pt x="20362" y="14042"/>
                  </a:lnTo>
                  <a:lnTo>
                    <a:pt x="18124" y="15973"/>
                  </a:lnTo>
                  <a:lnTo>
                    <a:pt x="16105" y="17289"/>
                  </a:lnTo>
                  <a:lnTo>
                    <a:pt x="14174" y="18430"/>
                  </a:lnTo>
                  <a:lnTo>
                    <a:pt x="12112" y="19571"/>
                  </a:lnTo>
                  <a:lnTo>
                    <a:pt x="7812" y="21721"/>
                  </a:lnTo>
                  <a:lnTo>
                    <a:pt x="5662" y="22555"/>
                  </a:lnTo>
                  <a:lnTo>
                    <a:pt x="3511" y="23608"/>
                  </a:lnTo>
                  <a:lnTo>
                    <a:pt x="89" y="25583"/>
                  </a:lnTo>
                  <a:lnTo>
                    <a:pt x="1" y="25626"/>
                  </a:lnTo>
                  <a:lnTo>
                    <a:pt x="1" y="25670"/>
                  </a:lnTo>
                  <a:lnTo>
                    <a:pt x="1" y="25758"/>
                  </a:lnTo>
                  <a:lnTo>
                    <a:pt x="1" y="25802"/>
                  </a:lnTo>
                  <a:lnTo>
                    <a:pt x="89" y="25890"/>
                  </a:lnTo>
                  <a:lnTo>
                    <a:pt x="264" y="25890"/>
                  </a:lnTo>
                  <a:lnTo>
                    <a:pt x="3687" y="23915"/>
                  </a:lnTo>
                  <a:lnTo>
                    <a:pt x="5793" y="22862"/>
                  </a:lnTo>
                  <a:lnTo>
                    <a:pt x="7943" y="22028"/>
                  </a:lnTo>
                  <a:lnTo>
                    <a:pt x="12288" y="19878"/>
                  </a:lnTo>
                  <a:lnTo>
                    <a:pt x="14350" y="18737"/>
                  </a:lnTo>
                  <a:lnTo>
                    <a:pt x="16281" y="17596"/>
                  </a:lnTo>
                  <a:lnTo>
                    <a:pt x="18299" y="16236"/>
                  </a:lnTo>
                  <a:lnTo>
                    <a:pt x="18343" y="16236"/>
                  </a:lnTo>
                  <a:lnTo>
                    <a:pt x="20581" y="14305"/>
                  </a:lnTo>
                  <a:lnTo>
                    <a:pt x="23214" y="11936"/>
                  </a:lnTo>
                  <a:lnTo>
                    <a:pt x="25276" y="10356"/>
                  </a:lnTo>
                  <a:lnTo>
                    <a:pt x="27207" y="8689"/>
                  </a:lnTo>
                  <a:lnTo>
                    <a:pt x="29138" y="6758"/>
                  </a:lnTo>
                  <a:lnTo>
                    <a:pt x="30586" y="5003"/>
                  </a:lnTo>
                  <a:lnTo>
                    <a:pt x="31946" y="3116"/>
                  </a:lnTo>
                  <a:lnTo>
                    <a:pt x="33570" y="264"/>
                  </a:lnTo>
                  <a:lnTo>
                    <a:pt x="33613" y="220"/>
                  </a:lnTo>
                  <a:lnTo>
                    <a:pt x="33613" y="132"/>
                  </a:lnTo>
                  <a:lnTo>
                    <a:pt x="33570" y="88"/>
                  </a:lnTo>
                  <a:lnTo>
                    <a:pt x="33526" y="44"/>
                  </a:lnTo>
                  <a:lnTo>
                    <a:pt x="3343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47"/>
            <p:cNvSpPr/>
            <p:nvPr/>
          </p:nvSpPr>
          <p:spPr>
            <a:xfrm>
              <a:off x="1775025" y="2163625"/>
              <a:ext cx="160200" cy="88875"/>
            </a:xfrm>
            <a:custGeom>
              <a:avLst/>
              <a:gdLst/>
              <a:ahLst/>
              <a:cxnLst/>
              <a:rect l="l" t="t" r="r" b="b"/>
              <a:pathLst>
                <a:path w="6408" h="3555" extrusionOk="0">
                  <a:moveTo>
                    <a:pt x="6144" y="1"/>
                  </a:moveTo>
                  <a:lnTo>
                    <a:pt x="3555" y="1229"/>
                  </a:lnTo>
                  <a:lnTo>
                    <a:pt x="88" y="3204"/>
                  </a:lnTo>
                  <a:lnTo>
                    <a:pt x="45" y="3248"/>
                  </a:lnTo>
                  <a:lnTo>
                    <a:pt x="1" y="3336"/>
                  </a:lnTo>
                  <a:lnTo>
                    <a:pt x="1" y="3379"/>
                  </a:lnTo>
                  <a:lnTo>
                    <a:pt x="45" y="3467"/>
                  </a:lnTo>
                  <a:lnTo>
                    <a:pt x="88" y="3511"/>
                  </a:lnTo>
                  <a:lnTo>
                    <a:pt x="176" y="3555"/>
                  </a:lnTo>
                  <a:lnTo>
                    <a:pt x="264" y="3511"/>
                  </a:lnTo>
                  <a:lnTo>
                    <a:pt x="3730" y="1537"/>
                  </a:lnTo>
                  <a:lnTo>
                    <a:pt x="6319" y="352"/>
                  </a:lnTo>
                  <a:lnTo>
                    <a:pt x="6363" y="308"/>
                  </a:lnTo>
                  <a:lnTo>
                    <a:pt x="6407" y="220"/>
                  </a:lnTo>
                  <a:lnTo>
                    <a:pt x="6407" y="176"/>
                  </a:lnTo>
                  <a:lnTo>
                    <a:pt x="6363" y="88"/>
                  </a:lnTo>
                  <a:lnTo>
                    <a:pt x="6319" y="45"/>
                  </a:lnTo>
                  <a:lnTo>
                    <a:pt x="62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47"/>
            <p:cNvSpPr/>
            <p:nvPr/>
          </p:nvSpPr>
          <p:spPr>
            <a:xfrm>
              <a:off x="2327925" y="1808200"/>
              <a:ext cx="137150" cy="118500"/>
            </a:xfrm>
            <a:custGeom>
              <a:avLst/>
              <a:gdLst/>
              <a:ahLst/>
              <a:cxnLst/>
              <a:rect l="l" t="t" r="r" b="b"/>
              <a:pathLst>
                <a:path w="5486" h="4740" extrusionOk="0">
                  <a:moveTo>
                    <a:pt x="5266" y="0"/>
                  </a:moveTo>
                  <a:lnTo>
                    <a:pt x="5222" y="44"/>
                  </a:lnTo>
                  <a:lnTo>
                    <a:pt x="3555" y="1492"/>
                  </a:lnTo>
                  <a:lnTo>
                    <a:pt x="88" y="4432"/>
                  </a:lnTo>
                  <a:lnTo>
                    <a:pt x="44" y="4476"/>
                  </a:lnTo>
                  <a:lnTo>
                    <a:pt x="0" y="4520"/>
                  </a:lnTo>
                  <a:lnTo>
                    <a:pt x="0" y="4608"/>
                  </a:lnTo>
                  <a:lnTo>
                    <a:pt x="44" y="4652"/>
                  </a:lnTo>
                  <a:lnTo>
                    <a:pt x="88" y="4696"/>
                  </a:lnTo>
                  <a:lnTo>
                    <a:pt x="176" y="4740"/>
                  </a:lnTo>
                  <a:lnTo>
                    <a:pt x="308" y="4696"/>
                  </a:lnTo>
                  <a:lnTo>
                    <a:pt x="3774" y="1756"/>
                  </a:lnTo>
                  <a:lnTo>
                    <a:pt x="5442" y="308"/>
                  </a:lnTo>
                  <a:lnTo>
                    <a:pt x="5485" y="264"/>
                  </a:lnTo>
                  <a:lnTo>
                    <a:pt x="5485" y="176"/>
                  </a:lnTo>
                  <a:lnTo>
                    <a:pt x="5485" y="132"/>
                  </a:lnTo>
                  <a:lnTo>
                    <a:pt x="5442" y="44"/>
                  </a:lnTo>
                  <a:lnTo>
                    <a:pt x="53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47"/>
            <p:cNvSpPr/>
            <p:nvPr/>
          </p:nvSpPr>
          <p:spPr>
            <a:xfrm>
              <a:off x="2313650" y="1698500"/>
              <a:ext cx="210675" cy="199675"/>
            </a:xfrm>
            <a:custGeom>
              <a:avLst/>
              <a:gdLst/>
              <a:ahLst/>
              <a:cxnLst/>
              <a:rect l="l" t="t" r="r" b="b"/>
              <a:pathLst>
                <a:path w="8427" h="7987" extrusionOk="0">
                  <a:moveTo>
                    <a:pt x="8251" y="0"/>
                  </a:moveTo>
                  <a:lnTo>
                    <a:pt x="8163" y="44"/>
                  </a:lnTo>
                  <a:lnTo>
                    <a:pt x="8119" y="88"/>
                  </a:lnTo>
                  <a:lnTo>
                    <a:pt x="6671" y="1800"/>
                  </a:lnTo>
                  <a:lnTo>
                    <a:pt x="4872" y="3599"/>
                  </a:lnTo>
                  <a:lnTo>
                    <a:pt x="3380" y="4827"/>
                  </a:lnTo>
                  <a:lnTo>
                    <a:pt x="1712" y="6231"/>
                  </a:lnTo>
                  <a:lnTo>
                    <a:pt x="45" y="7680"/>
                  </a:lnTo>
                  <a:lnTo>
                    <a:pt x="1" y="7767"/>
                  </a:lnTo>
                  <a:lnTo>
                    <a:pt x="1" y="7811"/>
                  </a:lnTo>
                  <a:lnTo>
                    <a:pt x="1" y="7899"/>
                  </a:lnTo>
                  <a:lnTo>
                    <a:pt x="45" y="7943"/>
                  </a:lnTo>
                  <a:lnTo>
                    <a:pt x="89" y="7987"/>
                  </a:lnTo>
                  <a:lnTo>
                    <a:pt x="176" y="7987"/>
                  </a:lnTo>
                  <a:lnTo>
                    <a:pt x="308" y="7943"/>
                  </a:lnTo>
                  <a:lnTo>
                    <a:pt x="1932" y="6495"/>
                  </a:lnTo>
                  <a:lnTo>
                    <a:pt x="3599" y="5091"/>
                  </a:lnTo>
                  <a:lnTo>
                    <a:pt x="5091" y="3862"/>
                  </a:lnTo>
                  <a:lnTo>
                    <a:pt x="6934" y="2063"/>
                  </a:lnTo>
                  <a:lnTo>
                    <a:pt x="8382" y="308"/>
                  </a:lnTo>
                  <a:lnTo>
                    <a:pt x="8426" y="220"/>
                  </a:lnTo>
                  <a:lnTo>
                    <a:pt x="8426" y="176"/>
                  </a:lnTo>
                  <a:lnTo>
                    <a:pt x="8426" y="88"/>
                  </a:lnTo>
                  <a:lnTo>
                    <a:pt x="8382" y="44"/>
                  </a:lnTo>
                  <a:lnTo>
                    <a:pt x="82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47"/>
            <p:cNvSpPr/>
            <p:nvPr/>
          </p:nvSpPr>
          <p:spPr>
            <a:xfrm>
              <a:off x="1726750" y="2143875"/>
              <a:ext cx="109725" cy="64750"/>
            </a:xfrm>
            <a:custGeom>
              <a:avLst/>
              <a:gdLst/>
              <a:ahLst/>
              <a:cxnLst/>
              <a:rect l="l" t="t" r="r" b="b"/>
              <a:pathLst>
                <a:path w="4389" h="2590" extrusionOk="0">
                  <a:moveTo>
                    <a:pt x="4126" y="1"/>
                  </a:moveTo>
                  <a:lnTo>
                    <a:pt x="89" y="2283"/>
                  </a:lnTo>
                  <a:lnTo>
                    <a:pt x="45" y="2327"/>
                  </a:lnTo>
                  <a:lnTo>
                    <a:pt x="1" y="2370"/>
                  </a:lnTo>
                  <a:lnTo>
                    <a:pt x="1" y="2458"/>
                  </a:lnTo>
                  <a:lnTo>
                    <a:pt x="1" y="2502"/>
                  </a:lnTo>
                  <a:lnTo>
                    <a:pt x="89" y="2590"/>
                  </a:lnTo>
                  <a:lnTo>
                    <a:pt x="264" y="2590"/>
                  </a:lnTo>
                  <a:lnTo>
                    <a:pt x="4301" y="308"/>
                  </a:lnTo>
                  <a:lnTo>
                    <a:pt x="4389" y="264"/>
                  </a:lnTo>
                  <a:lnTo>
                    <a:pt x="4389" y="220"/>
                  </a:lnTo>
                  <a:lnTo>
                    <a:pt x="4389" y="176"/>
                  </a:lnTo>
                  <a:lnTo>
                    <a:pt x="4389" y="89"/>
                  </a:lnTo>
                  <a:lnTo>
                    <a:pt x="4345" y="45"/>
                  </a:lnTo>
                  <a:lnTo>
                    <a:pt x="430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47"/>
            <p:cNvSpPr/>
            <p:nvPr/>
          </p:nvSpPr>
          <p:spPr>
            <a:xfrm>
              <a:off x="2462850" y="1368300"/>
              <a:ext cx="930300" cy="1502925"/>
            </a:xfrm>
            <a:custGeom>
              <a:avLst/>
              <a:gdLst/>
              <a:ahLst/>
              <a:cxnLst/>
              <a:rect l="l" t="t" r="r" b="b"/>
              <a:pathLst>
                <a:path w="37212" h="60117" extrusionOk="0">
                  <a:moveTo>
                    <a:pt x="35105" y="0"/>
                  </a:moveTo>
                  <a:lnTo>
                    <a:pt x="35017" y="44"/>
                  </a:lnTo>
                  <a:lnTo>
                    <a:pt x="34974" y="88"/>
                  </a:lnTo>
                  <a:lnTo>
                    <a:pt x="34974" y="176"/>
                  </a:lnTo>
                  <a:lnTo>
                    <a:pt x="34974" y="220"/>
                  </a:lnTo>
                  <a:lnTo>
                    <a:pt x="35017" y="308"/>
                  </a:lnTo>
                  <a:lnTo>
                    <a:pt x="36334" y="1712"/>
                  </a:lnTo>
                  <a:lnTo>
                    <a:pt x="36509" y="2151"/>
                  </a:lnTo>
                  <a:lnTo>
                    <a:pt x="36773" y="4388"/>
                  </a:lnTo>
                  <a:lnTo>
                    <a:pt x="36860" y="7328"/>
                  </a:lnTo>
                  <a:lnTo>
                    <a:pt x="36729" y="8513"/>
                  </a:lnTo>
                  <a:lnTo>
                    <a:pt x="35939" y="10400"/>
                  </a:lnTo>
                  <a:lnTo>
                    <a:pt x="34974" y="12726"/>
                  </a:lnTo>
                  <a:lnTo>
                    <a:pt x="33657" y="16587"/>
                  </a:lnTo>
                  <a:lnTo>
                    <a:pt x="32253" y="19088"/>
                  </a:lnTo>
                  <a:lnTo>
                    <a:pt x="30936" y="21590"/>
                  </a:lnTo>
                  <a:lnTo>
                    <a:pt x="29883" y="24047"/>
                  </a:lnTo>
                  <a:lnTo>
                    <a:pt x="27251" y="28742"/>
                  </a:lnTo>
                  <a:lnTo>
                    <a:pt x="27251" y="28830"/>
                  </a:lnTo>
                  <a:lnTo>
                    <a:pt x="27207" y="30541"/>
                  </a:lnTo>
                  <a:lnTo>
                    <a:pt x="27207" y="30585"/>
                  </a:lnTo>
                  <a:lnTo>
                    <a:pt x="27338" y="32209"/>
                  </a:lnTo>
                  <a:lnTo>
                    <a:pt x="28435" y="40239"/>
                  </a:lnTo>
                  <a:lnTo>
                    <a:pt x="28216" y="40546"/>
                  </a:lnTo>
                  <a:lnTo>
                    <a:pt x="27426" y="41204"/>
                  </a:lnTo>
                  <a:lnTo>
                    <a:pt x="25144" y="42564"/>
                  </a:lnTo>
                  <a:lnTo>
                    <a:pt x="22731" y="44232"/>
                  </a:lnTo>
                  <a:lnTo>
                    <a:pt x="20054" y="45855"/>
                  </a:lnTo>
                  <a:lnTo>
                    <a:pt x="16500" y="48664"/>
                  </a:lnTo>
                  <a:lnTo>
                    <a:pt x="14569" y="49761"/>
                  </a:lnTo>
                  <a:lnTo>
                    <a:pt x="14569" y="49805"/>
                  </a:lnTo>
                  <a:lnTo>
                    <a:pt x="12419" y="51867"/>
                  </a:lnTo>
                  <a:lnTo>
                    <a:pt x="11410" y="52525"/>
                  </a:lnTo>
                  <a:lnTo>
                    <a:pt x="8119" y="54280"/>
                  </a:lnTo>
                  <a:lnTo>
                    <a:pt x="6627" y="54939"/>
                  </a:lnTo>
                  <a:lnTo>
                    <a:pt x="5135" y="55992"/>
                  </a:lnTo>
                  <a:lnTo>
                    <a:pt x="3160" y="57484"/>
                  </a:lnTo>
                  <a:lnTo>
                    <a:pt x="88" y="59809"/>
                  </a:lnTo>
                  <a:lnTo>
                    <a:pt x="1" y="59853"/>
                  </a:lnTo>
                  <a:lnTo>
                    <a:pt x="1" y="59941"/>
                  </a:lnTo>
                  <a:lnTo>
                    <a:pt x="1" y="59985"/>
                  </a:lnTo>
                  <a:lnTo>
                    <a:pt x="45" y="60073"/>
                  </a:lnTo>
                  <a:lnTo>
                    <a:pt x="88" y="60117"/>
                  </a:lnTo>
                  <a:lnTo>
                    <a:pt x="176" y="60117"/>
                  </a:lnTo>
                  <a:lnTo>
                    <a:pt x="264" y="60073"/>
                  </a:lnTo>
                  <a:lnTo>
                    <a:pt x="3336" y="57747"/>
                  </a:lnTo>
                  <a:lnTo>
                    <a:pt x="5354" y="56299"/>
                  </a:lnTo>
                  <a:lnTo>
                    <a:pt x="6802" y="55246"/>
                  </a:lnTo>
                  <a:lnTo>
                    <a:pt x="8250" y="54588"/>
                  </a:lnTo>
                  <a:lnTo>
                    <a:pt x="11585" y="52832"/>
                  </a:lnTo>
                  <a:lnTo>
                    <a:pt x="12638" y="52130"/>
                  </a:lnTo>
                  <a:lnTo>
                    <a:pt x="14788" y="50068"/>
                  </a:lnTo>
                  <a:lnTo>
                    <a:pt x="16675" y="48971"/>
                  </a:lnTo>
                  <a:lnTo>
                    <a:pt x="16719" y="48971"/>
                  </a:lnTo>
                  <a:lnTo>
                    <a:pt x="20230" y="46163"/>
                  </a:lnTo>
                  <a:lnTo>
                    <a:pt x="22906" y="44539"/>
                  </a:lnTo>
                  <a:lnTo>
                    <a:pt x="25320" y="42828"/>
                  </a:lnTo>
                  <a:lnTo>
                    <a:pt x="27645" y="41467"/>
                  </a:lnTo>
                  <a:lnTo>
                    <a:pt x="28435" y="40809"/>
                  </a:lnTo>
                  <a:lnTo>
                    <a:pt x="28479" y="40809"/>
                  </a:lnTo>
                  <a:lnTo>
                    <a:pt x="28786" y="40370"/>
                  </a:lnTo>
                  <a:lnTo>
                    <a:pt x="28786" y="40239"/>
                  </a:lnTo>
                  <a:lnTo>
                    <a:pt x="27689" y="32165"/>
                  </a:lnTo>
                  <a:lnTo>
                    <a:pt x="27558" y="30541"/>
                  </a:lnTo>
                  <a:lnTo>
                    <a:pt x="27602" y="28874"/>
                  </a:lnTo>
                  <a:lnTo>
                    <a:pt x="30191" y="24222"/>
                  </a:lnTo>
                  <a:lnTo>
                    <a:pt x="31244" y="21721"/>
                  </a:lnTo>
                  <a:lnTo>
                    <a:pt x="32560" y="19264"/>
                  </a:lnTo>
                  <a:lnTo>
                    <a:pt x="33964" y="16719"/>
                  </a:lnTo>
                  <a:lnTo>
                    <a:pt x="33964" y="16675"/>
                  </a:lnTo>
                  <a:lnTo>
                    <a:pt x="35281" y="12857"/>
                  </a:lnTo>
                  <a:lnTo>
                    <a:pt x="36246" y="10532"/>
                  </a:lnTo>
                  <a:lnTo>
                    <a:pt x="37080" y="8645"/>
                  </a:lnTo>
                  <a:lnTo>
                    <a:pt x="37080" y="8601"/>
                  </a:lnTo>
                  <a:lnTo>
                    <a:pt x="37211" y="7328"/>
                  </a:lnTo>
                  <a:lnTo>
                    <a:pt x="37124" y="4388"/>
                  </a:lnTo>
                  <a:lnTo>
                    <a:pt x="36860" y="2107"/>
                  </a:lnTo>
                  <a:lnTo>
                    <a:pt x="36860" y="2063"/>
                  </a:lnTo>
                  <a:lnTo>
                    <a:pt x="36641" y="1536"/>
                  </a:lnTo>
                  <a:lnTo>
                    <a:pt x="36597" y="1492"/>
                  </a:lnTo>
                  <a:lnTo>
                    <a:pt x="35281" y="44"/>
                  </a:lnTo>
                  <a:lnTo>
                    <a:pt x="3523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47"/>
            <p:cNvSpPr/>
            <p:nvPr/>
          </p:nvSpPr>
          <p:spPr>
            <a:xfrm>
              <a:off x="2491375" y="1390250"/>
              <a:ext cx="930300" cy="1507300"/>
            </a:xfrm>
            <a:custGeom>
              <a:avLst/>
              <a:gdLst/>
              <a:ahLst/>
              <a:cxnLst/>
              <a:rect l="l" t="t" r="r" b="b"/>
              <a:pathLst>
                <a:path w="37212" h="60292" extrusionOk="0">
                  <a:moveTo>
                    <a:pt x="35895" y="0"/>
                  </a:moveTo>
                  <a:lnTo>
                    <a:pt x="35851" y="44"/>
                  </a:lnTo>
                  <a:lnTo>
                    <a:pt x="35807" y="88"/>
                  </a:lnTo>
                  <a:lnTo>
                    <a:pt x="35807" y="176"/>
                  </a:lnTo>
                  <a:lnTo>
                    <a:pt x="35851" y="219"/>
                  </a:lnTo>
                  <a:lnTo>
                    <a:pt x="35851" y="307"/>
                  </a:lnTo>
                  <a:lnTo>
                    <a:pt x="36772" y="1141"/>
                  </a:lnTo>
                  <a:lnTo>
                    <a:pt x="36772" y="2370"/>
                  </a:lnTo>
                  <a:lnTo>
                    <a:pt x="36860" y="5310"/>
                  </a:lnTo>
                  <a:lnTo>
                    <a:pt x="36860" y="7240"/>
                  </a:lnTo>
                  <a:lnTo>
                    <a:pt x="36860" y="7899"/>
                  </a:lnTo>
                  <a:lnTo>
                    <a:pt x="36772" y="8513"/>
                  </a:lnTo>
                  <a:lnTo>
                    <a:pt x="36597" y="9127"/>
                  </a:lnTo>
                  <a:lnTo>
                    <a:pt x="36378" y="9785"/>
                  </a:lnTo>
                  <a:lnTo>
                    <a:pt x="35588" y="11584"/>
                  </a:lnTo>
                  <a:lnTo>
                    <a:pt x="34578" y="13822"/>
                  </a:lnTo>
                  <a:lnTo>
                    <a:pt x="33481" y="16587"/>
                  </a:lnTo>
                  <a:lnTo>
                    <a:pt x="32033" y="18956"/>
                  </a:lnTo>
                  <a:lnTo>
                    <a:pt x="30717" y="21370"/>
                  </a:lnTo>
                  <a:lnTo>
                    <a:pt x="30717" y="21414"/>
                  </a:lnTo>
                  <a:lnTo>
                    <a:pt x="29927" y="23652"/>
                  </a:lnTo>
                  <a:lnTo>
                    <a:pt x="29927" y="23739"/>
                  </a:lnTo>
                  <a:lnTo>
                    <a:pt x="30190" y="24880"/>
                  </a:lnTo>
                  <a:lnTo>
                    <a:pt x="30410" y="29488"/>
                  </a:lnTo>
                  <a:lnTo>
                    <a:pt x="30454" y="32428"/>
                  </a:lnTo>
                  <a:lnTo>
                    <a:pt x="30454" y="35543"/>
                  </a:lnTo>
                  <a:lnTo>
                    <a:pt x="30410" y="40151"/>
                  </a:lnTo>
                  <a:lnTo>
                    <a:pt x="30234" y="40370"/>
                  </a:lnTo>
                  <a:lnTo>
                    <a:pt x="29225" y="40940"/>
                  </a:lnTo>
                  <a:lnTo>
                    <a:pt x="29181" y="40940"/>
                  </a:lnTo>
                  <a:lnTo>
                    <a:pt x="28172" y="41906"/>
                  </a:lnTo>
                  <a:lnTo>
                    <a:pt x="26153" y="43047"/>
                  </a:lnTo>
                  <a:lnTo>
                    <a:pt x="23257" y="44626"/>
                  </a:lnTo>
                  <a:lnTo>
                    <a:pt x="20800" y="46162"/>
                  </a:lnTo>
                  <a:lnTo>
                    <a:pt x="18825" y="47391"/>
                  </a:lnTo>
                  <a:lnTo>
                    <a:pt x="16017" y="49541"/>
                  </a:lnTo>
                  <a:lnTo>
                    <a:pt x="13911" y="50550"/>
                  </a:lnTo>
                  <a:lnTo>
                    <a:pt x="13867" y="50594"/>
                  </a:lnTo>
                  <a:lnTo>
                    <a:pt x="12024" y="52218"/>
                  </a:lnTo>
                  <a:lnTo>
                    <a:pt x="11015" y="52876"/>
                  </a:lnTo>
                  <a:lnTo>
                    <a:pt x="7329" y="54850"/>
                  </a:lnTo>
                  <a:lnTo>
                    <a:pt x="5881" y="55596"/>
                  </a:lnTo>
                  <a:lnTo>
                    <a:pt x="4213" y="56869"/>
                  </a:lnTo>
                  <a:lnTo>
                    <a:pt x="2151" y="58361"/>
                  </a:lnTo>
                  <a:lnTo>
                    <a:pt x="88" y="59984"/>
                  </a:lnTo>
                  <a:lnTo>
                    <a:pt x="44" y="60028"/>
                  </a:lnTo>
                  <a:lnTo>
                    <a:pt x="1" y="60072"/>
                  </a:lnTo>
                  <a:lnTo>
                    <a:pt x="1" y="60160"/>
                  </a:lnTo>
                  <a:lnTo>
                    <a:pt x="44" y="60204"/>
                  </a:lnTo>
                  <a:lnTo>
                    <a:pt x="132" y="60248"/>
                  </a:lnTo>
                  <a:lnTo>
                    <a:pt x="176" y="60292"/>
                  </a:lnTo>
                  <a:lnTo>
                    <a:pt x="308" y="60248"/>
                  </a:lnTo>
                  <a:lnTo>
                    <a:pt x="2370" y="58624"/>
                  </a:lnTo>
                  <a:lnTo>
                    <a:pt x="4389" y="57132"/>
                  </a:lnTo>
                  <a:lnTo>
                    <a:pt x="6056" y="55904"/>
                  </a:lnTo>
                  <a:lnTo>
                    <a:pt x="7504" y="55202"/>
                  </a:lnTo>
                  <a:lnTo>
                    <a:pt x="11190" y="53183"/>
                  </a:lnTo>
                  <a:lnTo>
                    <a:pt x="12243" y="52525"/>
                  </a:lnTo>
                  <a:lnTo>
                    <a:pt x="12243" y="52481"/>
                  </a:lnTo>
                  <a:lnTo>
                    <a:pt x="14086" y="50857"/>
                  </a:lnTo>
                  <a:lnTo>
                    <a:pt x="16193" y="49848"/>
                  </a:lnTo>
                  <a:lnTo>
                    <a:pt x="19045" y="47698"/>
                  </a:lnTo>
                  <a:lnTo>
                    <a:pt x="21019" y="46469"/>
                  </a:lnTo>
                  <a:lnTo>
                    <a:pt x="23433" y="44934"/>
                  </a:lnTo>
                  <a:lnTo>
                    <a:pt x="26329" y="43354"/>
                  </a:lnTo>
                  <a:lnTo>
                    <a:pt x="28347" y="42213"/>
                  </a:lnTo>
                  <a:lnTo>
                    <a:pt x="28391" y="42169"/>
                  </a:lnTo>
                  <a:lnTo>
                    <a:pt x="29401" y="41248"/>
                  </a:lnTo>
                  <a:lnTo>
                    <a:pt x="30454" y="40633"/>
                  </a:lnTo>
                  <a:lnTo>
                    <a:pt x="30498" y="40589"/>
                  </a:lnTo>
                  <a:lnTo>
                    <a:pt x="30717" y="40326"/>
                  </a:lnTo>
                  <a:lnTo>
                    <a:pt x="30761" y="40238"/>
                  </a:lnTo>
                  <a:lnTo>
                    <a:pt x="30805" y="35543"/>
                  </a:lnTo>
                  <a:lnTo>
                    <a:pt x="30805" y="32428"/>
                  </a:lnTo>
                  <a:lnTo>
                    <a:pt x="30761" y="29488"/>
                  </a:lnTo>
                  <a:lnTo>
                    <a:pt x="30541" y="24836"/>
                  </a:lnTo>
                  <a:lnTo>
                    <a:pt x="30278" y="23695"/>
                  </a:lnTo>
                  <a:lnTo>
                    <a:pt x="31024" y="21545"/>
                  </a:lnTo>
                  <a:lnTo>
                    <a:pt x="32341" y="19132"/>
                  </a:lnTo>
                  <a:lnTo>
                    <a:pt x="33789" y="16762"/>
                  </a:lnTo>
                  <a:lnTo>
                    <a:pt x="33789" y="16718"/>
                  </a:lnTo>
                  <a:lnTo>
                    <a:pt x="34930" y="13954"/>
                  </a:lnTo>
                  <a:lnTo>
                    <a:pt x="35895" y="11716"/>
                  </a:lnTo>
                  <a:lnTo>
                    <a:pt x="36685" y="9873"/>
                  </a:lnTo>
                  <a:lnTo>
                    <a:pt x="36948" y="9215"/>
                  </a:lnTo>
                  <a:lnTo>
                    <a:pt x="37124" y="8601"/>
                  </a:lnTo>
                  <a:lnTo>
                    <a:pt x="37211" y="7986"/>
                  </a:lnTo>
                  <a:lnTo>
                    <a:pt x="37211" y="7240"/>
                  </a:lnTo>
                  <a:lnTo>
                    <a:pt x="37211" y="5266"/>
                  </a:lnTo>
                  <a:lnTo>
                    <a:pt x="37124" y="2370"/>
                  </a:lnTo>
                  <a:lnTo>
                    <a:pt x="37124" y="1053"/>
                  </a:lnTo>
                  <a:lnTo>
                    <a:pt x="37124" y="965"/>
                  </a:lnTo>
                  <a:lnTo>
                    <a:pt x="37080" y="922"/>
                  </a:lnTo>
                  <a:lnTo>
                    <a:pt x="36114" y="44"/>
                  </a:lnTo>
                  <a:lnTo>
                    <a:pt x="3602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47"/>
            <p:cNvSpPr/>
            <p:nvPr/>
          </p:nvSpPr>
          <p:spPr>
            <a:xfrm>
              <a:off x="3740875" y="4014275"/>
              <a:ext cx="64750" cy="40625"/>
            </a:xfrm>
            <a:custGeom>
              <a:avLst/>
              <a:gdLst/>
              <a:ahLst/>
              <a:cxnLst/>
              <a:rect l="l" t="t" r="r" b="b"/>
              <a:pathLst>
                <a:path w="2590" h="1625" extrusionOk="0">
                  <a:moveTo>
                    <a:pt x="132" y="1"/>
                  </a:moveTo>
                  <a:lnTo>
                    <a:pt x="88" y="45"/>
                  </a:lnTo>
                  <a:lnTo>
                    <a:pt x="44" y="89"/>
                  </a:lnTo>
                  <a:lnTo>
                    <a:pt x="1" y="132"/>
                  </a:lnTo>
                  <a:lnTo>
                    <a:pt x="1" y="220"/>
                  </a:lnTo>
                  <a:lnTo>
                    <a:pt x="44" y="264"/>
                  </a:lnTo>
                  <a:lnTo>
                    <a:pt x="88" y="308"/>
                  </a:lnTo>
                  <a:lnTo>
                    <a:pt x="2326" y="1624"/>
                  </a:lnTo>
                  <a:lnTo>
                    <a:pt x="2502" y="1624"/>
                  </a:lnTo>
                  <a:lnTo>
                    <a:pt x="2589" y="1537"/>
                  </a:lnTo>
                  <a:lnTo>
                    <a:pt x="2589" y="1493"/>
                  </a:lnTo>
                  <a:lnTo>
                    <a:pt x="2589" y="1405"/>
                  </a:lnTo>
                  <a:lnTo>
                    <a:pt x="2546" y="1361"/>
                  </a:lnTo>
                  <a:lnTo>
                    <a:pt x="2502" y="1317"/>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47"/>
            <p:cNvSpPr/>
            <p:nvPr/>
          </p:nvSpPr>
          <p:spPr>
            <a:xfrm>
              <a:off x="3707975" y="3983575"/>
              <a:ext cx="41700" cy="39500"/>
            </a:xfrm>
            <a:custGeom>
              <a:avLst/>
              <a:gdLst/>
              <a:ahLst/>
              <a:cxnLst/>
              <a:rect l="l" t="t" r="r" b="b"/>
              <a:pathLst>
                <a:path w="1668" h="1580" extrusionOk="0">
                  <a:moveTo>
                    <a:pt x="132" y="0"/>
                  </a:moveTo>
                  <a:lnTo>
                    <a:pt x="88" y="44"/>
                  </a:lnTo>
                  <a:lnTo>
                    <a:pt x="44" y="88"/>
                  </a:lnTo>
                  <a:lnTo>
                    <a:pt x="0" y="132"/>
                  </a:lnTo>
                  <a:lnTo>
                    <a:pt x="0" y="220"/>
                  </a:lnTo>
                  <a:lnTo>
                    <a:pt x="44" y="263"/>
                  </a:lnTo>
                  <a:lnTo>
                    <a:pt x="483" y="966"/>
                  </a:lnTo>
                  <a:lnTo>
                    <a:pt x="571" y="1053"/>
                  </a:lnTo>
                  <a:lnTo>
                    <a:pt x="1404" y="1536"/>
                  </a:lnTo>
                  <a:lnTo>
                    <a:pt x="1492" y="1580"/>
                  </a:lnTo>
                  <a:lnTo>
                    <a:pt x="1580" y="1536"/>
                  </a:lnTo>
                  <a:lnTo>
                    <a:pt x="1668" y="1492"/>
                  </a:lnTo>
                  <a:lnTo>
                    <a:pt x="1668" y="1404"/>
                  </a:lnTo>
                  <a:lnTo>
                    <a:pt x="1668" y="1360"/>
                  </a:lnTo>
                  <a:lnTo>
                    <a:pt x="1624" y="1273"/>
                  </a:lnTo>
                  <a:lnTo>
                    <a:pt x="1580" y="1229"/>
                  </a:lnTo>
                  <a:lnTo>
                    <a:pt x="746" y="746"/>
                  </a:lnTo>
                  <a:lnTo>
                    <a:pt x="307" y="88"/>
                  </a:lnTo>
                  <a:lnTo>
                    <a:pt x="263"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47"/>
            <p:cNvSpPr/>
            <p:nvPr/>
          </p:nvSpPr>
          <p:spPr>
            <a:xfrm>
              <a:off x="3532450" y="3825600"/>
              <a:ext cx="231500" cy="292925"/>
            </a:xfrm>
            <a:custGeom>
              <a:avLst/>
              <a:gdLst/>
              <a:ahLst/>
              <a:cxnLst/>
              <a:rect l="l" t="t" r="r" b="b"/>
              <a:pathLst>
                <a:path w="9260" h="11717" extrusionOk="0">
                  <a:moveTo>
                    <a:pt x="176" y="0"/>
                  </a:moveTo>
                  <a:lnTo>
                    <a:pt x="88" y="44"/>
                  </a:lnTo>
                  <a:lnTo>
                    <a:pt x="44" y="44"/>
                  </a:lnTo>
                  <a:lnTo>
                    <a:pt x="0" y="132"/>
                  </a:lnTo>
                  <a:lnTo>
                    <a:pt x="0" y="176"/>
                  </a:lnTo>
                  <a:lnTo>
                    <a:pt x="0" y="264"/>
                  </a:lnTo>
                  <a:lnTo>
                    <a:pt x="1624" y="3686"/>
                  </a:lnTo>
                  <a:lnTo>
                    <a:pt x="2984" y="6451"/>
                  </a:lnTo>
                  <a:lnTo>
                    <a:pt x="3774" y="8513"/>
                  </a:lnTo>
                  <a:lnTo>
                    <a:pt x="3774" y="8557"/>
                  </a:lnTo>
                  <a:lnTo>
                    <a:pt x="4213" y="9391"/>
                  </a:lnTo>
                  <a:lnTo>
                    <a:pt x="4301" y="9479"/>
                  </a:lnTo>
                  <a:lnTo>
                    <a:pt x="7372" y="10883"/>
                  </a:lnTo>
                  <a:lnTo>
                    <a:pt x="8996" y="11716"/>
                  </a:lnTo>
                  <a:lnTo>
                    <a:pt x="9171" y="11716"/>
                  </a:lnTo>
                  <a:lnTo>
                    <a:pt x="9259" y="11629"/>
                  </a:lnTo>
                  <a:lnTo>
                    <a:pt x="9259" y="11585"/>
                  </a:lnTo>
                  <a:lnTo>
                    <a:pt x="9259" y="11497"/>
                  </a:lnTo>
                  <a:lnTo>
                    <a:pt x="9215" y="11453"/>
                  </a:lnTo>
                  <a:lnTo>
                    <a:pt x="9171" y="11409"/>
                  </a:lnTo>
                  <a:lnTo>
                    <a:pt x="7548" y="10576"/>
                  </a:lnTo>
                  <a:lnTo>
                    <a:pt x="4520" y="9171"/>
                  </a:lnTo>
                  <a:lnTo>
                    <a:pt x="4081" y="8382"/>
                  </a:lnTo>
                  <a:lnTo>
                    <a:pt x="3335" y="6319"/>
                  </a:lnTo>
                  <a:lnTo>
                    <a:pt x="3291" y="6319"/>
                  </a:lnTo>
                  <a:lnTo>
                    <a:pt x="1931" y="3555"/>
                  </a:lnTo>
                  <a:lnTo>
                    <a:pt x="307" y="88"/>
                  </a:lnTo>
                  <a:lnTo>
                    <a:pt x="264"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47"/>
            <p:cNvSpPr/>
            <p:nvPr/>
          </p:nvSpPr>
          <p:spPr>
            <a:xfrm>
              <a:off x="3401900" y="3726875"/>
              <a:ext cx="378500" cy="413600"/>
            </a:xfrm>
            <a:custGeom>
              <a:avLst/>
              <a:gdLst/>
              <a:ahLst/>
              <a:cxnLst/>
              <a:rect l="l" t="t" r="r" b="b"/>
              <a:pathLst>
                <a:path w="15140" h="16544" extrusionOk="0">
                  <a:moveTo>
                    <a:pt x="966" y="0"/>
                  </a:moveTo>
                  <a:lnTo>
                    <a:pt x="922" y="44"/>
                  </a:lnTo>
                  <a:lnTo>
                    <a:pt x="834" y="88"/>
                  </a:lnTo>
                  <a:lnTo>
                    <a:pt x="834" y="132"/>
                  </a:lnTo>
                  <a:lnTo>
                    <a:pt x="220" y="2370"/>
                  </a:lnTo>
                  <a:lnTo>
                    <a:pt x="0" y="3203"/>
                  </a:lnTo>
                  <a:lnTo>
                    <a:pt x="0" y="3335"/>
                  </a:lnTo>
                  <a:lnTo>
                    <a:pt x="790" y="5222"/>
                  </a:lnTo>
                  <a:lnTo>
                    <a:pt x="2282" y="8030"/>
                  </a:lnTo>
                  <a:lnTo>
                    <a:pt x="4257" y="11277"/>
                  </a:lnTo>
                  <a:lnTo>
                    <a:pt x="4257" y="11321"/>
                  </a:lnTo>
                  <a:lnTo>
                    <a:pt x="5222" y="12594"/>
                  </a:lnTo>
                  <a:lnTo>
                    <a:pt x="6056" y="13428"/>
                  </a:lnTo>
                  <a:lnTo>
                    <a:pt x="6100" y="13471"/>
                  </a:lnTo>
                  <a:lnTo>
                    <a:pt x="8733" y="14788"/>
                  </a:lnTo>
                  <a:lnTo>
                    <a:pt x="8777" y="14788"/>
                  </a:lnTo>
                  <a:lnTo>
                    <a:pt x="11541" y="15665"/>
                  </a:lnTo>
                  <a:lnTo>
                    <a:pt x="13779" y="16543"/>
                  </a:lnTo>
                  <a:lnTo>
                    <a:pt x="13867" y="16543"/>
                  </a:lnTo>
                  <a:lnTo>
                    <a:pt x="14964" y="16499"/>
                  </a:lnTo>
                  <a:lnTo>
                    <a:pt x="15051" y="16455"/>
                  </a:lnTo>
                  <a:lnTo>
                    <a:pt x="15095" y="16411"/>
                  </a:lnTo>
                  <a:lnTo>
                    <a:pt x="15139" y="16368"/>
                  </a:lnTo>
                  <a:lnTo>
                    <a:pt x="15139" y="16280"/>
                  </a:lnTo>
                  <a:lnTo>
                    <a:pt x="15095" y="16236"/>
                  </a:lnTo>
                  <a:lnTo>
                    <a:pt x="15051" y="16192"/>
                  </a:lnTo>
                  <a:lnTo>
                    <a:pt x="14964" y="16148"/>
                  </a:lnTo>
                  <a:lnTo>
                    <a:pt x="13867" y="16192"/>
                  </a:lnTo>
                  <a:lnTo>
                    <a:pt x="11673" y="15358"/>
                  </a:lnTo>
                  <a:lnTo>
                    <a:pt x="8908" y="14481"/>
                  </a:lnTo>
                  <a:lnTo>
                    <a:pt x="6275" y="13164"/>
                  </a:lnTo>
                  <a:lnTo>
                    <a:pt x="5486" y="12374"/>
                  </a:lnTo>
                  <a:lnTo>
                    <a:pt x="4520" y="11102"/>
                  </a:lnTo>
                  <a:lnTo>
                    <a:pt x="2589" y="7855"/>
                  </a:lnTo>
                  <a:lnTo>
                    <a:pt x="1097" y="5046"/>
                  </a:lnTo>
                  <a:lnTo>
                    <a:pt x="351" y="3247"/>
                  </a:lnTo>
                  <a:lnTo>
                    <a:pt x="571" y="2457"/>
                  </a:lnTo>
                  <a:lnTo>
                    <a:pt x="1141" y="220"/>
                  </a:lnTo>
                  <a:lnTo>
                    <a:pt x="1185" y="132"/>
                  </a:lnTo>
                  <a:lnTo>
                    <a:pt x="1141" y="88"/>
                  </a:lnTo>
                  <a:lnTo>
                    <a:pt x="1097" y="44"/>
                  </a:lnTo>
                  <a:lnTo>
                    <a:pt x="105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47"/>
            <p:cNvSpPr/>
            <p:nvPr/>
          </p:nvSpPr>
          <p:spPr>
            <a:xfrm>
              <a:off x="3290000" y="3667625"/>
              <a:ext cx="453100" cy="490400"/>
            </a:xfrm>
            <a:custGeom>
              <a:avLst/>
              <a:gdLst/>
              <a:ahLst/>
              <a:cxnLst/>
              <a:rect l="l" t="t" r="r" b="b"/>
              <a:pathLst>
                <a:path w="18124" h="19616" extrusionOk="0">
                  <a:moveTo>
                    <a:pt x="2809" y="1"/>
                  </a:moveTo>
                  <a:lnTo>
                    <a:pt x="2765" y="45"/>
                  </a:lnTo>
                  <a:lnTo>
                    <a:pt x="2721" y="88"/>
                  </a:lnTo>
                  <a:lnTo>
                    <a:pt x="966" y="2546"/>
                  </a:lnTo>
                  <a:lnTo>
                    <a:pt x="966" y="2590"/>
                  </a:lnTo>
                  <a:lnTo>
                    <a:pt x="176" y="4784"/>
                  </a:lnTo>
                  <a:lnTo>
                    <a:pt x="1" y="5442"/>
                  </a:lnTo>
                  <a:lnTo>
                    <a:pt x="1" y="5486"/>
                  </a:lnTo>
                  <a:lnTo>
                    <a:pt x="1" y="7197"/>
                  </a:lnTo>
                  <a:lnTo>
                    <a:pt x="45" y="7285"/>
                  </a:lnTo>
                  <a:lnTo>
                    <a:pt x="264" y="7548"/>
                  </a:lnTo>
                  <a:lnTo>
                    <a:pt x="308" y="7592"/>
                  </a:lnTo>
                  <a:lnTo>
                    <a:pt x="352" y="7592"/>
                  </a:lnTo>
                  <a:lnTo>
                    <a:pt x="1931" y="7680"/>
                  </a:lnTo>
                  <a:lnTo>
                    <a:pt x="3028" y="9259"/>
                  </a:lnTo>
                  <a:lnTo>
                    <a:pt x="4433" y="11848"/>
                  </a:lnTo>
                  <a:lnTo>
                    <a:pt x="5749" y="14613"/>
                  </a:lnTo>
                  <a:lnTo>
                    <a:pt x="6407" y="15666"/>
                  </a:lnTo>
                  <a:lnTo>
                    <a:pt x="6451" y="15710"/>
                  </a:lnTo>
                  <a:lnTo>
                    <a:pt x="7153" y="16280"/>
                  </a:lnTo>
                  <a:lnTo>
                    <a:pt x="7197" y="16324"/>
                  </a:lnTo>
                  <a:lnTo>
                    <a:pt x="7855" y="16587"/>
                  </a:lnTo>
                  <a:lnTo>
                    <a:pt x="8382" y="16675"/>
                  </a:lnTo>
                  <a:lnTo>
                    <a:pt x="12287" y="18035"/>
                  </a:lnTo>
                  <a:lnTo>
                    <a:pt x="14744" y="18781"/>
                  </a:lnTo>
                  <a:lnTo>
                    <a:pt x="17465" y="19615"/>
                  </a:lnTo>
                  <a:lnTo>
                    <a:pt x="17553" y="19615"/>
                  </a:lnTo>
                  <a:lnTo>
                    <a:pt x="17992" y="19527"/>
                  </a:lnTo>
                  <a:lnTo>
                    <a:pt x="18036" y="19483"/>
                  </a:lnTo>
                  <a:lnTo>
                    <a:pt x="18123" y="19440"/>
                  </a:lnTo>
                  <a:lnTo>
                    <a:pt x="18123" y="19396"/>
                  </a:lnTo>
                  <a:lnTo>
                    <a:pt x="18123" y="19308"/>
                  </a:lnTo>
                  <a:lnTo>
                    <a:pt x="18079" y="19264"/>
                  </a:lnTo>
                  <a:lnTo>
                    <a:pt x="18036" y="19220"/>
                  </a:lnTo>
                  <a:lnTo>
                    <a:pt x="17992" y="19176"/>
                  </a:lnTo>
                  <a:lnTo>
                    <a:pt x="17904" y="19176"/>
                  </a:lnTo>
                  <a:lnTo>
                    <a:pt x="17509" y="19264"/>
                  </a:lnTo>
                  <a:lnTo>
                    <a:pt x="14876" y="18430"/>
                  </a:lnTo>
                  <a:lnTo>
                    <a:pt x="12419" y="17728"/>
                  </a:lnTo>
                  <a:lnTo>
                    <a:pt x="8470" y="16324"/>
                  </a:lnTo>
                  <a:lnTo>
                    <a:pt x="7943" y="16280"/>
                  </a:lnTo>
                  <a:lnTo>
                    <a:pt x="7329" y="16017"/>
                  </a:lnTo>
                  <a:lnTo>
                    <a:pt x="6714" y="15446"/>
                  </a:lnTo>
                  <a:lnTo>
                    <a:pt x="6056" y="14437"/>
                  </a:lnTo>
                  <a:lnTo>
                    <a:pt x="4784" y="11717"/>
                  </a:lnTo>
                  <a:lnTo>
                    <a:pt x="3336" y="9084"/>
                  </a:lnTo>
                  <a:lnTo>
                    <a:pt x="2151" y="7416"/>
                  </a:lnTo>
                  <a:lnTo>
                    <a:pt x="2107" y="7373"/>
                  </a:lnTo>
                  <a:lnTo>
                    <a:pt x="2019" y="7329"/>
                  </a:lnTo>
                  <a:lnTo>
                    <a:pt x="483" y="7241"/>
                  </a:lnTo>
                  <a:lnTo>
                    <a:pt x="352" y="7109"/>
                  </a:lnTo>
                  <a:lnTo>
                    <a:pt x="352" y="5530"/>
                  </a:lnTo>
                  <a:lnTo>
                    <a:pt x="527" y="4871"/>
                  </a:lnTo>
                  <a:lnTo>
                    <a:pt x="1273" y="2765"/>
                  </a:lnTo>
                  <a:lnTo>
                    <a:pt x="2985" y="308"/>
                  </a:lnTo>
                  <a:lnTo>
                    <a:pt x="3028" y="220"/>
                  </a:lnTo>
                  <a:lnTo>
                    <a:pt x="3028" y="176"/>
                  </a:lnTo>
                  <a:lnTo>
                    <a:pt x="2985" y="88"/>
                  </a:lnTo>
                  <a:lnTo>
                    <a:pt x="2941" y="45"/>
                  </a:lnTo>
                  <a:lnTo>
                    <a:pt x="28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47"/>
            <p:cNvSpPr/>
            <p:nvPr/>
          </p:nvSpPr>
          <p:spPr>
            <a:xfrm>
              <a:off x="3240650" y="3634725"/>
              <a:ext cx="515600" cy="540850"/>
            </a:xfrm>
            <a:custGeom>
              <a:avLst/>
              <a:gdLst/>
              <a:ahLst/>
              <a:cxnLst/>
              <a:rect l="l" t="t" r="r" b="b"/>
              <a:pathLst>
                <a:path w="20624" h="21634" extrusionOk="0">
                  <a:moveTo>
                    <a:pt x="3291" y="0"/>
                  </a:moveTo>
                  <a:lnTo>
                    <a:pt x="3247" y="44"/>
                  </a:lnTo>
                  <a:lnTo>
                    <a:pt x="3203" y="88"/>
                  </a:lnTo>
                  <a:lnTo>
                    <a:pt x="1624" y="3203"/>
                  </a:lnTo>
                  <a:lnTo>
                    <a:pt x="922" y="4344"/>
                  </a:lnTo>
                  <a:lnTo>
                    <a:pt x="922" y="4388"/>
                  </a:lnTo>
                  <a:lnTo>
                    <a:pt x="439" y="5529"/>
                  </a:lnTo>
                  <a:lnTo>
                    <a:pt x="439" y="5573"/>
                  </a:lnTo>
                  <a:lnTo>
                    <a:pt x="132" y="6538"/>
                  </a:lnTo>
                  <a:lnTo>
                    <a:pt x="132" y="6582"/>
                  </a:lnTo>
                  <a:lnTo>
                    <a:pt x="0" y="7986"/>
                  </a:lnTo>
                  <a:lnTo>
                    <a:pt x="88" y="9171"/>
                  </a:lnTo>
                  <a:lnTo>
                    <a:pt x="88" y="9259"/>
                  </a:lnTo>
                  <a:lnTo>
                    <a:pt x="351" y="9654"/>
                  </a:lnTo>
                  <a:lnTo>
                    <a:pt x="351" y="9698"/>
                  </a:lnTo>
                  <a:lnTo>
                    <a:pt x="2282" y="11541"/>
                  </a:lnTo>
                  <a:lnTo>
                    <a:pt x="2984" y="12550"/>
                  </a:lnTo>
                  <a:lnTo>
                    <a:pt x="4125" y="16806"/>
                  </a:lnTo>
                  <a:lnTo>
                    <a:pt x="4388" y="17552"/>
                  </a:lnTo>
                  <a:lnTo>
                    <a:pt x="4432" y="17640"/>
                  </a:lnTo>
                  <a:lnTo>
                    <a:pt x="4476" y="17684"/>
                  </a:lnTo>
                  <a:lnTo>
                    <a:pt x="6099" y="18430"/>
                  </a:lnTo>
                  <a:lnTo>
                    <a:pt x="6143" y="18474"/>
                  </a:lnTo>
                  <a:lnTo>
                    <a:pt x="8601" y="18957"/>
                  </a:lnTo>
                  <a:lnTo>
                    <a:pt x="10663" y="19220"/>
                  </a:lnTo>
                  <a:lnTo>
                    <a:pt x="15095" y="20668"/>
                  </a:lnTo>
                  <a:lnTo>
                    <a:pt x="17640" y="21414"/>
                  </a:lnTo>
                  <a:lnTo>
                    <a:pt x="18649" y="21633"/>
                  </a:lnTo>
                  <a:lnTo>
                    <a:pt x="18737" y="21633"/>
                  </a:lnTo>
                  <a:lnTo>
                    <a:pt x="20492" y="21194"/>
                  </a:lnTo>
                  <a:lnTo>
                    <a:pt x="20580" y="21151"/>
                  </a:lnTo>
                  <a:lnTo>
                    <a:pt x="20624" y="21107"/>
                  </a:lnTo>
                  <a:lnTo>
                    <a:pt x="20624" y="21019"/>
                  </a:lnTo>
                  <a:lnTo>
                    <a:pt x="20624" y="20975"/>
                  </a:lnTo>
                  <a:lnTo>
                    <a:pt x="20580" y="20887"/>
                  </a:lnTo>
                  <a:lnTo>
                    <a:pt x="20536" y="20843"/>
                  </a:lnTo>
                  <a:lnTo>
                    <a:pt x="20404" y="20843"/>
                  </a:lnTo>
                  <a:lnTo>
                    <a:pt x="18693" y="21282"/>
                  </a:lnTo>
                  <a:lnTo>
                    <a:pt x="17728" y="21107"/>
                  </a:lnTo>
                  <a:lnTo>
                    <a:pt x="15183" y="20317"/>
                  </a:lnTo>
                  <a:lnTo>
                    <a:pt x="10751" y="18869"/>
                  </a:lnTo>
                  <a:lnTo>
                    <a:pt x="10707" y="18869"/>
                  </a:lnTo>
                  <a:lnTo>
                    <a:pt x="8644" y="18605"/>
                  </a:lnTo>
                  <a:lnTo>
                    <a:pt x="6231" y="18123"/>
                  </a:lnTo>
                  <a:lnTo>
                    <a:pt x="4695" y="17377"/>
                  </a:lnTo>
                  <a:lnTo>
                    <a:pt x="4476" y="16719"/>
                  </a:lnTo>
                  <a:lnTo>
                    <a:pt x="3291" y="12418"/>
                  </a:lnTo>
                  <a:lnTo>
                    <a:pt x="3291" y="12374"/>
                  </a:lnTo>
                  <a:lnTo>
                    <a:pt x="2545" y="11321"/>
                  </a:lnTo>
                  <a:lnTo>
                    <a:pt x="614" y="9434"/>
                  </a:lnTo>
                  <a:lnTo>
                    <a:pt x="439" y="9083"/>
                  </a:lnTo>
                  <a:lnTo>
                    <a:pt x="351" y="7986"/>
                  </a:lnTo>
                  <a:lnTo>
                    <a:pt x="483" y="6626"/>
                  </a:lnTo>
                  <a:lnTo>
                    <a:pt x="746" y="5661"/>
                  </a:lnTo>
                  <a:lnTo>
                    <a:pt x="1229" y="4520"/>
                  </a:lnTo>
                  <a:lnTo>
                    <a:pt x="1931" y="3379"/>
                  </a:lnTo>
                  <a:lnTo>
                    <a:pt x="3510" y="263"/>
                  </a:lnTo>
                  <a:lnTo>
                    <a:pt x="3510" y="176"/>
                  </a:lnTo>
                  <a:lnTo>
                    <a:pt x="3510" y="132"/>
                  </a:lnTo>
                  <a:lnTo>
                    <a:pt x="3467" y="44"/>
                  </a:lnTo>
                  <a:lnTo>
                    <a:pt x="34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47"/>
            <p:cNvSpPr/>
            <p:nvPr/>
          </p:nvSpPr>
          <p:spPr>
            <a:xfrm>
              <a:off x="3616925" y="3530500"/>
              <a:ext cx="99850" cy="461875"/>
            </a:xfrm>
            <a:custGeom>
              <a:avLst/>
              <a:gdLst/>
              <a:ahLst/>
              <a:cxnLst/>
              <a:rect l="l" t="t" r="r" b="b"/>
              <a:pathLst>
                <a:path w="3994" h="18475" extrusionOk="0">
                  <a:moveTo>
                    <a:pt x="132" y="1"/>
                  </a:moveTo>
                  <a:lnTo>
                    <a:pt x="88" y="44"/>
                  </a:lnTo>
                  <a:lnTo>
                    <a:pt x="44" y="132"/>
                  </a:lnTo>
                  <a:lnTo>
                    <a:pt x="0" y="176"/>
                  </a:lnTo>
                  <a:lnTo>
                    <a:pt x="0" y="659"/>
                  </a:lnTo>
                  <a:lnTo>
                    <a:pt x="0" y="703"/>
                  </a:lnTo>
                  <a:lnTo>
                    <a:pt x="132" y="1931"/>
                  </a:lnTo>
                  <a:lnTo>
                    <a:pt x="176" y="1975"/>
                  </a:lnTo>
                  <a:lnTo>
                    <a:pt x="702" y="3818"/>
                  </a:lnTo>
                  <a:lnTo>
                    <a:pt x="834" y="4915"/>
                  </a:lnTo>
                  <a:lnTo>
                    <a:pt x="219" y="7767"/>
                  </a:lnTo>
                  <a:lnTo>
                    <a:pt x="219" y="7811"/>
                  </a:lnTo>
                  <a:lnTo>
                    <a:pt x="219" y="8689"/>
                  </a:lnTo>
                  <a:lnTo>
                    <a:pt x="219" y="8733"/>
                  </a:lnTo>
                  <a:lnTo>
                    <a:pt x="395" y="9698"/>
                  </a:lnTo>
                  <a:lnTo>
                    <a:pt x="395" y="9742"/>
                  </a:lnTo>
                  <a:lnTo>
                    <a:pt x="1887" y="13603"/>
                  </a:lnTo>
                  <a:lnTo>
                    <a:pt x="2589" y="16017"/>
                  </a:lnTo>
                  <a:lnTo>
                    <a:pt x="3247" y="17860"/>
                  </a:lnTo>
                  <a:lnTo>
                    <a:pt x="3247" y="17904"/>
                  </a:lnTo>
                  <a:lnTo>
                    <a:pt x="3686" y="18430"/>
                  </a:lnTo>
                  <a:lnTo>
                    <a:pt x="3730" y="18474"/>
                  </a:lnTo>
                  <a:lnTo>
                    <a:pt x="3818" y="18474"/>
                  </a:lnTo>
                  <a:lnTo>
                    <a:pt x="3905" y="18430"/>
                  </a:lnTo>
                  <a:lnTo>
                    <a:pt x="3949" y="18386"/>
                  </a:lnTo>
                  <a:lnTo>
                    <a:pt x="3993" y="18343"/>
                  </a:lnTo>
                  <a:lnTo>
                    <a:pt x="3993" y="18255"/>
                  </a:lnTo>
                  <a:lnTo>
                    <a:pt x="3949" y="18211"/>
                  </a:lnTo>
                  <a:lnTo>
                    <a:pt x="3554" y="17684"/>
                  </a:lnTo>
                  <a:lnTo>
                    <a:pt x="2896" y="15929"/>
                  </a:lnTo>
                  <a:lnTo>
                    <a:pt x="2238" y="13472"/>
                  </a:lnTo>
                  <a:lnTo>
                    <a:pt x="746" y="9654"/>
                  </a:lnTo>
                  <a:lnTo>
                    <a:pt x="570" y="8689"/>
                  </a:lnTo>
                  <a:lnTo>
                    <a:pt x="570" y="7855"/>
                  </a:lnTo>
                  <a:lnTo>
                    <a:pt x="1185" y="4959"/>
                  </a:lnTo>
                  <a:lnTo>
                    <a:pt x="1185" y="4871"/>
                  </a:lnTo>
                  <a:lnTo>
                    <a:pt x="1053" y="3774"/>
                  </a:lnTo>
                  <a:lnTo>
                    <a:pt x="1053" y="3730"/>
                  </a:lnTo>
                  <a:lnTo>
                    <a:pt x="483" y="1887"/>
                  </a:lnTo>
                  <a:lnTo>
                    <a:pt x="351" y="659"/>
                  </a:lnTo>
                  <a:lnTo>
                    <a:pt x="351" y="176"/>
                  </a:lnTo>
                  <a:lnTo>
                    <a:pt x="351" y="132"/>
                  </a:lnTo>
                  <a:lnTo>
                    <a:pt x="307" y="88"/>
                  </a:lnTo>
                  <a:lnTo>
                    <a:pt x="263" y="44"/>
                  </a:lnTo>
                  <a:lnTo>
                    <a:pt x="2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3" name="Google Shape;603;p47"/>
            <p:cNvSpPr/>
            <p:nvPr/>
          </p:nvSpPr>
          <p:spPr>
            <a:xfrm>
              <a:off x="3513800" y="3504175"/>
              <a:ext cx="102050" cy="330225"/>
            </a:xfrm>
            <a:custGeom>
              <a:avLst/>
              <a:gdLst/>
              <a:ahLst/>
              <a:cxnLst/>
              <a:rect l="l" t="t" r="r" b="b"/>
              <a:pathLst>
                <a:path w="4082" h="13209" extrusionOk="0">
                  <a:moveTo>
                    <a:pt x="3906" y="0"/>
                  </a:moveTo>
                  <a:lnTo>
                    <a:pt x="3818" y="44"/>
                  </a:lnTo>
                  <a:lnTo>
                    <a:pt x="3774" y="44"/>
                  </a:lnTo>
                  <a:lnTo>
                    <a:pt x="3730" y="132"/>
                  </a:lnTo>
                  <a:lnTo>
                    <a:pt x="3511" y="703"/>
                  </a:lnTo>
                  <a:lnTo>
                    <a:pt x="3204" y="2677"/>
                  </a:lnTo>
                  <a:lnTo>
                    <a:pt x="1536" y="5705"/>
                  </a:lnTo>
                  <a:lnTo>
                    <a:pt x="790" y="7855"/>
                  </a:lnTo>
                  <a:lnTo>
                    <a:pt x="0" y="10444"/>
                  </a:lnTo>
                  <a:lnTo>
                    <a:pt x="0" y="10488"/>
                  </a:lnTo>
                  <a:lnTo>
                    <a:pt x="88" y="11322"/>
                  </a:lnTo>
                  <a:lnTo>
                    <a:pt x="88" y="11365"/>
                  </a:lnTo>
                  <a:lnTo>
                    <a:pt x="746" y="13121"/>
                  </a:lnTo>
                  <a:lnTo>
                    <a:pt x="790" y="13165"/>
                  </a:lnTo>
                  <a:lnTo>
                    <a:pt x="922" y="13208"/>
                  </a:lnTo>
                  <a:lnTo>
                    <a:pt x="966" y="13208"/>
                  </a:lnTo>
                  <a:lnTo>
                    <a:pt x="1010" y="13165"/>
                  </a:lnTo>
                  <a:lnTo>
                    <a:pt x="1053" y="13121"/>
                  </a:lnTo>
                  <a:lnTo>
                    <a:pt x="1097" y="13033"/>
                  </a:lnTo>
                  <a:lnTo>
                    <a:pt x="1053" y="12989"/>
                  </a:lnTo>
                  <a:lnTo>
                    <a:pt x="439" y="11278"/>
                  </a:lnTo>
                  <a:lnTo>
                    <a:pt x="351" y="10488"/>
                  </a:lnTo>
                  <a:lnTo>
                    <a:pt x="1097" y="7943"/>
                  </a:lnTo>
                  <a:lnTo>
                    <a:pt x="1887" y="5837"/>
                  </a:lnTo>
                  <a:lnTo>
                    <a:pt x="3511" y="2809"/>
                  </a:lnTo>
                  <a:lnTo>
                    <a:pt x="3555" y="2765"/>
                  </a:lnTo>
                  <a:lnTo>
                    <a:pt x="3862" y="790"/>
                  </a:lnTo>
                  <a:lnTo>
                    <a:pt x="4081" y="264"/>
                  </a:lnTo>
                  <a:lnTo>
                    <a:pt x="4081" y="176"/>
                  </a:lnTo>
                  <a:lnTo>
                    <a:pt x="4081" y="132"/>
                  </a:lnTo>
                  <a:lnTo>
                    <a:pt x="4037" y="44"/>
                  </a:lnTo>
                  <a:lnTo>
                    <a:pt x="395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47"/>
            <p:cNvSpPr/>
            <p:nvPr/>
          </p:nvSpPr>
          <p:spPr>
            <a:xfrm>
              <a:off x="3422750" y="3478950"/>
              <a:ext cx="183225" cy="256725"/>
            </a:xfrm>
            <a:custGeom>
              <a:avLst/>
              <a:gdLst/>
              <a:ahLst/>
              <a:cxnLst/>
              <a:rect l="l" t="t" r="r" b="b"/>
              <a:pathLst>
                <a:path w="7329" h="10269" extrusionOk="0">
                  <a:moveTo>
                    <a:pt x="7109" y="0"/>
                  </a:moveTo>
                  <a:lnTo>
                    <a:pt x="7065" y="44"/>
                  </a:lnTo>
                  <a:lnTo>
                    <a:pt x="7021" y="88"/>
                  </a:lnTo>
                  <a:lnTo>
                    <a:pt x="6977" y="132"/>
                  </a:lnTo>
                  <a:lnTo>
                    <a:pt x="6933" y="351"/>
                  </a:lnTo>
                  <a:lnTo>
                    <a:pt x="5046" y="1624"/>
                  </a:lnTo>
                  <a:lnTo>
                    <a:pt x="5003" y="1668"/>
                  </a:lnTo>
                  <a:lnTo>
                    <a:pt x="4213" y="2721"/>
                  </a:lnTo>
                  <a:lnTo>
                    <a:pt x="2545" y="5046"/>
                  </a:lnTo>
                  <a:lnTo>
                    <a:pt x="746" y="7855"/>
                  </a:lnTo>
                  <a:lnTo>
                    <a:pt x="702" y="7899"/>
                  </a:lnTo>
                  <a:lnTo>
                    <a:pt x="0" y="10049"/>
                  </a:lnTo>
                  <a:lnTo>
                    <a:pt x="0" y="10093"/>
                  </a:lnTo>
                  <a:lnTo>
                    <a:pt x="0" y="10180"/>
                  </a:lnTo>
                  <a:lnTo>
                    <a:pt x="44" y="10224"/>
                  </a:lnTo>
                  <a:lnTo>
                    <a:pt x="88" y="10268"/>
                  </a:lnTo>
                  <a:lnTo>
                    <a:pt x="176" y="10268"/>
                  </a:lnTo>
                  <a:lnTo>
                    <a:pt x="263" y="10224"/>
                  </a:lnTo>
                  <a:lnTo>
                    <a:pt x="307" y="10137"/>
                  </a:lnTo>
                  <a:lnTo>
                    <a:pt x="1053" y="8030"/>
                  </a:lnTo>
                  <a:lnTo>
                    <a:pt x="2809" y="5222"/>
                  </a:lnTo>
                  <a:lnTo>
                    <a:pt x="4520" y="2896"/>
                  </a:lnTo>
                  <a:lnTo>
                    <a:pt x="5266" y="1931"/>
                  </a:lnTo>
                  <a:lnTo>
                    <a:pt x="7153" y="571"/>
                  </a:lnTo>
                  <a:lnTo>
                    <a:pt x="7240" y="483"/>
                  </a:lnTo>
                  <a:lnTo>
                    <a:pt x="7328" y="220"/>
                  </a:lnTo>
                  <a:lnTo>
                    <a:pt x="7328" y="176"/>
                  </a:lnTo>
                  <a:lnTo>
                    <a:pt x="7284" y="88"/>
                  </a:lnTo>
                  <a:lnTo>
                    <a:pt x="7240" y="44"/>
                  </a:lnTo>
                  <a:lnTo>
                    <a:pt x="71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47"/>
            <p:cNvSpPr/>
            <p:nvPr/>
          </p:nvSpPr>
          <p:spPr>
            <a:xfrm>
              <a:off x="3356925" y="3428475"/>
              <a:ext cx="228200" cy="247950"/>
            </a:xfrm>
            <a:custGeom>
              <a:avLst/>
              <a:gdLst/>
              <a:ahLst/>
              <a:cxnLst/>
              <a:rect l="l" t="t" r="r" b="b"/>
              <a:pathLst>
                <a:path w="9128" h="9918" extrusionOk="0">
                  <a:moveTo>
                    <a:pt x="8952" y="1"/>
                  </a:moveTo>
                  <a:lnTo>
                    <a:pt x="8908" y="45"/>
                  </a:lnTo>
                  <a:lnTo>
                    <a:pt x="7548" y="791"/>
                  </a:lnTo>
                  <a:lnTo>
                    <a:pt x="5090" y="2502"/>
                  </a:lnTo>
                  <a:lnTo>
                    <a:pt x="5047" y="2546"/>
                  </a:lnTo>
                  <a:lnTo>
                    <a:pt x="2502" y="6144"/>
                  </a:lnTo>
                  <a:lnTo>
                    <a:pt x="44" y="9654"/>
                  </a:lnTo>
                  <a:lnTo>
                    <a:pt x="0" y="9742"/>
                  </a:lnTo>
                  <a:lnTo>
                    <a:pt x="0" y="9786"/>
                  </a:lnTo>
                  <a:lnTo>
                    <a:pt x="44" y="9874"/>
                  </a:lnTo>
                  <a:lnTo>
                    <a:pt x="88" y="9918"/>
                  </a:lnTo>
                  <a:lnTo>
                    <a:pt x="264" y="9918"/>
                  </a:lnTo>
                  <a:lnTo>
                    <a:pt x="308" y="9874"/>
                  </a:lnTo>
                  <a:lnTo>
                    <a:pt x="2809" y="6363"/>
                  </a:lnTo>
                  <a:lnTo>
                    <a:pt x="5310" y="2765"/>
                  </a:lnTo>
                  <a:lnTo>
                    <a:pt x="7723" y="1098"/>
                  </a:lnTo>
                  <a:lnTo>
                    <a:pt x="9040" y="352"/>
                  </a:lnTo>
                  <a:lnTo>
                    <a:pt x="9127" y="308"/>
                  </a:lnTo>
                  <a:lnTo>
                    <a:pt x="9127" y="220"/>
                  </a:lnTo>
                  <a:lnTo>
                    <a:pt x="9127" y="176"/>
                  </a:lnTo>
                  <a:lnTo>
                    <a:pt x="9127" y="88"/>
                  </a:lnTo>
                  <a:lnTo>
                    <a:pt x="9084" y="45"/>
                  </a:lnTo>
                  <a:lnTo>
                    <a:pt x="90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47"/>
            <p:cNvSpPr/>
            <p:nvPr/>
          </p:nvSpPr>
          <p:spPr>
            <a:xfrm>
              <a:off x="906200" y="2307350"/>
              <a:ext cx="948925" cy="1026800"/>
            </a:xfrm>
            <a:custGeom>
              <a:avLst/>
              <a:gdLst/>
              <a:ahLst/>
              <a:cxnLst/>
              <a:rect l="l" t="t" r="r" b="b"/>
              <a:pathLst>
                <a:path w="37957" h="41072" extrusionOk="0">
                  <a:moveTo>
                    <a:pt x="37781" y="0"/>
                  </a:moveTo>
                  <a:lnTo>
                    <a:pt x="37694" y="44"/>
                  </a:lnTo>
                  <a:lnTo>
                    <a:pt x="34929" y="1711"/>
                  </a:lnTo>
                  <a:lnTo>
                    <a:pt x="30453" y="3730"/>
                  </a:lnTo>
                  <a:lnTo>
                    <a:pt x="27338" y="5046"/>
                  </a:lnTo>
                  <a:lnTo>
                    <a:pt x="24222" y="6450"/>
                  </a:lnTo>
                  <a:lnTo>
                    <a:pt x="21282" y="7811"/>
                  </a:lnTo>
                  <a:lnTo>
                    <a:pt x="19571" y="8644"/>
                  </a:lnTo>
                  <a:lnTo>
                    <a:pt x="16587" y="10356"/>
                  </a:lnTo>
                  <a:lnTo>
                    <a:pt x="15007" y="11321"/>
                  </a:lnTo>
                  <a:lnTo>
                    <a:pt x="13252" y="12638"/>
                  </a:lnTo>
                  <a:lnTo>
                    <a:pt x="8996" y="16104"/>
                  </a:lnTo>
                  <a:lnTo>
                    <a:pt x="6889" y="17859"/>
                  </a:lnTo>
                  <a:lnTo>
                    <a:pt x="5661" y="18737"/>
                  </a:lnTo>
                  <a:lnTo>
                    <a:pt x="1712" y="20141"/>
                  </a:lnTo>
                  <a:lnTo>
                    <a:pt x="1712" y="20185"/>
                  </a:lnTo>
                  <a:lnTo>
                    <a:pt x="922" y="20536"/>
                  </a:lnTo>
                  <a:lnTo>
                    <a:pt x="878" y="20624"/>
                  </a:lnTo>
                  <a:lnTo>
                    <a:pt x="834" y="20668"/>
                  </a:lnTo>
                  <a:lnTo>
                    <a:pt x="44" y="24485"/>
                  </a:lnTo>
                  <a:lnTo>
                    <a:pt x="0" y="25626"/>
                  </a:lnTo>
                  <a:lnTo>
                    <a:pt x="0" y="25714"/>
                  </a:lnTo>
                  <a:lnTo>
                    <a:pt x="220" y="26153"/>
                  </a:lnTo>
                  <a:lnTo>
                    <a:pt x="220" y="26240"/>
                  </a:lnTo>
                  <a:lnTo>
                    <a:pt x="2458" y="28698"/>
                  </a:lnTo>
                  <a:lnTo>
                    <a:pt x="4739" y="31155"/>
                  </a:lnTo>
                  <a:lnTo>
                    <a:pt x="6626" y="33744"/>
                  </a:lnTo>
                  <a:lnTo>
                    <a:pt x="8908" y="35806"/>
                  </a:lnTo>
                  <a:lnTo>
                    <a:pt x="10356" y="37211"/>
                  </a:lnTo>
                  <a:lnTo>
                    <a:pt x="10751" y="37649"/>
                  </a:lnTo>
                  <a:lnTo>
                    <a:pt x="10181" y="39624"/>
                  </a:lnTo>
                  <a:lnTo>
                    <a:pt x="10181" y="39668"/>
                  </a:lnTo>
                  <a:lnTo>
                    <a:pt x="10049" y="40896"/>
                  </a:lnTo>
                  <a:lnTo>
                    <a:pt x="10049" y="40984"/>
                  </a:lnTo>
                  <a:lnTo>
                    <a:pt x="10093" y="41028"/>
                  </a:lnTo>
                  <a:lnTo>
                    <a:pt x="10137" y="41072"/>
                  </a:lnTo>
                  <a:lnTo>
                    <a:pt x="10224" y="41072"/>
                  </a:lnTo>
                  <a:lnTo>
                    <a:pt x="10356" y="41028"/>
                  </a:lnTo>
                  <a:lnTo>
                    <a:pt x="10400" y="40940"/>
                  </a:lnTo>
                  <a:lnTo>
                    <a:pt x="10532" y="39712"/>
                  </a:lnTo>
                  <a:lnTo>
                    <a:pt x="11102" y="37649"/>
                  </a:lnTo>
                  <a:lnTo>
                    <a:pt x="11102" y="37562"/>
                  </a:lnTo>
                  <a:lnTo>
                    <a:pt x="11102" y="37518"/>
                  </a:lnTo>
                  <a:lnTo>
                    <a:pt x="10619" y="36947"/>
                  </a:lnTo>
                  <a:lnTo>
                    <a:pt x="9127" y="35543"/>
                  </a:lnTo>
                  <a:lnTo>
                    <a:pt x="6889" y="33525"/>
                  </a:lnTo>
                  <a:lnTo>
                    <a:pt x="5003" y="30936"/>
                  </a:lnTo>
                  <a:lnTo>
                    <a:pt x="2721" y="28478"/>
                  </a:lnTo>
                  <a:lnTo>
                    <a:pt x="527" y="26021"/>
                  </a:lnTo>
                  <a:lnTo>
                    <a:pt x="351" y="25626"/>
                  </a:lnTo>
                  <a:lnTo>
                    <a:pt x="395" y="24529"/>
                  </a:lnTo>
                  <a:lnTo>
                    <a:pt x="1185" y="20843"/>
                  </a:lnTo>
                  <a:lnTo>
                    <a:pt x="1843" y="20492"/>
                  </a:lnTo>
                  <a:lnTo>
                    <a:pt x="5792" y="19044"/>
                  </a:lnTo>
                  <a:lnTo>
                    <a:pt x="5836" y="19044"/>
                  </a:lnTo>
                  <a:lnTo>
                    <a:pt x="7109" y="18123"/>
                  </a:lnTo>
                  <a:lnTo>
                    <a:pt x="9215" y="16367"/>
                  </a:lnTo>
                  <a:lnTo>
                    <a:pt x="13472" y="12901"/>
                  </a:lnTo>
                  <a:lnTo>
                    <a:pt x="15183" y="11584"/>
                  </a:lnTo>
                  <a:lnTo>
                    <a:pt x="16763" y="10663"/>
                  </a:lnTo>
                  <a:lnTo>
                    <a:pt x="19746" y="8952"/>
                  </a:lnTo>
                  <a:lnTo>
                    <a:pt x="21414" y="8118"/>
                  </a:lnTo>
                  <a:lnTo>
                    <a:pt x="24354" y="6758"/>
                  </a:lnTo>
                  <a:lnTo>
                    <a:pt x="27469" y="5353"/>
                  </a:lnTo>
                  <a:lnTo>
                    <a:pt x="30585" y="4037"/>
                  </a:lnTo>
                  <a:lnTo>
                    <a:pt x="35061" y="2019"/>
                  </a:lnTo>
                  <a:lnTo>
                    <a:pt x="35105" y="2019"/>
                  </a:lnTo>
                  <a:lnTo>
                    <a:pt x="37869" y="351"/>
                  </a:lnTo>
                  <a:lnTo>
                    <a:pt x="37913" y="307"/>
                  </a:lnTo>
                  <a:lnTo>
                    <a:pt x="37957" y="219"/>
                  </a:lnTo>
                  <a:lnTo>
                    <a:pt x="37957" y="176"/>
                  </a:lnTo>
                  <a:lnTo>
                    <a:pt x="37957" y="88"/>
                  </a:lnTo>
                  <a:lnTo>
                    <a:pt x="37913" y="44"/>
                  </a:lnTo>
                  <a:lnTo>
                    <a:pt x="37825" y="44"/>
                  </a:lnTo>
                  <a:lnTo>
                    <a:pt x="3778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47"/>
            <p:cNvSpPr/>
            <p:nvPr/>
          </p:nvSpPr>
          <p:spPr>
            <a:xfrm>
              <a:off x="970925" y="2329275"/>
              <a:ext cx="908350" cy="911650"/>
            </a:xfrm>
            <a:custGeom>
              <a:avLst/>
              <a:gdLst/>
              <a:ahLst/>
              <a:cxnLst/>
              <a:rect l="l" t="t" r="r" b="b"/>
              <a:pathLst>
                <a:path w="36334" h="36466" extrusionOk="0">
                  <a:moveTo>
                    <a:pt x="36114" y="1"/>
                  </a:moveTo>
                  <a:lnTo>
                    <a:pt x="36070" y="45"/>
                  </a:lnTo>
                  <a:lnTo>
                    <a:pt x="33569" y="1536"/>
                  </a:lnTo>
                  <a:lnTo>
                    <a:pt x="31287" y="2765"/>
                  </a:lnTo>
                  <a:lnTo>
                    <a:pt x="29093" y="3687"/>
                  </a:lnTo>
                  <a:lnTo>
                    <a:pt x="26592" y="4784"/>
                  </a:lnTo>
                  <a:lnTo>
                    <a:pt x="23696" y="6056"/>
                  </a:lnTo>
                  <a:lnTo>
                    <a:pt x="20887" y="7329"/>
                  </a:lnTo>
                  <a:lnTo>
                    <a:pt x="18957" y="8250"/>
                  </a:lnTo>
                  <a:lnTo>
                    <a:pt x="14700" y="10664"/>
                  </a:lnTo>
                  <a:lnTo>
                    <a:pt x="13252" y="11497"/>
                  </a:lnTo>
                  <a:lnTo>
                    <a:pt x="13252" y="11541"/>
                  </a:lnTo>
                  <a:lnTo>
                    <a:pt x="10488" y="13735"/>
                  </a:lnTo>
                  <a:lnTo>
                    <a:pt x="7899" y="15841"/>
                  </a:lnTo>
                  <a:lnTo>
                    <a:pt x="4520" y="18781"/>
                  </a:lnTo>
                  <a:lnTo>
                    <a:pt x="3598" y="19264"/>
                  </a:lnTo>
                  <a:lnTo>
                    <a:pt x="1053" y="20229"/>
                  </a:lnTo>
                  <a:lnTo>
                    <a:pt x="263" y="20537"/>
                  </a:lnTo>
                  <a:lnTo>
                    <a:pt x="220" y="20580"/>
                  </a:lnTo>
                  <a:lnTo>
                    <a:pt x="176" y="20668"/>
                  </a:lnTo>
                  <a:lnTo>
                    <a:pt x="0" y="21195"/>
                  </a:lnTo>
                  <a:lnTo>
                    <a:pt x="0" y="21239"/>
                  </a:lnTo>
                  <a:lnTo>
                    <a:pt x="88" y="22116"/>
                  </a:lnTo>
                  <a:lnTo>
                    <a:pt x="88" y="22204"/>
                  </a:lnTo>
                  <a:lnTo>
                    <a:pt x="1536" y="24398"/>
                  </a:lnTo>
                  <a:lnTo>
                    <a:pt x="4213" y="27909"/>
                  </a:lnTo>
                  <a:lnTo>
                    <a:pt x="5880" y="29839"/>
                  </a:lnTo>
                  <a:lnTo>
                    <a:pt x="7504" y="31594"/>
                  </a:lnTo>
                  <a:lnTo>
                    <a:pt x="8732" y="32999"/>
                  </a:lnTo>
                  <a:lnTo>
                    <a:pt x="9391" y="33876"/>
                  </a:lnTo>
                  <a:lnTo>
                    <a:pt x="9522" y="34271"/>
                  </a:lnTo>
                  <a:lnTo>
                    <a:pt x="8996" y="35807"/>
                  </a:lnTo>
                  <a:lnTo>
                    <a:pt x="8864" y="36246"/>
                  </a:lnTo>
                  <a:lnTo>
                    <a:pt x="8864" y="36290"/>
                  </a:lnTo>
                  <a:lnTo>
                    <a:pt x="8908" y="36377"/>
                  </a:lnTo>
                  <a:lnTo>
                    <a:pt x="8952" y="36421"/>
                  </a:lnTo>
                  <a:lnTo>
                    <a:pt x="8996" y="36465"/>
                  </a:lnTo>
                  <a:lnTo>
                    <a:pt x="9040" y="36465"/>
                  </a:lnTo>
                  <a:lnTo>
                    <a:pt x="9127" y="36421"/>
                  </a:lnTo>
                  <a:lnTo>
                    <a:pt x="9215" y="36334"/>
                  </a:lnTo>
                  <a:lnTo>
                    <a:pt x="9873" y="34359"/>
                  </a:lnTo>
                  <a:lnTo>
                    <a:pt x="9873" y="34227"/>
                  </a:lnTo>
                  <a:lnTo>
                    <a:pt x="9698" y="33745"/>
                  </a:lnTo>
                  <a:lnTo>
                    <a:pt x="9698" y="33657"/>
                  </a:lnTo>
                  <a:lnTo>
                    <a:pt x="8996" y="32779"/>
                  </a:lnTo>
                  <a:lnTo>
                    <a:pt x="7767" y="31375"/>
                  </a:lnTo>
                  <a:lnTo>
                    <a:pt x="6143" y="29620"/>
                  </a:lnTo>
                  <a:lnTo>
                    <a:pt x="4476" y="27689"/>
                  </a:lnTo>
                  <a:lnTo>
                    <a:pt x="1843" y="24223"/>
                  </a:lnTo>
                  <a:lnTo>
                    <a:pt x="439" y="22029"/>
                  </a:lnTo>
                  <a:lnTo>
                    <a:pt x="351" y="21239"/>
                  </a:lnTo>
                  <a:lnTo>
                    <a:pt x="483" y="20844"/>
                  </a:lnTo>
                  <a:lnTo>
                    <a:pt x="3730" y="19615"/>
                  </a:lnTo>
                  <a:lnTo>
                    <a:pt x="3774" y="19615"/>
                  </a:lnTo>
                  <a:lnTo>
                    <a:pt x="4695" y="19045"/>
                  </a:lnTo>
                  <a:lnTo>
                    <a:pt x="8162" y="16105"/>
                  </a:lnTo>
                  <a:lnTo>
                    <a:pt x="10707" y="13998"/>
                  </a:lnTo>
                  <a:lnTo>
                    <a:pt x="13472" y="11804"/>
                  </a:lnTo>
                  <a:lnTo>
                    <a:pt x="14876" y="10971"/>
                  </a:lnTo>
                  <a:lnTo>
                    <a:pt x="19088" y="8557"/>
                  </a:lnTo>
                  <a:lnTo>
                    <a:pt x="21019" y="7636"/>
                  </a:lnTo>
                  <a:lnTo>
                    <a:pt x="23827" y="6363"/>
                  </a:lnTo>
                  <a:lnTo>
                    <a:pt x="26723" y="5135"/>
                  </a:lnTo>
                  <a:lnTo>
                    <a:pt x="29225" y="4038"/>
                  </a:lnTo>
                  <a:lnTo>
                    <a:pt x="31463" y="3072"/>
                  </a:lnTo>
                  <a:lnTo>
                    <a:pt x="33744" y="1844"/>
                  </a:lnTo>
                  <a:lnTo>
                    <a:pt x="36246" y="352"/>
                  </a:lnTo>
                  <a:lnTo>
                    <a:pt x="36289" y="308"/>
                  </a:lnTo>
                  <a:lnTo>
                    <a:pt x="36333" y="220"/>
                  </a:lnTo>
                  <a:lnTo>
                    <a:pt x="36333" y="176"/>
                  </a:lnTo>
                  <a:lnTo>
                    <a:pt x="36289" y="88"/>
                  </a:lnTo>
                  <a:lnTo>
                    <a:pt x="36246" y="45"/>
                  </a:lnTo>
                  <a:lnTo>
                    <a:pt x="362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47"/>
            <p:cNvSpPr/>
            <p:nvPr/>
          </p:nvSpPr>
          <p:spPr>
            <a:xfrm>
              <a:off x="1070750" y="2351225"/>
              <a:ext cx="831550" cy="835950"/>
            </a:xfrm>
            <a:custGeom>
              <a:avLst/>
              <a:gdLst/>
              <a:ahLst/>
              <a:cxnLst/>
              <a:rect l="l" t="t" r="r" b="b"/>
              <a:pathLst>
                <a:path w="33262" h="33438" extrusionOk="0">
                  <a:moveTo>
                    <a:pt x="33086" y="0"/>
                  </a:moveTo>
                  <a:lnTo>
                    <a:pt x="32998" y="44"/>
                  </a:lnTo>
                  <a:lnTo>
                    <a:pt x="29313" y="2194"/>
                  </a:lnTo>
                  <a:lnTo>
                    <a:pt x="26680" y="3511"/>
                  </a:lnTo>
                  <a:lnTo>
                    <a:pt x="23959" y="4695"/>
                  </a:lnTo>
                  <a:lnTo>
                    <a:pt x="21546" y="5749"/>
                  </a:lnTo>
                  <a:lnTo>
                    <a:pt x="18781" y="7021"/>
                  </a:lnTo>
                  <a:lnTo>
                    <a:pt x="16412" y="8162"/>
                  </a:lnTo>
                  <a:lnTo>
                    <a:pt x="14393" y="9215"/>
                  </a:lnTo>
                  <a:lnTo>
                    <a:pt x="12111" y="10532"/>
                  </a:lnTo>
                  <a:lnTo>
                    <a:pt x="10093" y="11760"/>
                  </a:lnTo>
                  <a:lnTo>
                    <a:pt x="7372" y="13954"/>
                  </a:lnTo>
                  <a:lnTo>
                    <a:pt x="4696" y="16192"/>
                  </a:lnTo>
                  <a:lnTo>
                    <a:pt x="1361" y="19132"/>
                  </a:lnTo>
                  <a:lnTo>
                    <a:pt x="307" y="19790"/>
                  </a:lnTo>
                  <a:lnTo>
                    <a:pt x="264" y="19878"/>
                  </a:lnTo>
                  <a:lnTo>
                    <a:pt x="44" y="20185"/>
                  </a:lnTo>
                  <a:lnTo>
                    <a:pt x="0" y="20273"/>
                  </a:lnTo>
                  <a:lnTo>
                    <a:pt x="44" y="20361"/>
                  </a:lnTo>
                  <a:lnTo>
                    <a:pt x="220" y="20975"/>
                  </a:lnTo>
                  <a:lnTo>
                    <a:pt x="264" y="21063"/>
                  </a:lnTo>
                  <a:lnTo>
                    <a:pt x="3467" y="25056"/>
                  </a:lnTo>
                  <a:lnTo>
                    <a:pt x="5924" y="28171"/>
                  </a:lnTo>
                  <a:lnTo>
                    <a:pt x="6714" y="29400"/>
                  </a:lnTo>
                  <a:lnTo>
                    <a:pt x="6977" y="30278"/>
                  </a:lnTo>
                  <a:lnTo>
                    <a:pt x="6977" y="30848"/>
                  </a:lnTo>
                  <a:lnTo>
                    <a:pt x="6187" y="33174"/>
                  </a:lnTo>
                  <a:lnTo>
                    <a:pt x="6144" y="33262"/>
                  </a:lnTo>
                  <a:lnTo>
                    <a:pt x="6187" y="33305"/>
                  </a:lnTo>
                  <a:lnTo>
                    <a:pt x="6231" y="33393"/>
                  </a:lnTo>
                  <a:lnTo>
                    <a:pt x="6275" y="33437"/>
                  </a:lnTo>
                  <a:lnTo>
                    <a:pt x="6319" y="33437"/>
                  </a:lnTo>
                  <a:lnTo>
                    <a:pt x="6451" y="33393"/>
                  </a:lnTo>
                  <a:lnTo>
                    <a:pt x="6495" y="33305"/>
                  </a:lnTo>
                  <a:lnTo>
                    <a:pt x="7328" y="30936"/>
                  </a:lnTo>
                  <a:lnTo>
                    <a:pt x="7328" y="30892"/>
                  </a:lnTo>
                  <a:lnTo>
                    <a:pt x="7328" y="30278"/>
                  </a:lnTo>
                  <a:lnTo>
                    <a:pt x="7328" y="30190"/>
                  </a:lnTo>
                  <a:lnTo>
                    <a:pt x="7021" y="29268"/>
                  </a:lnTo>
                  <a:lnTo>
                    <a:pt x="7021" y="29225"/>
                  </a:lnTo>
                  <a:lnTo>
                    <a:pt x="6187" y="27952"/>
                  </a:lnTo>
                  <a:lnTo>
                    <a:pt x="3730" y="24836"/>
                  </a:lnTo>
                  <a:lnTo>
                    <a:pt x="527" y="20843"/>
                  </a:lnTo>
                  <a:lnTo>
                    <a:pt x="395" y="20317"/>
                  </a:lnTo>
                  <a:lnTo>
                    <a:pt x="527" y="20097"/>
                  </a:lnTo>
                  <a:lnTo>
                    <a:pt x="1580" y="19439"/>
                  </a:lnTo>
                  <a:lnTo>
                    <a:pt x="1580" y="19395"/>
                  </a:lnTo>
                  <a:lnTo>
                    <a:pt x="4915" y="16455"/>
                  </a:lnTo>
                  <a:lnTo>
                    <a:pt x="7592" y="14217"/>
                  </a:lnTo>
                  <a:lnTo>
                    <a:pt x="10268" y="12023"/>
                  </a:lnTo>
                  <a:lnTo>
                    <a:pt x="12287" y="10839"/>
                  </a:lnTo>
                  <a:lnTo>
                    <a:pt x="14569" y="9522"/>
                  </a:lnTo>
                  <a:lnTo>
                    <a:pt x="16587" y="8469"/>
                  </a:lnTo>
                  <a:lnTo>
                    <a:pt x="18957" y="7328"/>
                  </a:lnTo>
                  <a:lnTo>
                    <a:pt x="21677" y="6100"/>
                  </a:lnTo>
                  <a:lnTo>
                    <a:pt x="24091" y="5003"/>
                  </a:lnTo>
                  <a:lnTo>
                    <a:pt x="26811" y="3862"/>
                  </a:lnTo>
                  <a:lnTo>
                    <a:pt x="29488" y="2501"/>
                  </a:lnTo>
                  <a:lnTo>
                    <a:pt x="33174" y="351"/>
                  </a:lnTo>
                  <a:lnTo>
                    <a:pt x="33262" y="264"/>
                  </a:lnTo>
                  <a:lnTo>
                    <a:pt x="33262" y="220"/>
                  </a:lnTo>
                  <a:lnTo>
                    <a:pt x="33262" y="176"/>
                  </a:lnTo>
                  <a:lnTo>
                    <a:pt x="33262" y="88"/>
                  </a:lnTo>
                  <a:lnTo>
                    <a:pt x="33218" y="44"/>
                  </a:lnTo>
                  <a:lnTo>
                    <a:pt x="3313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47"/>
            <p:cNvSpPr/>
            <p:nvPr/>
          </p:nvSpPr>
          <p:spPr>
            <a:xfrm>
              <a:off x="1213350" y="2372050"/>
              <a:ext cx="713100" cy="742700"/>
            </a:xfrm>
            <a:custGeom>
              <a:avLst/>
              <a:gdLst/>
              <a:ahLst/>
              <a:cxnLst/>
              <a:rect l="l" t="t" r="r" b="b"/>
              <a:pathLst>
                <a:path w="28524" h="29708" extrusionOk="0">
                  <a:moveTo>
                    <a:pt x="28348" y="1"/>
                  </a:moveTo>
                  <a:lnTo>
                    <a:pt x="28260" y="45"/>
                  </a:lnTo>
                  <a:lnTo>
                    <a:pt x="25100" y="1932"/>
                  </a:lnTo>
                  <a:lnTo>
                    <a:pt x="23214" y="2941"/>
                  </a:lnTo>
                  <a:lnTo>
                    <a:pt x="21239" y="3906"/>
                  </a:lnTo>
                  <a:lnTo>
                    <a:pt x="19308" y="4784"/>
                  </a:lnTo>
                  <a:lnTo>
                    <a:pt x="17334" y="5662"/>
                  </a:lnTo>
                  <a:lnTo>
                    <a:pt x="15052" y="6715"/>
                  </a:lnTo>
                  <a:lnTo>
                    <a:pt x="12726" y="7812"/>
                  </a:lnTo>
                  <a:lnTo>
                    <a:pt x="10400" y="8953"/>
                  </a:lnTo>
                  <a:lnTo>
                    <a:pt x="9303" y="9567"/>
                  </a:lnTo>
                  <a:lnTo>
                    <a:pt x="8163" y="10225"/>
                  </a:lnTo>
                  <a:lnTo>
                    <a:pt x="5925" y="11541"/>
                  </a:lnTo>
                  <a:lnTo>
                    <a:pt x="5925" y="11585"/>
                  </a:lnTo>
                  <a:lnTo>
                    <a:pt x="2195" y="14569"/>
                  </a:lnTo>
                  <a:lnTo>
                    <a:pt x="703" y="16017"/>
                  </a:lnTo>
                  <a:lnTo>
                    <a:pt x="132" y="16719"/>
                  </a:lnTo>
                  <a:lnTo>
                    <a:pt x="89" y="16807"/>
                  </a:lnTo>
                  <a:lnTo>
                    <a:pt x="1" y="17158"/>
                  </a:lnTo>
                  <a:lnTo>
                    <a:pt x="1" y="17246"/>
                  </a:lnTo>
                  <a:lnTo>
                    <a:pt x="132" y="17685"/>
                  </a:lnTo>
                  <a:lnTo>
                    <a:pt x="132" y="17772"/>
                  </a:lnTo>
                  <a:lnTo>
                    <a:pt x="3292" y="22643"/>
                  </a:lnTo>
                  <a:lnTo>
                    <a:pt x="4038" y="24135"/>
                  </a:lnTo>
                  <a:lnTo>
                    <a:pt x="4213" y="25144"/>
                  </a:lnTo>
                  <a:lnTo>
                    <a:pt x="4082" y="25715"/>
                  </a:lnTo>
                  <a:lnTo>
                    <a:pt x="3511" y="26417"/>
                  </a:lnTo>
                  <a:lnTo>
                    <a:pt x="3511" y="26461"/>
                  </a:lnTo>
                  <a:lnTo>
                    <a:pt x="2151" y="29489"/>
                  </a:lnTo>
                  <a:lnTo>
                    <a:pt x="2107" y="29532"/>
                  </a:lnTo>
                  <a:lnTo>
                    <a:pt x="2151" y="29620"/>
                  </a:lnTo>
                  <a:lnTo>
                    <a:pt x="2151" y="29664"/>
                  </a:lnTo>
                  <a:lnTo>
                    <a:pt x="2239" y="29708"/>
                  </a:lnTo>
                  <a:lnTo>
                    <a:pt x="2370" y="29708"/>
                  </a:lnTo>
                  <a:lnTo>
                    <a:pt x="2458" y="29620"/>
                  </a:lnTo>
                  <a:lnTo>
                    <a:pt x="3818" y="26592"/>
                  </a:lnTo>
                  <a:lnTo>
                    <a:pt x="4389" y="25934"/>
                  </a:lnTo>
                  <a:lnTo>
                    <a:pt x="4389" y="25846"/>
                  </a:lnTo>
                  <a:lnTo>
                    <a:pt x="4564" y="25188"/>
                  </a:lnTo>
                  <a:lnTo>
                    <a:pt x="4564" y="25101"/>
                  </a:lnTo>
                  <a:lnTo>
                    <a:pt x="4389" y="24047"/>
                  </a:lnTo>
                  <a:lnTo>
                    <a:pt x="4345" y="23960"/>
                  </a:lnTo>
                  <a:lnTo>
                    <a:pt x="3599" y="22468"/>
                  </a:lnTo>
                  <a:lnTo>
                    <a:pt x="3599" y="22424"/>
                  </a:lnTo>
                  <a:lnTo>
                    <a:pt x="440" y="17597"/>
                  </a:lnTo>
                  <a:lnTo>
                    <a:pt x="352" y="17202"/>
                  </a:lnTo>
                  <a:lnTo>
                    <a:pt x="440" y="16939"/>
                  </a:lnTo>
                  <a:lnTo>
                    <a:pt x="966" y="16281"/>
                  </a:lnTo>
                  <a:lnTo>
                    <a:pt x="2414" y="14833"/>
                  </a:lnTo>
                  <a:lnTo>
                    <a:pt x="6100" y="11849"/>
                  </a:lnTo>
                  <a:lnTo>
                    <a:pt x="8338" y="10532"/>
                  </a:lnTo>
                  <a:lnTo>
                    <a:pt x="9479" y="9874"/>
                  </a:lnTo>
                  <a:lnTo>
                    <a:pt x="10576" y="9260"/>
                  </a:lnTo>
                  <a:lnTo>
                    <a:pt x="12858" y="8119"/>
                  </a:lnTo>
                  <a:lnTo>
                    <a:pt x="15183" y="7022"/>
                  </a:lnTo>
                  <a:lnTo>
                    <a:pt x="17465" y="6013"/>
                  </a:lnTo>
                  <a:lnTo>
                    <a:pt x="19440" y="5135"/>
                  </a:lnTo>
                  <a:lnTo>
                    <a:pt x="21414" y="4213"/>
                  </a:lnTo>
                  <a:lnTo>
                    <a:pt x="23345" y="3248"/>
                  </a:lnTo>
                  <a:lnTo>
                    <a:pt x="25276" y="2239"/>
                  </a:lnTo>
                  <a:lnTo>
                    <a:pt x="28435" y="352"/>
                  </a:lnTo>
                  <a:lnTo>
                    <a:pt x="28523" y="308"/>
                  </a:lnTo>
                  <a:lnTo>
                    <a:pt x="28523" y="220"/>
                  </a:lnTo>
                  <a:lnTo>
                    <a:pt x="28523" y="176"/>
                  </a:lnTo>
                  <a:lnTo>
                    <a:pt x="28523" y="89"/>
                  </a:lnTo>
                  <a:lnTo>
                    <a:pt x="28479" y="45"/>
                  </a:lnTo>
                  <a:lnTo>
                    <a:pt x="2839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47"/>
            <p:cNvSpPr/>
            <p:nvPr/>
          </p:nvSpPr>
          <p:spPr>
            <a:xfrm>
              <a:off x="1438250" y="2649600"/>
              <a:ext cx="150300" cy="318150"/>
            </a:xfrm>
            <a:custGeom>
              <a:avLst/>
              <a:gdLst/>
              <a:ahLst/>
              <a:cxnLst/>
              <a:rect l="l" t="t" r="r" b="b"/>
              <a:pathLst>
                <a:path w="6012" h="12726" extrusionOk="0">
                  <a:moveTo>
                    <a:pt x="5836" y="1"/>
                  </a:moveTo>
                  <a:lnTo>
                    <a:pt x="5749" y="45"/>
                  </a:lnTo>
                  <a:lnTo>
                    <a:pt x="2677" y="2239"/>
                  </a:lnTo>
                  <a:lnTo>
                    <a:pt x="1799" y="3028"/>
                  </a:lnTo>
                  <a:lnTo>
                    <a:pt x="1756" y="3072"/>
                  </a:lnTo>
                  <a:lnTo>
                    <a:pt x="1712" y="3160"/>
                  </a:lnTo>
                  <a:lnTo>
                    <a:pt x="1931" y="4476"/>
                  </a:lnTo>
                  <a:lnTo>
                    <a:pt x="2809" y="7767"/>
                  </a:lnTo>
                  <a:lnTo>
                    <a:pt x="3072" y="9303"/>
                  </a:lnTo>
                  <a:lnTo>
                    <a:pt x="3028" y="10269"/>
                  </a:lnTo>
                  <a:lnTo>
                    <a:pt x="2809" y="10664"/>
                  </a:lnTo>
                  <a:lnTo>
                    <a:pt x="702" y="11936"/>
                  </a:lnTo>
                  <a:lnTo>
                    <a:pt x="88" y="12419"/>
                  </a:lnTo>
                  <a:lnTo>
                    <a:pt x="44" y="12463"/>
                  </a:lnTo>
                  <a:lnTo>
                    <a:pt x="0" y="12550"/>
                  </a:lnTo>
                  <a:lnTo>
                    <a:pt x="0" y="12594"/>
                  </a:lnTo>
                  <a:lnTo>
                    <a:pt x="44" y="12682"/>
                  </a:lnTo>
                  <a:lnTo>
                    <a:pt x="88" y="12726"/>
                  </a:lnTo>
                  <a:lnTo>
                    <a:pt x="176" y="12726"/>
                  </a:lnTo>
                  <a:lnTo>
                    <a:pt x="264" y="12682"/>
                  </a:lnTo>
                  <a:lnTo>
                    <a:pt x="922" y="12243"/>
                  </a:lnTo>
                  <a:lnTo>
                    <a:pt x="3028" y="10971"/>
                  </a:lnTo>
                  <a:lnTo>
                    <a:pt x="3116" y="10883"/>
                  </a:lnTo>
                  <a:lnTo>
                    <a:pt x="3379" y="10400"/>
                  </a:lnTo>
                  <a:lnTo>
                    <a:pt x="3379" y="10313"/>
                  </a:lnTo>
                  <a:lnTo>
                    <a:pt x="3423" y="9303"/>
                  </a:lnTo>
                  <a:lnTo>
                    <a:pt x="3423" y="9259"/>
                  </a:lnTo>
                  <a:lnTo>
                    <a:pt x="3160" y="7724"/>
                  </a:lnTo>
                  <a:lnTo>
                    <a:pt x="2282" y="4433"/>
                  </a:lnTo>
                  <a:lnTo>
                    <a:pt x="2107" y="3204"/>
                  </a:lnTo>
                  <a:lnTo>
                    <a:pt x="2896" y="2502"/>
                  </a:lnTo>
                  <a:lnTo>
                    <a:pt x="5968" y="308"/>
                  </a:lnTo>
                  <a:lnTo>
                    <a:pt x="6012" y="264"/>
                  </a:lnTo>
                  <a:lnTo>
                    <a:pt x="6012" y="220"/>
                  </a:lnTo>
                  <a:lnTo>
                    <a:pt x="6012" y="132"/>
                  </a:lnTo>
                  <a:lnTo>
                    <a:pt x="6012" y="88"/>
                  </a:lnTo>
                  <a:lnTo>
                    <a:pt x="5968" y="45"/>
                  </a:lnTo>
                  <a:lnTo>
                    <a:pt x="58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1" name="Google Shape;611;p47"/>
            <p:cNvSpPr/>
            <p:nvPr/>
          </p:nvSpPr>
          <p:spPr>
            <a:xfrm>
              <a:off x="812950" y="2979800"/>
              <a:ext cx="295125" cy="758050"/>
            </a:xfrm>
            <a:custGeom>
              <a:avLst/>
              <a:gdLst/>
              <a:ahLst/>
              <a:cxnLst/>
              <a:rect l="l" t="t" r="r" b="b"/>
              <a:pathLst>
                <a:path w="11805" h="30322" extrusionOk="0">
                  <a:moveTo>
                    <a:pt x="88" y="1"/>
                  </a:moveTo>
                  <a:lnTo>
                    <a:pt x="44" y="88"/>
                  </a:lnTo>
                  <a:lnTo>
                    <a:pt x="0" y="132"/>
                  </a:lnTo>
                  <a:lnTo>
                    <a:pt x="0" y="220"/>
                  </a:lnTo>
                  <a:lnTo>
                    <a:pt x="395" y="1580"/>
                  </a:lnTo>
                  <a:lnTo>
                    <a:pt x="790" y="3906"/>
                  </a:lnTo>
                  <a:lnTo>
                    <a:pt x="1010" y="6495"/>
                  </a:lnTo>
                  <a:lnTo>
                    <a:pt x="1054" y="6539"/>
                  </a:lnTo>
                  <a:lnTo>
                    <a:pt x="1317" y="7373"/>
                  </a:lnTo>
                  <a:lnTo>
                    <a:pt x="1361" y="7460"/>
                  </a:lnTo>
                  <a:lnTo>
                    <a:pt x="4739" y="10707"/>
                  </a:lnTo>
                  <a:lnTo>
                    <a:pt x="7855" y="13735"/>
                  </a:lnTo>
                  <a:lnTo>
                    <a:pt x="8469" y="14481"/>
                  </a:lnTo>
                  <a:lnTo>
                    <a:pt x="9435" y="18255"/>
                  </a:lnTo>
                  <a:lnTo>
                    <a:pt x="9435" y="18299"/>
                  </a:lnTo>
                  <a:lnTo>
                    <a:pt x="10093" y="19747"/>
                  </a:lnTo>
                  <a:lnTo>
                    <a:pt x="9917" y="23257"/>
                  </a:lnTo>
                  <a:lnTo>
                    <a:pt x="9917" y="23345"/>
                  </a:lnTo>
                  <a:lnTo>
                    <a:pt x="11102" y="26153"/>
                  </a:lnTo>
                  <a:lnTo>
                    <a:pt x="11453" y="30190"/>
                  </a:lnTo>
                  <a:lnTo>
                    <a:pt x="11497" y="30278"/>
                  </a:lnTo>
                  <a:lnTo>
                    <a:pt x="11629" y="30322"/>
                  </a:lnTo>
                  <a:lnTo>
                    <a:pt x="11716" y="30322"/>
                  </a:lnTo>
                  <a:lnTo>
                    <a:pt x="11760" y="30278"/>
                  </a:lnTo>
                  <a:lnTo>
                    <a:pt x="11804" y="30190"/>
                  </a:lnTo>
                  <a:lnTo>
                    <a:pt x="11804" y="30146"/>
                  </a:lnTo>
                  <a:lnTo>
                    <a:pt x="11453" y="26109"/>
                  </a:lnTo>
                  <a:lnTo>
                    <a:pt x="11453" y="26022"/>
                  </a:lnTo>
                  <a:lnTo>
                    <a:pt x="10268" y="23257"/>
                  </a:lnTo>
                  <a:lnTo>
                    <a:pt x="10444" y="19703"/>
                  </a:lnTo>
                  <a:lnTo>
                    <a:pt x="10444" y="19615"/>
                  </a:lnTo>
                  <a:lnTo>
                    <a:pt x="9742" y="18123"/>
                  </a:lnTo>
                  <a:lnTo>
                    <a:pt x="8777" y="14350"/>
                  </a:lnTo>
                  <a:lnTo>
                    <a:pt x="8733" y="14306"/>
                  </a:lnTo>
                  <a:lnTo>
                    <a:pt x="8118" y="13516"/>
                  </a:lnTo>
                  <a:lnTo>
                    <a:pt x="8118" y="13472"/>
                  </a:lnTo>
                  <a:lnTo>
                    <a:pt x="4959" y="10444"/>
                  </a:lnTo>
                  <a:lnTo>
                    <a:pt x="1624" y="7241"/>
                  </a:lnTo>
                  <a:lnTo>
                    <a:pt x="1361" y="6451"/>
                  </a:lnTo>
                  <a:lnTo>
                    <a:pt x="1097" y="3862"/>
                  </a:lnTo>
                  <a:lnTo>
                    <a:pt x="746" y="1493"/>
                  </a:lnTo>
                  <a:lnTo>
                    <a:pt x="351" y="132"/>
                  </a:lnTo>
                  <a:lnTo>
                    <a:pt x="308" y="45"/>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2" name="Google Shape;612;p47"/>
            <p:cNvSpPr/>
            <p:nvPr/>
          </p:nvSpPr>
          <p:spPr>
            <a:xfrm>
              <a:off x="752600" y="2734075"/>
              <a:ext cx="357675" cy="1117875"/>
            </a:xfrm>
            <a:custGeom>
              <a:avLst/>
              <a:gdLst/>
              <a:ahLst/>
              <a:cxnLst/>
              <a:rect l="l" t="t" r="r" b="b"/>
              <a:pathLst>
                <a:path w="14307" h="44715" extrusionOk="0">
                  <a:moveTo>
                    <a:pt x="2590" y="0"/>
                  </a:moveTo>
                  <a:lnTo>
                    <a:pt x="1274" y="395"/>
                  </a:lnTo>
                  <a:lnTo>
                    <a:pt x="1142" y="483"/>
                  </a:lnTo>
                  <a:lnTo>
                    <a:pt x="133" y="2151"/>
                  </a:lnTo>
                  <a:lnTo>
                    <a:pt x="133" y="2238"/>
                  </a:lnTo>
                  <a:lnTo>
                    <a:pt x="1" y="4257"/>
                  </a:lnTo>
                  <a:lnTo>
                    <a:pt x="1" y="4301"/>
                  </a:lnTo>
                  <a:lnTo>
                    <a:pt x="133" y="6846"/>
                  </a:lnTo>
                  <a:lnTo>
                    <a:pt x="133" y="6890"/>
                  </a:lnTo>
                  <a:lnTo>
                    <a:pt x="1054" y="9874"/>
                  </a:lnTo>
                  <a:lnTo>
                    <a:pt x="1800" y="12989"/>
                  </a:lnTo>
                  <a:lnTo>
                    <a:pt x="2195" y="15227"/>
                  </a:lnTo>
                  <a:lnTo>
                    <a:pt x="2458" y="17245"/>
                  </a:lnTo>
                  <a:lnTo>
                    <a:pt x="3029" y="19878"/>
                  </a:lnTo>
                  <a:lnTo>
                    <a:pt x="3424" y="21151"/>
                  </a:lnTo>
                  <a:lnTo>
                    <a:pt x="3424" y="21239"/>
                  </a:lnTo>
                  <a:lnTo>
                    <a:pt x="4257" y="22379"/>
                  </a:lnTo>
                  <a:lnTo>
                    <a:pt x="4257" y="22423"/>
                  </a:lnTo>
                  <a:lnTo>
                    <a:pt x="5486" y="23740"/>
                  </a:lnTo>
                  <a:lnTo>
                    <a:pt x="6144" y="25407"/>
                  </a:lnTo>
                  <a:lnTo>
                    <a:pt x="6188" y="25407"/>
                  </a:lnTo>
                  <a:lnTo>
                    <a:pt x="7680" y="27557"/>
                  </a:lnTo>
                  <a:lnTo>
                    <a:pt x="8689" y="29181"/>
                  </a:lnTo>
                  <a:lnTo>
                    <a:pt x="9084" y="30190"/>
                  </a:lnTo>
                  <a:lnTo>
                    <a:pt x="9084" y="32121"/>
                  </a:lnTo>
                  <a:lnTo>
                    <a:pt x="9084" y="32165"/>
                  </a:lnTo>
                  <a:lnTo>
                    <a:pt x="9304" y="32998"/>
                  </a:lnTo>
                  <a:lnTo>
                    <a:pt x="9304" y="33042"/>
                  </a:lnTo>
                  <a:lnTo>
                    <a:pt x="10488" y="35368"/>
                  </a:lnTo>
                  <a:lnTo>
                    <a:pt x="10532" y="35368"/>
                  </a:lnTo>
                  <a:lnTo>
                    <a:pt x="11585" y="36992"/>
                  </a:lnTo>
                  <a:lnTo>
                    <a:pt x="12551" y="39317"/>
                  </a:lnTo>
                  <a:lnTo>
                    <a:pt x="13560" y="41555"/>
                  </a:lnTo>
                  <a:lnTo>
                    <a:pt x="13955" y="43179"/>
                  </a:lnTo>
                  <a:lnTo>
                    <a:pt x="13955" y="44276"/>
                  </a:lnTo>
                  <a:lnTo>
                    <a:pt x="13955" y="44495"/>
                  </a:lnTo>
                  <a:lnTo>
                    <a:pt x="13955" y="44583"/>
                  </a:lnTo>
                  <a:lnTo>
                    <a:pt x="13955" y="44627"/>
                  </a:lnTo>
                  <a:lnTo>
                    <a:pt x="14043" y="44671"/>
                  </a:lnTo>
                  <a:lnTo>
                    <a:pt x="14087" y="44715"/>
                  </a:lnTo>
                  <a:lnTo>
                    <a:pt x="14130" y="44715"/>
                  </a:lnTo>
                  <a:lnTo>
                    <a:pt x="14218" y="44671"/>
                  </a:lnTo>
                  <a:lnTo>
                    <a:pt x="14306" y="44539"/>
                  </a:lnTo>
                  <a:lnTo>
                    <a:pt x="14306" y="44320"/>
                  </a:lnTo>
                  <a:lnTo>
                    <a:pt x="14306" y="44276"/>
                  </a:lnTo>
                  <a:lnTo>
                    <a:pt x="14306" y="43135"/>
                  </a:lnTo>
                  <a:lnTo>
                    <a:pt x="14306" y="43091"/>
                  </a:lnTo>
                  <a:lnTo>
                    <a:pt x="13911" y="41467"/>
                  </a:lnTo>
                  <a:lnTo>
                    <a:pt x="13867" y="41423"/>
                  </a:lnTo>
                  <a:lnTo>
                    <a:pt x="12858" y="39186"/>
                  </a:lnTo>
                  <a:lnTo>
                    <a:pt x="11893" y="36860"/>
                  </a:lnTo>
                  <a:lnTo>
                    <a:pt x="11893" y="36816"/>
                  </a:lnTo>
                  <a:lnTo>
                    <a:pt x="10796" y="35192"/>
                  </a:lnTo>
                  <a:lnTo>
                    <a:pt x="9611" y="32911"/>
                  </a:lnTo>
                  <a:lnTo>
                    <a:pt x="9435" y="32077"/>
                  </a:lnTo>
                  <a:lnTo>
                    <a:pt x="9435" y="30146"/>
                  </a:lnTo>
                  <a:lnTo>
                    <a:pt x="9435" y="30058"/>
                  </a:lnTo>
                  <a:lnTo>
                    <a:pt x="9040" y="29049"/>
                  </a:lnTo>
                  <a:lnTo>
                    <a:pt x="8996" y="29005"/>
                  </a:lnTo>
                  <a:lnTo>
                    <a:pt x="7987" y="27338"/>
                  </a:lnTo>
                  <a:lnTo>
                    <a:pt x="6495" y="25232"/>
                  </a:lnTo>
                  <a:lnTo>
                    <a:pt x="5793" y="23564"/>
                  </a:lnTo>
                  <a:lnTo>
                    <a:pt x="5749" y="23520"/>
                  </a:lnTo>
                  <a:lnTo>
                    <a:pt x="4521" y="22160"/>
                  </a:lnTo>
                  <a:lnTo>
                    <a:pt x="3731" y="21063"/>
                  </a:lnTo>
                  <a:lnTo>
                    <a:pt x="3380" y="19790"/>
                  </a:lnTo>
                  <a:lnTo>
                    <a:pt x="2809" y="17202"/>
                  </a:lnTo>
                  <a:lnTo>
                    <a:pt x="2546" y="15183"/>
                  </a:lnTo>
                  <a:lnTo>
                    <a:pt x="2107" y="12901"/>
                  </a:lnTo>
                  <a:lnTo>
                    <a:pt x="1405" y="9786"/>
                  </a:lnTo>
                  <a:lnTo>
                    <a:pt x="484" y="6802"/>
                  </a:lnTo>
                  <a:lnTo>
                    <a:pt x="352" y="4257"/>
                  </a:lnTo>
                  <a:lnTo>
                    <a:pt x="484" y="2282"/>
                  </a:lnTo>
                  <a:lnTo>
                    <a:pt x="1405" y="703"/>
                  </a:lnTo>
                  <a:lnTo>
                    <a:pt x="2678" y="352"/>
                  </a:lnTo>
                  <a:lnTo>
                    <a:pt x="2722" y="308"/>
                  </a:lnTo>
                  <a:lnTo>
                    <a:pt x="2765" y="264"/>
                  </a:lnTo>
                  <a:lnTo>
                    <a:pt x="2809" y="220"/>
                  </a:lnTo>
                  <a:lnTo>
                    <a:pt x="2809" y="132"/>
                  </a:lnTo>
                  <a:lnTo>
                    <a:pt x="2765" y="88"/>
                  </a:lnTo>
                  <a:lnTo>
                    <a:pt x="2722" y="44"/>
                  </a:lnTo>
                  <a:lnTo>
                    <a:pt x="263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47"/>
            <p:cNvSpPr/>
            <p:nvPr/>
          </p:nvSpPr>
          <p:spPr>
            <a:xfrm>
              <a:off x="699950" y="2628750"/>
              <a:ext cx="400450" cy="1287925"/>
            </a:xfrm>
            <a:custGeom>
              <a:avLst/>
              <a:gdLst/>
              <a:ahLst/>
              <a:cxnLst/>
              <a:rect l="l" t="t" r="r" b="b"/>
              <a:pathLst>
                <a:path w="16018" h="51517" extrusionOk="0">
                  <a:moveTo>
                    <a:pt x="11848" y="1"/>
                  </a:moveTo>
                  <a:lnTo>
                    <a:pt x="9918" y="1010"/>
                  </a:lnTo>
                  <a:lnTo>
                    <a:pt x="7636" y="1844"/>
                  </a:lnTo>
                  <a:lnTo>
                    <a:pt x="5574" y="2546"/>
                  </a:lnTo>
                  <a:lnTo>
                    <a:pt x="2765" y="3204"/>
                  </a:lnTo>
                  <a:lnTo>
                    <a:pt x="352" y="3994"/>
                  </a:lnTo>
                  <a:lnTo>
                    <a:pt x="264" y="4082"/>
                  </a:lnTo>
                  <a:lnTo>
                    <a:pt x="220" y="4126"/>
                  </a:lnTo>
                  <a:lnTo>
                    <a:pt x="1" y="5003"/>
                  </a:lnTo>
                  <a:lnTo>
                    <a:pt x="1" y="5047"/>
                  </a:lnTo>
                  <a:lnTo>
                    <a:pt x="88" y="7461"/>
                  </a:lnTo>
                  <a:lnTo>
                    <a:pt x="220" y="9655"/>
                  </a:lnTo>
                  <a:lnTo>
                    <a:pt x="220" y="9699"/>
                  </a:lnTo>
                  <a:lnTo>
                    <a:pt x="1098" y="11849"/>
                  </a:lnTo>
                  <a:lnTo>
                    <a:pt x="1493" y="12990"/>
                  </a:lnTo>
                  <a:lnTo>
                    <a:pt x="1800" y="14174"/>
                  </a:lnTo>
                  <a:lnTo>
                    <a:pt x="2370" y="16544"/>
                  </a:lnTo>
                  <a:lnTo>
                    <a:pt x="2897" y="18957"/>
                  </a:lnTo>
                  <a:lnTo>
                    <a:pt x="3380" y="21371"/>
                  </a:lnTo>
                  <a:lnTo>
                    <a:pt x="3774" y="23477"/>
                  </a:lnTo>
                  <a:lnTo>
                    <a:pt x="4213" y="25539"/>
                  </a:lnTo>
                  <a:lnTo>
                    <a:pt x="4959" y="29576"/>
                  </a:lnTo>
                  <a:lnTo>
                    <a:pt x="5003" y="29664"/>
                  </a:lnTo>
                  <a:lnTo>
                    <a:pt x="6978" y="32911"/>
                  </a:lnTo>
                  <a:lnTo>
                    <a:pt x="7680" y="34315"/>
                  </a:lnTo>
                  <a:lnTo>
                    <a:pt x="7943" y="35851"/>
                  </a:lnTo>
                  <a:lnTo>
                    <a:pt x="7987" y="35895"/>
                  </a:lnTo>
                  <a:lnTo>
                    <a:pt x="8514" y="37211"/>
                  </a:lnTo>
                  <a:lnTo>
                    <a:pt x="8557" y="37255"/>
                  </a:lnTo>
                  <a:lnTo>
                    <a:pt x="9654" y="39230"/>
                  </a:lnTo>
                  <a:lnTo>
                    <a:pt x="11059" y="41292"/>
                  </a:lnTo>
                  <a:lnTo>
                    <a:pt x="11936" y="42697"/>
                  </a:lnTo>
                  <a:lnTo>
                    <a:pt x="12989" y="45022"/>
                  </a:lnTo>
                  <a:lnTo>
                    <a:pt x="13033" y="45022"/>
                  </a:lnTo>
                  <a:lnTo>
                    <a:pt x="15403" y="48620"/>
                  </a:lnTo>
                  <a:lnTo>
                    <a:pt x="15666" y="49279"/>
                  </a:lnTo>
                  <a:lnTo>
                    <a:pt x="15534" y="50814"/>
                  </a:lnTo>
                  <a:lnTo>
                    <a:pt x="15403" y="51297"/>
                  </a:lnTo>
                  <a:lnTo>
                    <a:pt x="15403" y="51385"/>
                  </a:lnTo>
                  <a:lnTo>
                    <a:pt x="15403" y="51429"/>
                  </a:lnTo>
                  <a:lnTo>
                    <a:pt x="15447" y="51473"/>
                  </a:lnTo>
                  <a:lnTo>
                    <a:pt x="15491" y="51516"/>
                  </a:lnTo>
                  <a:lnTo>
                    <a:pt x="15666" y="51516"/>
                  </a:lnTo>
                  <a:lnTo>
                    <a:pt x="15710" y="51429"/>
                  </a:lnTo>
                  <a:lnTo>
                    <a:pt x="15885" y="50902"/>
                  </a:lnTo>
                  <a:lnTo>
                    <a:pt x="15885" y="50858"/>
                  </a:lnTo>
                  <a:lnTo>
                    <a:pt x="16017" y="49235"/>
                  </a:lnTo>
                  <a:lnTo>
                    <a:pt x="16017" y="49147"/>
                  </a:lnTo>
                  <a:lnTo>
                    <a:pt x="15710" y="48445"/>
                  </a:lnTo>
                  <a:lnTo>
                    <a:pt x="15666" y="48445"/>
                  </a:lnTo>
                  <a:lnTo>
                    <a:pt x="13340" y="44847"/>
                  </a:lnTo>
                  <a:lnTo>
                    <a:pt x="12243" y="42521"/>
                  </a:lnTo>
                  <a:lnTo>
                    <a:pt x="11322" y="41073"/>
                  </a:lnTo>
                  <a:lnTo>
                    <a:pt x="9962" y="39054"/>
                  </a:lnTo>
                  <a:lnTo>
                    <a:pt x="8865" y="37080"/>
                  </a:lnTo>
                  <a:lnTo>
                    <a:pt x="8294" y="35763"/>
                  </a:lnTo>
                  <a:lnTo>
                    <a:pt x="8031" y="34228"/>
                  </a:lnTo>
                  <a:lnTo>
                    <a:pt x="8031" y="34184"/>
                  </a:lnTo>
                  <a:lnTo>
                    <a:pt x="7285" y="32736"/>
                  </a:lnTo>
                  <a:lnTo>
                    <a:pt x="5310" y="29489"/>
                  </a:lnTo>
                  <a:lnTo>
                    <a:pt x="4564" y="25495"/>
                  </a:lnTo>
                  <a:lnTo>
                    <a:pt x="4125" y="23389"/>
                  </a:lnTo>
                  <a:lnTo>
                    <a:pt x="3731" y="21327"/>
                  </a:lnTo>
                  <a:lnTo>
                    <a:pt x="3248" y="18913"/>
                  </a:lnTo>
                  <a:lnTo>
                    <a:pt x="2721" y="16456"/>
                  </a:lnTo>
                  <a:lnTo>
                    <a:pt x="2151" y="14087"/>
                  </a:lnTo>
                  <a:lnTo>
                    <a:pt x="1800" y="12902"/>
                  </a:lnTo>
                  <a:lnTo>
                    <a:pt x="1449" y="11717"/>
                  </a:lnTo>
                  <a:lnTo>
                    <a:pt x="571" y="9611"/>
                  </a:lnTo>
                  <a:lnTo>
                    <a:pt x="440" y="7417"/>
                  </a:lnTo>
                  <a:lnTo>
                    <a:pt x="352" y="5091"/>
                  </a:lnTo>
                  <a:lnTo>
                    <a:pt x="571" y="4301"/>
                  </a:lnTo>
                  <a:lnTo>
                    <a:pt x="2853" y="3555"/>
                  </a:lnTo>
                  <a:lnTo>
                    <a:pt x="5705" y="2853"/>
                  </a:lnTo>
                  <a:lnTo>
                    <a:pt x="7768" y="2195"/>
                  </a:lnTo>
                  <a:lnTo>
                    <a:pt x="10049" y="1317"/>
                  </a:lnTo>
                  <a:lnTo>
                    <a:pt x="12024" y="308"/>
                  </a:lnTo>
                  <a:lnTo>
                    <a:pt x="12068" y="264"/>
                  </a:lnTo>
                  <a:lnTo>
                    <a:pt x="12112" y="220"/>
                  </a:lnTo>
                  <a:lnTo>
                    <a:pt x="12112" y="133"/>
                  </a:lnTo>
                  <a:lnTo>
                    <a:pt x="12112" y="89"/>
                  </a:lnTo>
                  <a:lnTo>
                    <a:pt x="12068" y="45"/>
                  </a:lnTo>
                  <a:lnTo>
                    <a:pt x="119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47"/>
            <p:cNvSpPr/>
            <p:nvPr/>
          </p:nvSpPr>
          <p:spPr>
            <a:xfrm>
              <a:off x="651675" y="2566225"/>
              <a:ext cx="432250" cy="1407500"/>
            </a:xfrm>
            <a:custGeom>
              <a:avLst/>
              <a:gdLst/>
              <a:ahLst/>
              <a:cxnLst/>
              <a:rect l="l" t="t" r="r" b="b"/>
              <a:pathLst>
                <a:path w="17290" h="56300" extrusionOk="0">
                  <a:moveTo>
                    <a:pt x="14745" y="1"/>
                  </a:moveTo>
                  <a:lnTo>
                    <a:pt x="14657" y="45"/>
                  </a:lnTo>
                  <a:lnTo>
                    <a:pt x="12112" y="1756"/>
                  </a:lnTo>
                  <a:lnTo>
                    <a:pt x="9479" y="2809"/>
                  </a:lnTo>
                  <a:lnTo>
                    <a:pt x="7548" y="3511"/>
                  </a:lnTo>
                  <a:lnTo>
                    <a:pt x="4345" y="4301"/>
                  </a:lnTo>
                  <a:lnTo>
                    <a:pt x="4301" y="4301"/>
                  </a:lnTo>
                  <a:lnTo>
                    <a:pt x="2765" y="5179"/>
                  </a:lnTo>
                  <a:lnTo>
                    <a:pt x="2722" y="5179"/>
                  </a:lnTo>
                  <a:lnTo>
                    <a:pt x="879" y="6539"/>
                  </a:lnTo>
                  <a:lnTo>
                    <a:pt x="879" y="6583"/>
                  </a:lnTo>
                  <a:lnTo>
                    <a:pt x="264" y="7153"/>
                  </a:lnTo>
                  <a:lnTo>
                    <a:pt x="220" y="7241"/>
                  </a:lnTo>
                  <a:lnTo>
                    <a:pt x="1" y="7987"/>
                  </a:lnTo>
                  <a:lnTo>
                    <a:pt x="1" y="8031"/>
                  </a:lnTo>
                  <a:lnTo>
                    <a:pt x="133" y="10093"/>
                  </a:lnTo>
                  <a:lnTo>
                    <a:pt x="133" y="10181"/>
                  </a:lnTo>
                  <a:lnTo>
                    <a:pt x="1317" y="12902"/>
                  </a:lnTo>
                  <a:lnTo>
                    <a:pt x="2327" y="16193"/>
                  </a:lnTo>
                  <a:lnTo>
                    <a:pt x="3160" y="20010"/>
                  </a:lnTo>
                  <a:lnTo>
                    <a:pt x="3599" y="22511"/>
                  </a:lnTo>
                  <a:lnTo>
                    <a:pt x="4740" y="27119"/>
                  </a:lnTo>
                  <a:lnTo>
                    <a:pt x="5398" y="30278"/>
                  </a:lnTo>
                  <a:lnTo>
                    <a:pt x="5705" y="32297"/>
                  </a:lnTo>
                  <a:lnTo>
                    <a:pt x="5662" y="34710"/>
                  </a:lnTo>
                  <a:lnTo>
                    <a:pt x="5749" y="35719"/>
                  </a:lnTo>
                  <a:lnTo>
                    <a:pt x="5749" y="35763"/>
                  </a:lnTo>
                  <a:lnTo>
                    <a:pt x="6671" y="37913"/>
                  </a:lnTo>
                  <a:lnTo>
                    <a:pt x="7768" y="40020"/>
                  </a:lnTo>
                  <a:lnTo>
                    <a:pt x="9172" y="42082"/>
                  </a:lnTo>
                  <a:lnTo>
                    <a:pt x="10445" y="44013"/>
                  </a:lnTo>
                  <a:lnTo>
                    <a:pt x="11761" y="45900"/>
                  </a:lnTo>
                  <a:lnTo>
                    <a:pt x="12726" y="47830"/>
                  </a:lnTo>
                  <a:lnTo>
                    <a:pt x="12726" y="47874"/>
                  </a:lnTo>
                  <a:lnTo>
                    <a:pt x="13999" y="49849"/>
                  </a:lnTo>
                  <a:lnTo>
                    <a:pt x="15315" y="51736"/>
                  </a:lnTo>
                  <a:lnTo>
                    <a:pt x="16632" y="53535"/>
                  </a:lnTo>
                  <a:lnTo>
                    <a:pt x="16939" y="54105"/>
                  </a:lnTo>
                  <a:lnTo>
                    <a:pt x="16939" y="54544"/>
                  </a:lnTo>
                  <a:lnTo>
                    <a:pt x="16325" y="55948"/>
                  </a:lnTo>
                  <a:lnTo>
                    <a:pt x="16325" y="55992"/>
                  </a:lnTo>
                  <a:lnTo>
                    <a:pt x="16281" y="56080"/>
                  </a:lnTo>
                  <a:lnTo>
                    <a:pt x="16281" y="56168"/>
                  </a:lnTo>
                  <a:lnTo>
                    <a:pt x="16325" y="56211"/>
                  </a:lnTo>
                  <a:lnTo>
                    <a:pt x="16368" y="56255"/>
                  </a:lnTo>
                  <a:lnTo>
                    <a:pt x="16412" y="56299"/>
                  </a:lnTo>
                  <a:lnTo>
                    <a:pt x="16456" y="56299"/>
                  </a:lnTo>
                  <a:lnTo>
                    <a:pt x="16544" y="56255"/>
                  </a:lnTo>
                  <a:lnTo>
                    <a:pt x="16632" y="56168"/>
                  </a:lnTo>
                  <a:lnTo>
                    <a:pt x="16632" y="56080"/>
                  </a:lnTo>
                  <a:lnTo>
                    <a:pt x="17246" y="54676"/>
                  </a:lnTo>
                  <a:lnTo>
                    <a:pt x="17290" y="54588"/>
                  </a:lnTo>
                  <a:lnTo>
                    <a:pt x="17290" y="54061"/>
                  </a:lnTo>
                  <a:lnTo>
                    <a:pt x="17290" y="53974"/>
                  </a:lnTo>
                  <a:lnTo>
                    <a:pt x="16895" y="53359"/>
                  </a:lnTo>
                  <a:lnTo>
                    <a:pt x="15579" y="51560"/>
                  </a:lnTo>
                  <a:lnTo>
                    <a:pt x="14306" y="49673"/>
                  </a:lnTo>
                  <a:lnTo>
                    <a:pt x="13033" y="47699"/>
                  </a:lnTo>
                  <a:lnTo>
                    <a:pt x="12068" y="45724"/>
                  </a:lnTo>
                  <a:lnTo>
                    <a:pt x="10752" y="43837"/>
                  </a:lnTo>
                  <a:lnTo>
                    <a:pt x="9435" y="41906"/>
                  </a:lnTo>
                  <a:lnTo>
                    <a:pt x="8075" y="39844"/>
                  </a:lnTo>
                  <a:lnTo>
                    <a:pt x="6978" y="37782"/>
                  </a:lnTo>
                  <a:lnTo>
                    <a:pt x="6100" y="35632"/>
                  </a:lnTo>
                  <a:lnTo>
                    <a:pt x="6013" y="34710"/>
                  </a:lnTo>
                  <a:lnTo>
                    <a:pt x="6056" y="32253"/>
                  </a:lnTo>
                  <a:lnTo>
                    <a:pt x="5749" y="30234"/>
                  </a:lnTo>
                  <a:lnTo>
                    <a:pt x="5091" y="27031"/>
                  </a:lnTo>
                  <a:lnTo>
                    <a:pt x="3950" y="22468"/>
                  </a:lnTo>
                  <a:lnTo>
                    <a:pt x="3468" y="19922"/>
                  </a:lnTo>
                  <a:lnTo>
                    <a:pt x="2678" y="16105"/>
                  </a:lnTo>
                  <a:lnTo>
                    <a:pt x="1668" y="12770"/>
                  </a:lnTo>
                  <a:lnTo>
                    <a:pt x="484" y="10049"/>
                  </a:lnTo>
                  <a:lnTo>
                    <a:pt x="352" y="8031"/>
                  </a:lnTo>
                  <a:lnTo>
                    <a:pt x="571" y="7373"/>
                  </a:lnTo>
                  <a:lnTo>
                    <a:pt x="1098" y="6802"/>
                  </a:lnTo>
                  <a:lnTo>
                    <a:pt x="2941" y="5486"/>
                  </a:lnTo>
                  <a:lnTo>
                    <a:pt x="4433" y="4652"/>
                  </a:lnTo>
                  <a:lnTo>
                    <a:pt x="7636" y="3818"/>
                  </a:lnTo>
                  <a:lnTo>
                    <a:pt x="9611" y="3160"/>
                  </a:lnTo>
                  <a:lnTo>
                    <a:pt x="12244" y="2063"/>
                  </a:lnTo>
                  <a:lnTo>
                    <a:pt x="12288" y="2019"/>
                  </a:lnTo>
                  <a:lnTo>
                    <a:pt x="14876" y="352"/>
                  </a:lnTo>
                  <a:lnTo>
                    <a:pt x="14920" y="308"/>
                  </a:lnTo>
                  <a:lnTo>
                    <a:pt x="14920" y="220"/>
                  </a:lnTo>
                  <a:lnTo>
                    <a:pt x="14920" y="176"/>
                  </a:lnTo>
                  <a:lnTo>
                    <a:pt x="14920" y="89"/>
                  </a:lnTo>
                  <a:lnTo>
                    <a:pt x="14876" y="45"/>
                  </a:lnTo>
                  <a:lnTo>
                    <a:pt x="1478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47"/>
            <p:cNvSpPr/>
            <p:nvPr/>
          </p:nvSpPr>
          <p:spPr>
            <a:xfrm>
              <a:off x="591350" y="2376450"/>
              <a:ext cx="593500" cy="1676250"/>
            </a:xfrm>
            <a:custGeom>
              <a:avLst/>
              <a:gdLst/>
              <a:ahLst/>
              <a:cxnLst/>
              <a:rect l="l" t="t" r="r" b="b"/>
              <a:pathLst>
                <a:path w="23740" h="67050" extrusionOk="0">
                  <a:moveTo>
                    <a:pt x="23477" y="0"/>
                  </a:moveTo>
                  <a:lnTo>
                    <a:pt x="19571" y="2370"/>
                  </a:lnTo>
                  <a:lnTo>
                    <a:pt x="17641" y="3730"/>
                  </a:lnTo>
                  <a:lnTo>
                    <a:pt x="15490" y="5222"/>
                  </a:lnTo>
                  <a:lnTo>
                    <a:pt x="13779" y="6363"/>
                  </a:lnTo>
                  <a:lnTo>
                    <a:pt x="11629" y="7285"/>
                  </a:lnTo>
                  <a:lnTo>
                    <a:pt x="8821" y="8338"/>
                  </a:lnTo>
                  <a:lnTo>
                    <a:pt x="7724" y="8777"/>
                  </a:lnTo>
                  <a:lnTo>
                    <a:pt x="6978" y="8908"/>
                  </a:lnTo>
                  <a:lnTo>
                    <a:pt x="6890" y="8952"/>
                  </a:lnTo>
                  <a:lnTo>
                    <a:pt x="3818" y="11541"/>
                  </a:lnTo>
                  <a:lnTo>
                    <a:pt x="2019" y="13121"/>
                  </a:lnTo>
                  <a:lnTo>
                    <a:pt x="2019" y="13165"/>
                  </a:lnTo>
                  <a:lnTo>
                    <a:pt x="703" y="14657"/>
                  </a:lnTo>
                  <a:lnTo>
                    <a:pt x="659" y="14700"/>
                  </a:lnTo>
                  <a:lnTo>
                    <a:pt x="88" y="15754"/>
                  </a:lnTo>
                  <a:lnTo>
                    <a:pt x="44" y="15797"/>
                  </a:lnTo>
                  <a:lnTo>
                    <a:pt x="1" y="16324"/>
                  </a:lnTo>
                  <a:lnTo>
                    <a:pt x="1" y="16412"/>
                  </a:lnTo>
                  <a:lnTo>
                    <a:pt x="1054" y="19176"/>
                  </a:lnTo>
                  <a:lnTo>
                    <a:pt x="1580" y="21282"/>
                  </a:lnTo>
                  <a:lnTo>
                    <a:pt x="2238" y="25100"/>
                  </a:lnTo>
                  <a:lnTo>
                    <a:pt x="2677" y="27513"/>
                  </a:lnTo>
                  <a:lnTo>
                    <a:pt x="3116" y="29795"/>
                  </a:lnTo>
                  <a:lnTo>
                    <a:pt x="3116" y="29839"/>
                  </a:lnTo>
                  <a:lnTo>
                    <a:pt x="4169" y="33174"/>
                  </a:lnTo>
                  <a:lnTo>
                    <a:pt x="5091" y="36114"/>
                  </a:lnTo>
                  <a:lnTo>
                    <a:pt x="5661" y="38878"/>
                  </a:lnTo>
                  <a:lnTo>
                    <a:pt x="5968" y="41029"/>
                  </a:lnTo>
                  <a:lnTo>
                    <a:pt x="5793" y="43837"/>
                  </a:lnTo>
                  <a:lnTo>
                    <a:pt x="5793" y="45899"/>
                  </a:lnTo>
                  <a:lnTo>
                    <a:pt x="5837" y="45899"/>
                  </a:lnTo>
                  <a:lnTo>
                    <a:pt x="6100" y="47918"/>
                  </a:lnTo>
                  <a:lnTo>
                    <a:pt x="6495" y="49761"/>
                  </a:lnTo>
                  <a:lnTo>
                    <a:pt x="6539" y="49805"/>
                  </a:lnTo>
                  <a:lnTo>
                    <a:pt x="7065" y="50902"/>
                  </a:lnTo>
                  <a:lnTo>
                    <a:pt x="7065" y="50946"/>
                  </a:lnTo>
                  <a:lnTo>
                    <a:pt x="8689" y="53271"/>
                  </a:lnTo>
                  <a:lnTo>
                    <a:pt x="9918" y="54939"/>
                  </a:lnTo>
                  <a:lnTo>
                    <a:pt x="12024" y="58230"/>
                  </a:lnTo>
                  <a:lnTo>
                    <a:pt x="13603" y="60292"/>
                  </a:lnTo>
                  <a:lnTo>
                    <a:pt x="15403" y="62837"/>
                  </a:lnTo>
                  <a:lnTo>
                    <a:pt x="16543" y="64768"/>
                  </a:lnTo>
                  <a:lnTo>
                    <a:pt x="16675" y="65426"/>
                  </a:lnTo>
                  <a:lnTo>
                    <a:pt x="16149" y="66786"/>
                  </a:lnTo>
                  <a:lnTo>
                    <a:pt x="16149" y="66874"/>
                  </a:lnTo>
                  <a:lnTo>
                    <a:pt x="16149" y="66918"/>
                  </a:lnTo>
                  <a:lnTo>
                    <a:pt x="16192" y="67006"/>
                  </a:lnTo>
                  <a:lnTo>
                    <a:pt x="16236" y="67050"/>
                  </a:lnTo>
                  <a:lnTo>
                    <a:pt x="16324" y="67050"/>
                  </a:lnTo>
                  <a:lnTo>
                    <a:pt x="16412" y="67006"/>
                  </a:lnTo>
                  <a:lnTo>
                    <a:pt x="16456" y="66918"/>
                  </a:lnTo>
                  <a:lnTo>
                    <a:pt x="17026" y="65470"/>
                  </a:lnTo>
                  <a:lnTo>
                    <a:pt x="17026" y="65382"/>
                  </a:lnTo>
                  <a:lnTo>
                    <a:pt x="16851" y="64680"/>
                  </a:lnTo>
                  <a:lnTo>
                    <a:pt x="16851" y="64636"/>
                  </a:lnTo>
                  <a:lnTo>
                    <a:pt x="15710" y="62662"/>
                  </a:lnTo>
                  <a:lnTo>
                    <a:pt x="15710" y="62618"/>
                  </a:lnTo>
                  <a:lnTo>
                    <a:pt x="13867" y="60073"/>
                  </a:lnTo>
                  <a:lnTo>
                    <a:pt x="12331" y="58010"/>
                  </a:lnTo>
                  <a:lnTo>
                    <a:pt x="10225" y="54719"/>
                  </a:lnTo>
                  <a:lnTo>
                    <a:pt x="8996" y="53052"/>
                  </a:lnTo>
                  <a:lnTo>
                    <a:pt x="7372" y="50770"/>
                  </a:lnTo>
                  <a:lnTo>
                    <a:pt x="6846" y="49673"/>
                  </a:lnTo>
                  <a:lnTo>
                    <a:pt x="6451" y="47830"/>
                  </a:lnTo>
                  <a:lnTo>
                    <a:pt x="6144" y="45855"/>
                  </a:lnTo>
                  <a:lnTo>
                    <a:pt x="6144" y="43837"/>
                  </a:lnTo>
                  <a:lnTo>
                    <a:pt x="6319" y="41029"/>
                  </a:lnTo>
                  <a:lnTo>
                    <a:pt x="6012" y="38835"/>
                  </a:lnTo>
                  <a:lnTo>
                    <a:pt x="5398" y="36026"/>
                  </a:lnTo>
                  <a:lnTo>
                    <a:pt x="4520" y="33086"/>
                  </a:lnTo>
                  <a:lnTo>
                    <a:pt x="3467" y="29751"/>
                  </a:lnTo>
                  <a:lnTo>
                    <a:pt x="3028" y="27470"/>
                  </a:lnTo>
                  <a:lnTo>
                    <a:pt x="2589" y="25056"/>
                  </a:lnTo>
                  <a:lnTo>
                    <a:pt x="1931" y="21195"/>
                  </a:lnTo>
                  <a:lnTo>
                    <a:pt x="1405" y="19088"/>
                  </a:lnTo>
                  <a:lnTo>
                    <a:pt x="1405" y="19045"/>
                  </a:lnTo>
                  <a:lnTo>
                    <a:pt x="352" y="16324"/>
                  </a:lnTo>
                  <a:lnTo>
                    <a:pt x="395" y="15885"/>
                  </a:lnTo>
                  <a:lnTo>
                    <a:pt x="966" y="14876"/>
                  </a:lnTo>
                  <a:lnTo>
                    <a:pt x="2282" y="13384"/>
                  </a:lnTo>
                  <a:lnTo>
                    <a:pt x="4038" y="11804"/>
                  </a:lnTo>
                  <a:lnTo>
                    <a:pt x="7109" y="9259"/>
                  </a:lnTo>
                  <a:lnTo>
                    <a:pt x="7811" y="9128"/>
                  </a:lnTo>
                  <a:lnTo>
                    <a:pt x="7855" y="9128"/>
                  </a:lnTo>
                  <a:lnTo>
                    <a:pt x="8952" y="8645"/>
                  </a:lnTo>
                  <a:lnTo>
                    <a:pt x="11761" y="7592"/>
                  </a:lnTo>
                  <a:lnTo>
                    <a:pt x="13911" y="6670"/>
                  </a:lnTo>
                  <a:lnTo>
                    <a:pt x="13955" y="6670"/>
                  </a:lnTo>
                  <a:lnTo>
                    <a:pt x="15666" y="5529"/>
                  </a:lnTo>
                  <a:lnTo>
                    <a:pt x="17816" y="3994"/>
                  </a:lnTo>
                  <a:lnTo>
                    <a:pt x="19747" y="2677"/>
                  </a:lnTo>
                  <a:lnTo>
                    <a:pt x="23652" y="308"/>
                  </a:lnTo>
                  <a:lnTo>
                    <a:pt x="23696" y="264"/>
                  </a:lnTo>
                  <a:lnTo>
                    <a:pt x="23696" y="220"/>
                  </a:lnTo>
                  <a:lnTo>
                    <a:pt x="23740" y="132"/>
                  </a:lnTo>
                  <a:lnTo>
                    <a:pt x="23696" y="88"/>
                  </a:lnTo>
                  <a:lnTo>
                    <a:pt x="2365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47"/>
            <p:cNvSpPr/>
            <p:nvPr/>
          </p:nvSpPr>
          <p:spPr>
            <a:xfrm>
              <a:off x="576000" y="2354500"/>
              <a:ext cx="578150" cy="1726725"/>
            </a:xfrm>
            <a:custGeom>
              <a:avLst/>
              <a:gdLst/>
              <a:ahLst/>
              <a:cxnLst/>
              <a:rect l="l" t="t" r="r" b="b"/>
              <a:pathLst>
                <a:path w="23126" h="69069" extrusionOk="0">
                  <a:moveTo>
                    <a:pt x="22862" y="1"/>
                  </a:moveTo>
                  <a:lnTo>
                    <a:pt x="19176" y="2239"/>
                  </a:lnTo>
                  <a:lnTo>
                    <a:pt x="17421" y="3467"/>
                  </a:lnTo>
                  <a:lnTo>
                    <a:pt x="15271" y="4872"/>
                  </a:lnTo>
                  <a:lnTo>
                    <a:pt x="13691" y="5925"/>
                  </a:lnTo>
                  <a:lnTo>
                    <a:pt x="10970" y="7066"/>
                  </a:lnTo>
                  <a:lnTo>
                    <a:pt x="7328" y="8777"/>
                  </a:lnTo>
                  <a:lnTo>
                    <a:pt x="6056" y="9655"/>
                  </a:lnTo>
                  <a:lnTo>
                    <a:pt x="6012" y="9655"/>
                  </a:lnTo>
                  <a:lnTo>
                    <a:pt x="3642" y="11980"/>
                  </a:lnTo>
                  <a:lnTo>
                    <a:pt x="1755" y="13823"/>
                  </a:lnTo>
                  <a:lnTo>
                    <a:pt x="922" y="14789"/>
                  </a:lnTo>
                  <a:lnTo>
                    <a:pt x="922" y="14832"/>
                  </a:lnTo>
                  <a:lnTo>
                    <a:pt x="307" y="16280"/>
                  </a:lnTo>
                  <a:lnTo>
                    <a:pt x="0" y="17772"/>
                  </a:lnTo>
                  <a:lnTo>
                    <a:pt x="0" y="17860"/>
                  </a:lnTo>
                  <a:lnTo>
                    <a:pt x="395" y="19923"/>
                  </a:lnTo>
                  <a:lnTo>
                    <a:pt x="1053" y="24003"/>
                  </a:lnTo>
                  <a:lnTo>
                    <a:pt x="1580" y="27119"/>
                  </a:lnTo>
                  <a:lnTo>
                    <a:pt x="2238" y="30147"/>
                  </a:lnTo>
                  <a:lnTo>
                    <a:pt x="2896" y="32560"/>
                  </a:lnTo>
                  <a:lnTo>
                    <a:pt x="4213" y="36158"/>
                  </a:lnTo>
                  <a:lnTo>
                    <a:pt x="4959" y="39098"/>
                  </a:lnTo>
                  <a:lnTo>
                    <a:pt x="5441" y="41775"/>
                  </a:lnTo>
                  <a:lnTo>
                    <a:pt x="5310" y="45987"/>
                  </a:lnTo>
                  <a:lnTo>
                    <a:pt x="5485" y="47787"/>
                  </a:lnTo>
                  <a:lnTo>
                    <a:pt x="6012" y="50332"/>
                  </a:lnTo>
                  <a:lnTo>
                    <a:pt x="6538" y="53315"/>
                  </a:lnTo>
                  <a:lnTo>
                    <a:pt x="6889" y="54632"/>
                  </a:lnTo>
                  <a:lnTo>
                    <a:pt x="6933" y="54676"/>
                  </a:lnTo>
                  <a:lnTo>
                    <a:pt x="8513" y="56650"/>
                  </a:lnTo>
                  <a:lnTo>
                    <a:pt x="14261" y="64637"/>
                  </a:lnTo>
                  <a:lnTo>
                    <a:pt x="15753" y="66962"/>
                  </a:lnTo>
                  <a:lnTo>
                    <a:pt x="16017" y="67577"/>
                  </a:lnTo>
                  <a:lnTo>
                    <a:pt x="15753" y="68849"/>
                  </a:lnTo>
                  <a:lnTo>
                    <a:pt x="15753" y="68937"/>
                  </a:lnTo>
                  <a:lnTo>
                    <a:pt x="15797" y="68981"/>
                  </a:lnTo>
                  <a:lnTo>
                    <a:pt x="15841" y="69025"/>
                  </a:lnTo>
                  <a:lnTo>
                    <a:pt x="15885" y="69069"/>
                  </a:lnTo>
                  <a:lnTo>
                    <a:pt x="15929" y="69069"/>
                  </a:lnTo>
                  <a:lnTo>
                    <a:pt x="16060" y="69025"/>
                  </a:lnTo>
                  <a:lnTo>
                    <a:pt x="16104" y="68937"/>
                  </a:lnTo>
                  <a:lnTo>
                    <a:pt x="16368" y="67577"/>
                  </a:lnTo>
                  <a:lnTo>
                    <a:pt x="16368" y="67489"/>
                  </a:lnTo>
                  <a:lnTo>
                    <a:pt x="16060" y="66787"/>
                  </a:lnTo>
                  <a:lnTo>
                    <a:pt x="14525" y="64461"/>
                  </a:lnTo>
                  <a:lnTo>
                    <a:pt x="8820" y="56431"/>
                  </a:lnTo>
                  <a:lnTo>
                    <a:pt x="7197" y="54500"/>
                  </a:lnTo>
                  <a:lnTo>
                    <a:pt x="6889" y="53228"/>
                  </a:lnTo>
                  <a:lnTo>
                    <a:pt x="6363" y="50244"/>
                  </a:lnTo>
                  <a:lnTo>
                    <a:pt x="5836" y="47743"/>
                  </a:lnTo>
                  <a:lnTo>
                    <a:pt x="5661" y="45987"/>
                  </a:lnTo>
                  <a:lnTo>
                    <a:pt x="5792" y="41775"/>
                  </a:lnTo>
                  <a:lnTo>
                    <a:pt x="5792" y="41731"/>
                  </a:lnTo>
                  <a:lnTo>
                    <a:pt x="5310" y="39054"/>
                  </a:lnTo>
                  <a:lnTo>
                    <a:pt x="4520" y="36071"/>
                  </a:lnTo>
                  <a:lnTo>
                    <a:pt x="3247" y="32472"/>
                  </a:lnTo>
                  <a:lnTo>
                    <a:pt x="2545" y="30059"/>
                  </a:lnTo>
                  <a:lnTo>
                    <a:pt x="1931" y="27031"/>
                  </a:lnTo>
                  <a:lnTo>
                    <a:pt x="1404" y="23960"/>
                  </a:lnTo>
                  <a:lnTo>
                    <a:pt x="746" y="19879"/>
                  </a:lnTo>
                  <a:lnTo>
                    <a:pt x="351" y="17816"/>
                  </a:lnTo>
                  <a:lnTo>
                    <a:pt x="615" y="16368"/>
                  </a:lnTo>
                  <a:lnTo>
                    <a:pt x="1229" y="15008"/>
                  </a:lnTo>
                  <a:lnTo>
                    <a:pt x="2019" y="14043"/>
                  </a:lnTo>
                  <a:lnTo>
                    <a:pt x="3906" y="12243"/>
                  </a:lnTo>
                  <a:lnTo>
                    <a:pt x="6275" y="9918"/>
                  </a:lnTo>
                  <a:lnTo>
                    <a:pt x="7504" y="9084"/>
                  </a:lnTo>
                  <a:lnTo>
                    <a:pt x="11146" y="7373"/>
                  </a:lnTo>
                  <a:lnTo>
                    <a:pt x="13823" y="6232"/>
                  </a:lnTo>
                  <a:lnTo>
                    <a:pt x="13866" y="6232"/>
                  </a:lnTo>
                  <a:lnTo>
                    <a:pt x="17596" y="3731"/>
                  </a:lnTo>
                  <a:lnTo>
                    <a:pt x="19395" y="2546"/>
                  </a:lnTo>
                  <a:lnTo>
                    <a:pt x="23037" y="308"/>
                  </a:lnTo>
                  <a:lnTo>
                    <a:pt x="23081" y="264"/>
                  </a:lnTo>
                  <a:lnTo>
                    <a:pt x="23125" y="220"/>
                  </a:lnTo>
                  <a:lnTo>
                    <a:pt x="23125" y="133"/>
                  </a:lnTo>
                  <a:lnTo>
                    <a:pt x="23081" y="89"/>
                  </a:lnTo>
                  <a:lnTo>
                    <a:pt x="2303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7" name="Google Shape;617;p47"/>
            <p:cNvSpPr/>
            <p:nvPr/>
          </p:nvSpPr>
          <p:spPr>
            <a:xfrm>
              <a:off x="549675" y="2291975"/>
              <a:ext cx="648350" cy="1851775"/>
            </a:xfrm>
            <a:custGeom>
              <a:avLst/>
              <a:gdLst/>
              <a:ahLst/>
              <a:cxnLst/>
              <a:rect l="l" t="t" r="r" b="b"/>
              <a:pathLst>
                <a:path w="25934" h="74071" extrusionOk="0">
                  <a:moveTo>
                    <a:pt x="25758" y="1"/>
                  </a:moveTo>
                  <a:lnTo>
                    <a:pt x="25714" y="45"/>
                  </a:lnTo>
                  <a:lnTo>
                    <a:pt x="23608" y="1185"/>
                  </a:lnTo>
                  <a:lnTo>
                    <a:pt x="19922" y="3336"/>
                  </a:lnTo>
                  <a:lnTo>
                    <a:pt x="18079" y="4476"/>
                  </a:lnTo>
                  <a:lnTo>
                    <a:pt x="15534" y="6188"/>
                  </a:lnTo>
                  <a:lnTo>
                    <a:pt x="14042" y="7153"/>
                  </a:lnTo>
                  <a:lnTo>
                    <a:pt x="11585" y="8250"/>
                  </a:lnTo>
                  <a:lnTo>
                    <a:pt x="10268" y="9084"/>
                  </a:lnTo>
                  <a:lnTo>
                    <a:pt x="6845" y="11190"/>
                  </a:lnTo>
                  <a:lnTo>
                    <a:pt x="6802" y="11190"/>
                  </a:lnTo>
                  <a:lnTo>
                    <a:pt x="4213" y="13823"/>
                  </a:lnTo>
                  <a:lnTo>
                    <a:pt x="2326" y="15622"/>
                  </a:lnTo>
                  <a:lnTo>
                    <a:pt x="2326" y="15666"/>
                  </a:lnTo>
                  <a:lnTo>
                    <a:pt x="1624" y="16500"/>
                  </a:lnTo>
                  <a:lnTo>
                    <a:pt x="1580" y="16544"/>
                  </a:lnTo>
                  <a:lnTo>
                    <a:pt x="702" y="19220"/>
                  </a:lnTo>
                  <a:lnTo>
                    <a:pt x="88" y="20975"/>
                  </a:lnTo>
                  <a:lnTo>
                    <a:pt x="88" y="21019"/>
                  </a:lnTo>
                  <a:lnTo>
                    <a:pt x="0" y="22336"/>
                  </a:lnTo>
                  <a:lnTo>
                    <a:pt x="44" y="22380"/>
                  </a:lnTo>
                  <a:lnTo>
                    <a:pt x="614" y="26417"/>
                  </a:lnTo>
                  <a:lnTo>
                    <a:pt x="878" y="28128"/>
                  </a:lnTo>
                  <a:lnTo>
                    <a:pt x="1185" y="29708"/>
                  </a:lnTo>
                  <a:lnTo>
                    <a:pt x="1492" y="31287"/>
                  </a:lnTo>
                  <a:lnTo>
                    <a:pt x="1931" y="32823"/>
                  </a:lnTo>
                  <a:lnTo>
                    <a:pt x="2370" y="34359"/>
                  </a:lnTo>
                  <a:lnTo>
                    <a:pt x="2896" y="35983"/>
                  </a:lnTo>
                  <a:lnTo>
                    <a:pt x="3467" y="37606"/>
                  </a:lnTo>
                  <a:lnTo>
                    <a:pt x="4125" y="39361"/>
                  </a:lnTo>
                  <a:lnTo>
                    <a:pt x="5002" y="42257"/>
                  </a:lnTo>
                  <a:lnTo>
                    <a:pt x="5310" y="44100"/>
                  </a:lnTo>
                  <a:lnTo>
                    <a:pt x="5397" y="45329"/>
                  </a:lnTo>
                  <a:lnTo>
                    <a:pt x="5310" y="47830"/>
                  </a:lnTo>
                  <a:lnTo>
                    <a:pt x="5353" y="49366"/>
                  </a:lnTo>
                  <a:lnTo>
                    <a:pt x="5924" y="52218"/>
                  </a:lnTo>
                  <a:lnTo>
                    <a:pt x="6407" y="54939"/>
                  </a:lnTo>
                  <a:lnTo>
                    <a:pt x="6451" y="57528"/>
                  </a:lnTo>
                  <a:lnTo>
                    <a:pt x="6319" y="59853"/>
                  </a:lnTo>
                  <a:lnTo>
                    <a:pt x="6319" y="59897"/>
                  </a:lnTo>
                  <a:lnTo>
                    <a:pt x="6451" y="60731"/>
                  </a:lnTo>
                  <a:lnTo>
                    <a:pt x="6494" y="60819"/>
                  </a:lnTo>
                  <a:lnTo>
                    <a:pt x="7942" y="62399"/>
                  </a:lnTo>
                  <a:lnTo>
                    <a:pt x="10224" y="65295"/>
                  </a:lnTo>
                  <a:lnTo>
                    <a:pt x="12111" y="67796"/>
                  </a:lnTo>
                  <a:lnTo>
                    <a:pt x="13076" y="69024"/>
                  </a:lnTo>
                  <a:lnTo>
                    <a:pt x="13120" y="69024"/>
                  </a:lnTo>
                  <a:lnTo>
                    <a:pt x="15841" y="71657"/>
                  </a:lnTo>
                  <a:lnTo>
                    <a:pt x="16060" y="71964"/>
                  </a:lnTo>
                  <a:lnTo>
                    <a:pt x="15973" y="73895"/>
                  </a:lnTo>
                  <a:lnTo>
                    <a:pt x="15973" y="73983"/>
                  </a:lnTo>
                  <a:lnTo>
                    <a:pt x="16016" y="74027"/>
                  </a:lnTo>
                  <a:lnTo>
                    <a:pt x="16060" y="74071"/>
                  </a:lnTo>
                  <a:lnTo>
                    <a:pt x="16236" y="74071"/>
                  </a:lnTo>
                  <a:lnTo>
                    <a:pt x="16280" y="74027"/>
                  </a:lnTo>
                  <a:lnTo>
                    <a:pt x="16324" y="73983"/>
                  </a:lnTo>
                  <a:lnTo>
                    <a:pt x="16324" y="73895"/>
                  </a:lnTo>
                  <a:lnTo>
                    <a:pt x="16411" y="71921"/>
                  </a:lnTo>
                  <a:lnTo>
                    <a:pt x="16368" y="71789"/>
                  </a:lnTo>
                  <a:lnTo>
                    <a:pt x="16148" y="71438"/>
                  </a:lnTo>
                  <a:lnTo>
                    <a:pt x="16104" y="71394"/>
                  </a:lnTo>
                  <a:lnTo>
                    <a:pt x="13340" y="68761"/>
                  </a:lnTo>
                  <a:lnTo>
                    <a:pt x="12374" y="67576"/>
                  </a:lnTo>
                  <a:lnTo>
                    <a:pt x="10488" y="65075"/>
                  </a:lnTo>
                  <a:lnTo>
                    <a:pt x="8206" y="62179"/>
                  </a:lnTo>
                  <a:lnTo>
                    <a:pt x="6802" y="60643"/>
                  </a:lnTo>
                  <a:lnTo>
                    <a:pt x="6670" y="59853"/>
                  </a:lnTo>
                  <a:lnTo>
                    <a:pt x="6802" y="57528"/>
                  </a:lnTo>
                  <a:lnTo>
                    <a:pt x="6758" y="54939"/>
                  </a:lnTo>
                  <a:lnTo>
                    <a:pt x="6758" y="54895"/>
                  </a:lnTo>
                  <a:lnTo>
                    <a:pt x="6275" y="52131"/>
                  </a:lnTo>
                  <a:lnTo>
                    <a:pt x="5705" y="49322"/>
                  </a:lnTo>
                  <a:lnTo>
                    <a:pt x="5661" y="47830"/>
                  </a:lnTo>
                  <a:lnTo>
                    <a:pt x="5748" y="45373"/>
                  </a:lnTo>
                  <a:lnTo>
                    <a:pt x="5748" y="45329"/>
                  </a:lnTo>
                  <a:lnTo>
                    <a:pt x="5661" y="44057"/>
                  </a:lnTo>
                  <a:lnTo>
                    <a:pt x="5661" y="44013"/>
                  </a:lnTo>
                  <a:lnTo>
                    <a:pt x="5310" y="42214"/>
                  </a:lnTo>
                  <a:lnTo>
                    <a:pt x="4476" y="39230"/>
                  </a:lnTo>
                  <a:lnTo>
                    <a:pt x="3818" y="37518"/>
                  </a:lnTo>
                  <a:lnTo>
                    <a:pt x="3203" y="35851"/>
                  </a:lnTo>
                  <a:lnTo>
                    <a:pt x="2721" y="34271"/>
                  </a:lnTo>
                  <a:lnTo>
                    <a:pt x="2238" y="32735"/>
                  </a:lnTo>
                  <a:lnTo>
                    <a:pt x="1843" y="31200"/>
                  </a:lnTo>
                  <a:lnTo>
                    <a:pt x="1492" y="29664"/>
                  </a:lnTo>
                  <a:lnTo>
                    <a:pt x="1229" y="28040"/>
                  </a:lnTo>
                  <a:lnTo>
                    <a:pt x="922" y="26373"/>
                  </a:lnTo>
                  <a:lnTo>
                    <a:pt x="351" y="22336"/>
                  </a:lnTo>
                  <a:lnTo>
                    <a:pt x="439" y="21063"/>
                  </a:lnTo>
                  <a:lnTo>
                    <a:pt x="1053" y="19308"/>
                  </a:lnTo>
                  <a:lnTo>
                    <a:pt x="1887" y="16719"/>
                  </a:lnTo>
                  <a:lnTo>
                    <a:pt x="2589" y="15885"/>
                  </a:lnTo>
                  <a:lnTo>
                    <a:pt x="4476" y="14086"/>
                  </a:lnTo>
                  <a:lnTo>
                    <a:pt x="7021" y="11453"/>
                  </a:lnTo>
                  <a:lnTo>
                    <a:pt x="10488" y="9347"/>
                  </a:lnTo>
                  <a:lnTo>
                    <a:pt x="11760" y="8557"/>
                  </a:lnTo>
                  <a:lnTo>
                    <a:pt x="14217" y="7460"/>
                  </a:lnTo>
                  <a:lnTo>
                    <a:pt x="14217" y="7416"/>
                  </a:lnTo>
                  <a:lnTo>
                    <a:pt x="15709" y="6451"/>
                  </a:lnTo>
                  <a:lnTo>
                    <a:pt x="18254" y="4784"/>
                  </a:lnTo>
                  <a:lnTo>
                    <a:pt x="20097" y="3599"/>
                  </a:lnTo>
                  <a:lnTo>
                    <a:pt x="23783" y="1493"/>
                  </a:lnTo>
                  <a:lnTo>
                    <a:pt x="25846" y="352"/>
                  </a:lnTo>
                  <a:lnTo>
                    <a:pt x="25933" y="308"/>
                  </a:lnTo>
                  <a:lnTo>
                    <a:pt x="25933" y="220"/>
                  </a:lnTo>
                  <a:lnTo>
                    <a:pt x="25933" y="176"/>
                  </a:lnTo>
                  <a:lnTo>
                    <a:pt x="25933" y="88"/>
                  </a:lnTo>
                  <a:lnTo>
                    <a:pt x="25890" y="45"/>
                  </a:lnTo>
                  <a:lnTo>
                    <a:pt x="2584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47"/>
            <p:cNvSpPr/>
            <p:nvPr/>
          </p:nvSpPr>
          <p:spPr>
            <a:xfrm>
              <a:off x="520050" y="2414850"/>
              <a:ext cx="434425" cy="1781550"/>
            </a:xfrm>
            <a:custGeom>
              <a:avLst/>
              <a:gdLst/>
              <a:ahLst/>
              <a:cxnLst/>
              <a:rect l="l" t="t" r="r" b="b"/>
              <a:pathLst>
                <a:path w="17377" h="71262" extrusionOk="0">
                  <a:moveTo>
                    <a:pt x="15973" y="0"/>
                  </a:moveTo>
                  <a:lnTo>
                    <a:pt x="15885" y="44"/>
                  </a:lnTo>
                  <a:lnTo>
                    <a:pt x="14174" y="1097"/>
                  </a:lnTo>
                  <a:lnTo>
                    <a:pt x="10970" y="3028"/>
                  </a:lnTo>
                  <a:lnTo>
                    <a:pt x="8952" y="4344"/>
                  </a:lnTo>
                  <a:lnTo>
                    <a:pt x="6890" y="5880"/>
                  </a:lnTo>
                  <a:lnTo>
                    <a:pt x="6846" y="5924"/>
                  </a:lnTo>
                  <a:lnTo>
                    <a:pt x="5705" y="7328"/>
                  </a:lnTo>
                  <a:lnTo>
                    <a:pt x="3028" y="10093"/>
                  </a:lnTo>
                  <a:lnTo>
                    <a:pt x="2501" y="10707"/>
                  </a:lnTo>
                  <a:lnTo>
                    <a:pt x="2458" y="10751"/>
                  </a:lnTo>
                  <a:lnTo>
                    <a:pt x="1229" y="13691"/>
                  </a:lnTo>
                  <a:lnTo>
                    <a:pt x="264" y="16324"/>
                  </a:lnTo>
                  <a:lnTo>
                    <a:pt x="0" y="17552"/>
                  </a:lnTo>
                  <a:lnTo>
                    <a:pt x="0" y="17596"/>
                  </a:lnTo>
                  <a:lnTo>
                    <a:pt x="0" y="18825"/>
                  </a:lnTo>
                  <a:lnTo>
                    <a:pt x="0" y="18869"/>
                  </a:lnTo>
                  <a:lnTo>
                    <a:pt x="483" y="22686"/>
                  </a:lnTo>
                  <a:lnTo>
                    <a:pt x="966" y="25319"/>
                  </a:lnTo>
                  <a:lnTo>
                    <a:pt x="1624" y="28040"/>
                  </a:lnTo>
                  <a:lnTo>
                    <a:pt x="2545" y="30673"/>
                  </a:lnTo>
                  <a:lnTo>
                    <a:pt x="4257" y="35105"/>
                  </a:lnTo>
                  <a:lnTo>
                    <a:pt x="4827" y="36772"/>
                  </a:lnTo>
                  <a:lnTo>
                    <a:pt x="5310" y="38922"/>
                  </a:lnTo>
                  <a:lnTo>
                    <a:pt x="5529" y="40370"/>
                  </a:lnTo>
                  <a:lnTo>
                    <a:pt x="5398" y="42827"/>
                  </a:lnTo>
                  <a:lnTo>
                    <a:pt x="5441" y="44188"/>
                  </a:lnTo>
                  <a:lnTo>
                    <a:pt x="5441" y="44232"/>
                  </a:lnTo>
                  <a:lnTo>
                    <a:pt x="5924" y="46689"/>
                  </a:lnTo>
                  <a:lnTo>
                    <a:pt x="6319" y="49058"/>
                  </a:lnTo>
                  <a:lnTo>
                    <a:pt x="6407" y="51340"/>
                  </a:lnTo>
                  <a:lnTo>
                    <a:pt x="6231" y="54544"/>
                  </a:lnTo>
                  <a:lnTo>
                    <a:pt x="6144" y="56825"/>
                  </a:lnTo>
                  <a:lnTo>
                    <a:pt x="6144" y="58405"/>
                  </a:lnTo>
                  <a:lnTo>
                    <a:pt x="6144" y="58449"/>
                  </a:lnTo>
                  <a:lnTo>
                    <a:pt x="6407" y="59283"/>
                  </a:lnTo>
                  <a:lnTo>
                    <a:pt x="6451" y="59326"/>
                  </a:lnTo>
                  <a:lnTo>
                    <a:pt x="7899" y="61257"/>
                  </a:lnTo>
                  <a:lnTo>
                    <a:pt x="10005" y="63583"/>
                  </a:lnTo>
                  <a:lnTo>
                    <a:pt x="10005" y="63627"/>
                  </a:lnTo>
                  <a:lnTo>
                    <a:pt x="13603" y="66655"/>
                  </a:lnTo>
                  <a:lnTo>
                    <a:pt x="15490" y="68234"/>
                  </a:lnTo>
                  <a:lnTo>
                    <a:pt x="16412" y="69112"/>
                  </a:lnTo>
                  <a:lnTo>
                    <a:pt x="16631" y="69463"/>
                  </a:lnTo>
                  <a:lnTo>
                    <a:pt x="16675" y="70121"/>
                  </a:lnTo>
                  <a:lnTo>
                    <a:pt x="16675" y="70165"/>
                  </a:lnTo>
                  <a:lnTo>
                    <a:pt x="17026" y="71174"/>
                  </a:lnTo>
                  <a:lnTo>
                    <a:pt x="17114" y="71262"/>
                  </a:lnTo>
                  <a:lnTo>
                    <a:pt x="17245" y="71262"/>
                  </a:lnTo>
                  <a:lnTo>
                    <a:pt x="17333" y="71218"/>
                  </a:lnTo>
                  <a:lnTo>
                    <a:pt x="17377" y="71174"/>
                  </a:lnTo>
                  <a:lnTo>
                    <a:pt x="17377" y="71130"/>
                  </a:lnTo>
                  <a:lnTo>
                    <a:pt x="17377" y="71043"/>
                  </a:lnTo>
                  <a:lnTo>
                    <a:pt x="17026" y="70077"/>
                  </a:lnTo>
                  <a:lnTo>
                    <a:pt x="16982" y="69375"/>
                  </a:lnTo>
                  <a:lnTo>
                    <a:pt x="16938" y="69287"/>
                  </a:lnTo>
                  <a:lnTo>
                    <a:pt x="16719" y="68892"/>
                  </a:lnTo>
                  <a:lnTo>
                    <a:pt x="16675" y="68849"/>
                  </a:lnTo>
                  <a:lnTo>
                    <a:pt x="15753" y="67971"/>
                  </a:lnTo>
                  <a:lnTo>
                    <a:pt x="13823" y="66391"/>
                  </a:lnTo>
                  <a:lnTo>
                    <a:pt x="10268" y="63363"/>
                  </a:lnTo>
                  <a:lnTo>
                    <a:pt x="8162" y="61038"/>
                  </a:lnTo>
                  <a:lnTo>
                    <a:pt x="6714" y="59151"/>
                  </a:lnTo>
                  <a:lnTo>
                    <a:pt x="6495" y="58405"/>
                  </a:lnTo>
                  <a:lnTo>
                    <a:pt x="6495" y="56825"/>
                  </a:lnTo>
                  <a:lnTo>
                    <a:pt x="6582" y="54587"/>
                  </a:lnTo>
                  <a:lnTo>
                    <a:pt x="6758" y="51340"/>
                  </a:lnTo>
                  <a:lnTo>
                    <a:pt x="6670" y="49058"/>
                  </a:lnTo>
                  <a:lnTo>
                    <a:pt x="6670" y="49015"/>
                  </a:lnTo>
                  <a:lnTo>
                    <a:pt x="6275" y="46601"/>
                  </a:lnTo>
                  <a:lnTo>
                    <a:pt x="5793" y="44144"/>
                  </a:lnTo>
                  <a:lnTo>
                    <a:pt x="5749" y="42827"/>
                  </a:lnTo>
                  <a:lnTo>
                    <a:pt x="5880" y="40370"/>
                  </a:lnTo>
                  <a:lnTo>
                    <a:pt x="5880" y="40326"/>
                  </a:lnTo>
                  <a:lnTo>
                    <a:pt x="5661" y="38878"/>
                  </a:lnTo>
                  <a:lnTo>
                    <a:pt x="5134" y="36684"/>
                  </a:lnTo>
                  <a:lnTo>
                    <a:pt x="5134" y="36640"/>
                  </a:lnTo>
                  <a:lnTo>
                    <a:pt x="4564" y="35017"/>
                  </a:lnTo>
                  <a:lnTo>
                    <a:pt x="2853" y="30541"/>
                  </a:lnTo>
                  <a:lnTo>
                    <a:pt x="1931" y="27952"/>
                  </a:lnTo>
                  <a:lnTo>
                    <a:pt x="1317" y="25231"/>
                  </a:lnTo>
                  <a:lnTo>
                    <a:pt x="790" y="22643"/>
                  </a:lnTo>
                  <a:lnTo>
                    <a:pt x="351" y="18825"/>
                  </a:lnTo>
                  <a:lnTo>
                    <a:pt x="351" y="17596"/>
                  </a:lnTo>
                  <a:lnTo>
                    <a:pt x="615" y="16412"/>
                  </a:lnTo>
                  <a:lnTo>
                    <a:pt x="1580" y="13823"/>
                  </a:lnTo>
                  <a:lnTo>
                    <a:pt x="2765" y="10926"/>
                  </a:lnTo>
                  <a:lnTo>
                    <a:pt x="3291" y="10312"/>
                  </a:lnTo>
                  <a:lnTo>
                    <a:pt x="5968" y="7548"/>
                  </a:lnTo>
                  <a:lnTo>
                    <a:pt x="7109" y="6144"/>
                  </a:lnTo>
                  <a:lnTo>
                    <a:pt x="9171" y="4608"/>
                  </a:lnTo>
                  <a:lnTo>
                    <a:pt x="11146" y="3335"/>
                  </a:lnTo>
                  <a:lnTo>
                    <a:pt x="14349" y="1404"/>
                  </a:lnTo>
                  <a:lnTo>
                    <a:pt x="16104" y="351"/>
                  </a:lnTo>
                  <a:lnTo>
                    <a:pt x="16148" y="307"/>
                  </a:lnTo>
                  <a:lnTo>
                    <a:pt x="16148" y="220"/>
                  </a:lnTo>
                  <a:lnTo>
                    <a:pt x="16148" y="176"/>
                  </a:lnTo>
                  <a:lnTo>
                    <a:pt x="16148" y="88"/>
                  </a:lnTo>
                  <a:lnTo>
                    <a:pt x="16104" y="44"/>
                  </a:lnTo>
                  <a:lnTo>
                    <a:pt x="16017" y="44"/>
                  </a:lnTo>
                  <a:lnTo>
                    <a:pt x="1597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47"/>
            <p:cNvSpPr/>
            <p:nvPr/>
          </p:nvSpPr>
          <p:spPr>
            <a:xfrm>
              <a:off x="1580850" y="2421425"/>
              <a:ext cx="400450" cy="236975"/>
            </a:xfrm>
            <a:custGeom>
              <a:avLst/>
              <a:gdLst/>
              <a:ahLst/>
              <a:cxnLst/>
              <a:rect l="l" t="t" r="r" b="b"/>
              <a:pathLst>
                <a:path w="16018" h="9479" extrusionOk="0">
                  <a:moveTo>
                    <a:pt x="15798" y="1"/>
                  </a:moveTo>
                  <a:lnTo>
                    <a:pt x="15754" y="44"/>
                  </a:lnTo>
                  <a:lnTo>
                    <a:pt x="9567" y="3818"/>
                  </a:lnTo>
                  <a:lnTo>
                    <a:pt x="7329" y="5222"/>
                  </a:lnTo>
                  <a:lnTo>
                    <a:pt x="5486" y="6100"/>
                  </a:lnTo>
                  <a:lnTo>
                    <a:pt x="3818" y="7065"/>
                  </a:lnTo>
                  <a:lnTo>
                    <a:pt x="89" y="9172"/>
                  </a:lnTo>
                  <a:lnTo>
                    <a:pt x="1" y="9215"/>
                  </a:lnTo>
                  <a:lnTo>
                    <a:pt x="1" y="9259"/>
                  </a:lnTo>
                  <a:lnTo>
                    <a:pt x="1" y="9303"/>
                  </a:lnTo>
                  <a:lnTo>
                    <a:pt x="1" y="9391"/>
                  </a:lnTo>
                  <a:lnTo>
                    <a:pt x="89" y="9435"/>
                  </a:lnTo>
                  <a:lnTo>
                    <a:pt x="176" y="9479"/>
                  </a:lnTo>
                  <a:lnTo>
                    <a:pt x="220" y="9479"/>
                  </a:lnTo>
                  <a:lnTo>
                    <a:pt x="3994" y="7372"/>
                  </a:lnTo>
                  <a:lnTo>
                    <a:pt x="5617" y="6407"/>
                  </a:lnTo>
                  <a:lnTo>
                    <a:pt x="7504" y="5529"/>
                  </a:lnTo>
                  <a:lnTo>
                    <a:pt x="9742" y="4081"/>
                  </a:lnTo>
                  <a:lnTo>
                    <a:pt x="15929" y="352"/>
                  </a:lnTo>
                  <a:lnTo>
                    <a:pt x="15973" y="308"/>
                  </a:lnTo>
                  <a:lnTo>
                    <a:pt x="16017" y="220"/>
                  </a:lnTo>
                  <a:lnTo>
                    <a:pt x="16017" y="176"/>
                  </a:lnTo>
                  <a:lnTo>
                    <a:pt x="15973" y="88"/>
                  </a:lnTo>
                  <a:lnTo>
                    <a:pt x="15929" y="44"/>
                  </a:lnTo>
                  <a:lnTo>
                    <a:pt x="15886" y="44"/>
                  </a:lnTo>
                  <a:lnTo>
                    <a:pt x="1579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0" name="Google Shape;620;p47"/>
            <p:cNvSpPr/>
            <p:nvPr/>
          </p:nvSpPr>
          <p:spPr>
            <a:xfrm>
              <a:off x="1302225" y="2397300"/>
              <a:ext cx="651650" cy="660425"/>
            </a:xfrm>
            <a:custGeom>
              <a:avLst/>
              <a:gdLst/>
              <a:ahLst/>
              <a:cxnLst/>
              <a:rect l="l" t="t" r="r" b="b"/>
              <a:pathLst>
                <a:path w="26066" h="26417" extrusionOk="0">
                  <a:moveTo>
                    <a:pt x="25802" y="0"/>
                  </a:moveTo>
                  <a:lnTo>
                    <a:pt x="21063" y="2852"/>
                  </a:lnTo>
                  <a:lnTo>
                    <a:pt x="18211" y="4520"/>
                  </a:lnTo>
                  <a:lnTo>
                    <a:pt x="16060" y="5354"/>
                  </a:lnTo>
                  <a:lnTo>
                    <a:pt x="13822" y="6538"/>
                  </a:lnTo>
                  <a:lnTo>
                    <a:pt x="9610" y="8689"/>
                  </a:lnTo>
                  <a:lnTo>
                    <a:pt x="6319" y="10839"/>
                  </a:lnTo>
                  <a:lnTo>
                    <a:pt x="3511" y="12857"/>
                  </a:lnTo>
                  <a:lnTo>
                    <a:pt x="3467" y="12901"/>
                  </a:lnTo>
                  <a:lnTo>
                    <a:pt x="3028" y="13296"/>
                  </a:lnTo>
                  <a:lnTo>
                    <a:pt x="2984" y="13340"/>
                  </a:lnTo>
                  <a:lnTo>
                    <a:pt x="2589" y="14217"/>
                  </a:lnTo>
                  <a:lnTo>
                    <a:pt x="2589" y="14305"/>
                  </a:lnTo>
                  <a:lnTo>
                    <a:pt x="2545" y="15051"/>
                  </a:lnTo>
                  <a:lnTo>
                    <a:pt x="2545" y="15095"/>
                  </a:lnTo>
                  <a:lnTo>
                    <a:pt x="2808" y="16060"/>
                  </a:lnTo>
                  <a:lnTo>
                    <a:pt x="2808" y="16104"/>
                  </a:lnTo>
                  <a:lnTo>
                    <a:pt x="3818" y="18430"/>
                  </a:lnTo>
                  <a:lnTo>
                    <a:pt x="4739" y="20536"/>
                  </a:lnTo>
                  <a:lnTo>
                    <a:pt x="4827" y="21326"/>
                  </a:lnTo>
                  <a:lnTo>
                    <a:pt x="4695" y="21853"/>
                  </a:lnTo>
                  <a:lnTo>
                    <a:pt x="2721" y="23564"/>
                  </a:lnTo>
                  <a:lnTo>
                    <a:pt x="834" y="25451"/>
                  </a:lnTo>
                  <a:lnTo>
                    <a:pt x="88" y="26109"/>
                  </a:lnTo>
                  <a:lnTo>
                    <a:pt x="44" y="26153"/>
                  </a:lnTo>
                  <a:lnTo>
                    <a:pt x="0" y="26241"/>
                  </a:lnTo>
                  <a:lnTo>
                    <a:pt x="0" y="26285"/>
                  </a:lnTo>
                  <a:lnTo>
                    <a:pt x="44" y="26372"/>
                  </a:lnTo>
                  <a:lnTo>
                    <a:pt x="88" y="26416"/>
                  </a:lnTo>
                  <a:lnTo>
                    <a:pt x="176" y="26416"/>
                  </a:lnTo>
                  <a:lnTo>
                    <a:pt x="307" y="26372"/>
                  </a:lnTo>
                  <a:lnTo>
                    <a:pt x="1097" y="25714"/>
                  </a:lnTo>
                  <a:lnTo>
                    <a:pt x="2940" y="23827"/>
                  </a:lnTo>
                  <a:lnTo>
                    <a:pt x="4959" y="22116"/>
                  </a:lnTo>
                  <a:lnTo>
                    <a:pt x="5046" y="22028"/>
                  </a:lnTo>
                  <a:lnTo>
                    <a:pt x="5178" y="21370"/>
                  </a:lnTo>
                  <a:lnTo>
                    <a:pt x="5178" y="21282"/>
                  </a:lnTo>
                  <a:lnTo>
                    <a:pt x="5090" y="20448"/>
                  </a:lnTo>
                  <a:lnTo>
                    <a:pt x="5046" y="20405"/>
                  </a:lnTo>
                  <a:lnTo>
                    <a:pt x="4125" y="18298"/>
                  </a:lnTo>
                  <a:lnTo>
                    <a:pt x="3116" y="15973"/>
                  </a:lnTo>
                  <a:lnTo>
                    <a:pt x="2896" y="15007"/>
                  </a:lnTo>
                  <a:lnTo>
                    <a:pt x="2940" y="14349"/>
                  </a:lnTo>
                  <a:lnTo>
                    <a:pt x="3291" y="13515"/>
                  </a:lnTo>
                  <a:lnTo>
                    <a:pt x="3686" y="13164"/>
                  </a:lnTo>
                  <a:lnTo>
                    <a:pt x="6494" y="11146"/>
                  </a:lnTo>
                  <a:lnTo>
                    <a:pt x="9785" y="8996"/>
                  </a:lnTo>
                  <a:lnTo>
                    <a:pt x="13954" y="6846"/>
                  </a:lnTo>
                  <a:lnTo>
                    <a:pt x="16236" y="5705"/>
                  </a:lnTo>
                  <a:lnTo>
                    <a:pt x="18342" y="4827"/>
                  </a:lnTo>
                  <a:lnTo>
                    <a:pt x="18386" y="4827"/>
                  </a:lnTo>
                  <a:lnTo>
                    <a:pt x="21238" y="3160"/>
                  </a:lnTo>
                  <a:lnTo>
                    <a:pt x="25977" y="307"/>
                  </a:lnTo>
                  <a:lnTo>
                    <a:pt x="26021" y="263"/>
                  </a:lnTo>
                  <a:lnTo>
                    <a:pt x="26065" y="220"/>
                  </a:lnTo>
                  <a:lnTo>
                    <a:pt x="26065" y="132"/>
                  </a:lnTo>
                  <a:lnTo>
                    <a:pt x="26021" y="88"/>
                  </a:lnTo>
                  <a:lnTo>
                    <a:pt x="2597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1" name="Google Shape;621;p47"/>
            <p:cNvSpPr/>
            <p:nvPr/>
          </p:nvSpPr>
          <p:spPr>
            <a:xfrm>
              <a:off x="853525" y="2286500"/>
              <a:ext cx="977475" cy="1079475"/>
            </a:xfrm>
            <a:custGeom>
              <a:avLst/>
              <a:gdLst/>
              <a:ahLst/>
              <a:cxnLst/>
              <a:rect l="l" t="t" r="r" b="b"/>
              <a:pathLst>
                <a:path w="39099" h="43179" extrusionOk="0">
                  <a:moveTo>
                    <a:pt x="38923" y="0"/>
                  </a:moveTo>
                  <a:lnTo>
                    <a:pt x="38835" y="44"/>
                  </a:lnTo>
                  <a:lnTo>
                    <a:pt x="36553" y="1404"/>
                  </a:lnTo>
                  <a:lnTo>
                    <a:pt x="32122" y="3379"/>
                  </a:lnTo>
                  <a:lnTo>
                    <a:pt x="31156" y="3774"/>
                  </a:lnTo>
                  <a:lnTo>
                    <a:pt x="26812" y="5617"/>
                  </a:lnTo>
                  <a:lnTo>
                    <a:pt x="24618" y="6582"/>
                  </a:lnTo>
                  <a:lnTo>
                    <a:pt x="22468" y="7635"/>
                  </a:lnTo>
                  <a:lnTo>
                    <a:pt x="20362" y="8689"/>
                  </a:lnTo>
                  <a:lnTo>
                    <a:pt x="18299" y="9873"/>
                  </a:lnTo>
                  <a:lnTo>
                    <a:pt x="17290" y="10488"/>
                  </a:lnTo>
                  <a:lnTo>
                    <a:pt x="16281" y="11102"/>
                  </a:lnTo>
                  <a:lnTo>
                    <a:pt x="15315" y="11760"/>
                  </a:lnTo>
                  <a:lnTo>
                    <a:pt x="14350" y="12462"/>
                  </a:lnTo>
                  <a:lnTo>
                    <a:pt x="12156" y="14261"/>
                  </a:lnTo>
                  <a:lnTo>
                    <a:pt x="10313" y="15709"/>
                  </a:lnTo>
                  <a:lnTo>
                    <a:pt x="8163" y="17465"/>
                  </a:lnTo>
                  <a:lnTo>
                    <a:pt x="6759" y="18342"/>
                  </a:lnTo>
                  <a:lnTo>
                    <a:pt x="4565" y="19220"/>
                  </a:lnTo>
                  <a:lnTo>
                    <a:pt x="2414" y="19878"/>
                  </a:lnTo>
                  <a:lnTo>
                    <a:pt x="1274" y="20273"/>
                  </a:lnTo>
                  <a:lnTo>
                    <a:pt x="1186" y="20317"/>
                  </a:lnTo>
                  <a:lnTo>
                    <a:pt x="922" y="20580"/>
                  </a:lnTo>
                  <a:lnTo>
                    <a:pt x="879" y="20668"/>
                  </a:lnTo>
                  <a:lnTo>
                    <a:pt x="440" y="22818"/>
                  </a:lnTo>
                  <a:lnTo>
                    <a:pt x="1" y="24749"/>
                  </a:lnTo>
                  <a:lnTo>
                    <a:pt x="1" y="24793"/>
                  </a:lnTo>
                  <a:lnTo>
                    <a:pt x="177" y="27425"/>
                  </a:lnTo>
                  <a:lnTo>
                    <a:pt x="133" y="29751"/>
                  </a:lnTo>
                  <a:lnTo>
                    <a:pt x="89" y="31024"/>
                  </a:lnTo>
                  <a:lnTo>
                    <a:pt x="133" y="31111"/>
                  </a:lnTo>
                  <a:lnTo>
                    <a:pt x="177" y="31155"/>
                  </a:lnTo>
                  <a:lnTo>
                    <a:pt x="1756" y="32691"/>
                  </a:lnTo>
                  <a:lnTo>
                    <a:pt x="3906" y="34710"/>
                  </a:lnTo>
                  <a:lnTo>
                    <a:pt x="7636" y="38045"/>
                  </a:lnTo>
                  <a:lnTo>
                    <a:pt x="9435" y="39756"/>
                  </a:lnTo>
                  <a:lnTo>
                    <a:pt x="11015" y="41336"/>
                  </a:lnTo>
                  <a:lnTo>
                    <a:pt x="11410" y="41950"/>
                  </a:lnTo>
                  <a:lnTo>
                    <a:pt x="11278" y="43003"/>
                  </a:lnTo>
                  <a:lnTo>
                    <a:pt x="11322" y="43047"/>
                  </a:lnTo>
                  <a:lnTo>
                    <a:pt x="11322" y="43135"/>
                  </a:lnTo>
                  <a:lnTo>
                    <a:pt x="11366" y="43179"/>
                  </a:lnTo>
                  <a:lnTo>
                    <a:pt x="11454" y="43179"/>
                  </a:lnTo>
                  <a:lnTo>
                    <a:pt x="11585" y="43135"/>
                  </a:lnTo>
                  <a:lnTo>
                    <a:pt x="11629" y="43047"/>
                  </a:lnTo>
                  <a:lnTo>
                    <a:pt x="11761" y="41950"/>
                  </a:lnTo>
                  <a:lnTo>
                    <a:pt x="11717" y="41818"/>
                  </a:lnTo>
                  <a:lnTo>
                    <a:pt x="11278" y="41116"/>
                  </a:lnTo>
                  <a:lnTo>
                    <a:pt x="9699" y="39536"/>
                  </a:lnTo>
                  <a:lnTo>
                    <a:pt x="7856" y="37781"/>
                  </a:lnTo>
                  <a:lnTo>
                    <a:pt x="4170" y="34446"/>
                  </a:lnTo>
                  <a:lnTo>
                    <a:pt x="1976" y="32472"/>
                  </a:lnTo>
                  <a:lnTo>
                    <a:pt x="440" y="30936"/>
                  </a:lnTo>
                  <a:lnTo>
                    <a:pt x="484" y="29751"/>
                  </a:lnTo>
                  <a:lnTo>
                    <a:pt x="528" y="27425"/>
                  </a:lnTo>
                  <a:lnTo>
                    <a:pt x="352" y="24793"/>
                  </a:lnTo>
                  <a:lnTo>
                    <a:pt x="791" y="22862"/>
                  </a:lnTo>
                  <a:lnTo>
                    <a:pt x="1230" y="20800"/>
                  </a:lnTo>
                  <a:lnTo>
                    <a:pt x="1405" y="20580"/>
                  </a:lnTo>
                  <a:lnTo>
                    <a:pt x="2546" y="20229"/>
                  </a:lnTo>
                  <a:lnTo>
                    <a:pt x="4652" y="19527"/>
                  </a:lnTo>
                  <a:lnTo>
                    <a:pt x="6890" y="18649"/>
                  </a:lnTo>
                  <a:lnTo>
                    <a:pt x="6934" y="18649"/>
                  </a:lnTo>
                  <a:lnTo>
                    <a:pt x="8382" y="17728"/>
                  </a:lnTo>
                  <a:lnTo>
                    <a:pt x="10532" y="15973"/>
                  </a:lnTo>
                  <a:lnTo>
                    <a:pt x="12375" y="14525"/>
                  </a:lnTo>
                  <a:lnTo>
                    <a:pt x="14569" y="12726"/>
                  </a:lnTo>
                  <a:lnTo>
                    <a:pt x="15535" y="12067"/>
                  </a:lnTo>
                  <a:lnTo>
                    <a:pt x="16500" y="11409"/>
                  </a:lnTo>
                  <a:lnTo>
                    <a:pt x="17465" y="10751"/>
                  </a:lnTo>
                  <a:lnTo>
                    <a:pt x="18475" y="10181"/>
                  </a:lnTo>
                  <a:lnTo>
                    <a:pt x="20537" y="8996"/>
                  </a:lnTo>
                  <a:lnTo>
                    <a:pt x="22643" y="7943"/>
                  </a:lnTo>
                  <a:lnTo>
                    <a:pt x="24793" y="6933"/>
                  </a:lnTo>
                  <a:lnTo>
                    <a:pt x="26944" y="5924"/>
                  </a:lnTo>
                  <a:lnTo>
                    <a:pt x="31288" y="4081"/>
                  </a:lnTo>
                  <a:lnTo>
                    <a:pt x="32253" y="3686"/>
                  </a:lnTo>
                  <a:lnTo>
                    <a:pt x="36685" y="1712"/>
                  </a:lnTo>
                  <a:lnTo>
                    <a:pt x="36729" y="1712"/>
                  </a:lnTo>
                  <a:lnTo>
                    <a:pt x="39011" y="351"/>
                  </a:lnTo>
                  <a:lnTo>
                    <a:pt x="39055" y="307"/>
                  </a:lnTo>
                  <a:lnTo>
                    <a:pt x="39099" y="220"/>
                  </a:lnTo>
                  <a:lnTo>
                    <a:pt x="39099" y="176"/>
                  </a:lnTo>
                  <a:lnTo>
                    <a:pt x="39099" y="88"/>
                  </a:lnTo>
                  <a:lnTo>
                    <a:pt x="39055" y="44"/>
                  </a:lnTo>
                  <a:lnTo>
                    <a:pt x="389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2" name="Google Shape;622;p47"/>
            <p:cNvSpPr/>
            <p:nvPr/>
          </p:nvSpPr>
          <p:spPr>
            <a:xfrm>
              <a:off x="805275" y="2264550"/>
              <a:ext cx="1002700" cy="724050"/>
            </a:xfrm>
            <a:custGeom>
              <a:avLst/>
              <a:gdLst/>
              <a:ahLst/>
              <a:cxnLst/>
              <a:rect l="l" t="t" r="r" b="b"/>
              <a:pathLst>
                <a:path w="40108" h="28962" extrusionOk="0">
                  <a:moveTo>
                    <a:pt x="39888" y="1"/>
                  </a:moveTo>
                  <a:lnTo>
                    <a:pt x="39844" y="45"/>
                  </a:lnTo>
                  <a:lnTo>
                    <a:pt x="36992" y="1624"/>
                  </a:lnTo>
                  <a:lnTo>
                    <a:pt x="34403" y="2721"/>
                  </a:lnTo>
                  <a:lnTo>
                    <a:pt x="31375" y="3950"/>
                  </a:lnTo>
                  <a:lnTo>
                    <a:pt x="27864" y="5442"/>
                  </a:lnTo>
                  <a:lnTo>
                    <a:pt x="25232" y="6670"/>
                  </a:lnTo>
                  <a:lnTo>
                    <a:pt x="21940" y="8206"/>
                  </a:lnTo>
                  <a:lnTo>
                    <a:pt x="19483" y="9610"/>
                  </a:lnTo>
                  <a:lnTo>
                    <a:pt x="15315" y="12331"/>
                  </a:lnTo>
                  <a:lnTo>
                    <a:pt x="15271" y="12331"/>
                  </a:lnTo>
                  <a:lnTo>
                    <a:pt x="13208" y="13999"/>
                  </a:lnTo>
                  <a:lnTo>
                    <a:pt x="11497" y="15359"/>
                  </a:lnTo>
                  <a:lnTo>
                    <a:pt x="8513" y="17553"/>
                  </a:lnTo>
                  <a:lnTo>
                    <a:pt x="6758" y="18387"/>
                  </a:lnTo>
                  <a:lnTo>
                    <a:pt x="4520" y="19176"/>
                  </a:lnTo>
                  <a:lnTo>
                    <a:pt x="2063" y="19878"/>
                  </a:lnTo>
                  <a:lnTo>
                    <a:pt x="1053" y="20317"/>
                  </a:lnTo>
                  <a:lnTo>
                    <a:pt x="966" y="20361"/>
                  </a:lnTo>
                  <a:lnTo>
                    <a:pt x="922" y="20405"/>
                  </a:lnTo>
                  <a:lnTo>
                    <a:pt x="483" y="22072"/>
                  </a:lnTo>
                  <a:lnTo>
                    <a:pt x="44" y="23126"/>
                  </a:lnTo>
                  <a:lnTo>
                    <a:pt x="44" y="23169"/>
                  </a:lnTo>
                  <a:lnTo>
                    <a:pt x="0" y="25627"/>
                  </a:lnTo>
                  <a:lnTo>
                    <a:pt x="44" y="27909"/>
                  </a:lnTo>
                  <a:lnTo>
                    <a:pt x="44" y="27952"/>
                  </a:lnTo>
                  <a:lnTo>
                    <a:pt x="307" y="28830"/>
                  </a:lnTo>
                  <a:lnTo>
                    <a:pt x="395" y="28918"/>
                  </a:lnTo>
                  <a:lnTo>
                    <a:pt x="483" y="28962"/>
                  </a:lnTo>
                  <a:lnTo>
                    <a:pt x="527" y="28918"/>
                  </a:lnTo>
                  <a:lnTo>
                    <a:pt x="615" y="28918"/>
                  </a:lnTo>
                  <a:lnTo>
                    <a:pt x="658" y="28830"/>
                  </a:lnTo>
                  <a:lnTo>
                    <a:pt x="658" y="28786"/>
                  </a:lnTo>
                  <a:lnTo>
                    <a:pt x="658" y="28698"/>
                  </a:lnTo>
                  <a:lnTo>
                    <a:pt x="395" y="27909"/>
                  </a:lnTo>
                  <a:lnTo>
                    <a:pt x="351" y="25627"/>
                  </a:lnTo>
                  <a:lnTo>
                    <a:pt x="395" y="23213"/>
                  </a:lnTo>
                  <a:lnTo>
                    <a:pt x="834" y="22204"/>
                  </a:lnTo>
                  <a:lnTo>
                    <a:pt x="834" y="22160"/>
                  </a:lnTo>
                  <a:lnTo>
                    <a:pt x="1229" y="20581"/>
                  </a:lnTo>
                  <a:lnTo>
                    <a:pt x="2194" y="20186"/>
                  </a:lnTo>
                  <a:lnTo>
                    <a:pt x="4608" y="19527"/>
                  </a:lnTo>
                  <a:lnTo>
                    <a:pt x="6889" y="18694"/>
                  </a:lnTo>
                  <a:lnTo>
                    <a:pt x="8689" y="17860"/>
                  </a:lnTo>
                  <a:lnTo>
                    <a:pt x="8732" y="17860"/>
                  </a:lnTo>
                  <a:lnTo>
                    <a:pt x="11716" y="15622"/>
                  </a:lnTo>
                  <a:lnTo>
                    <a:pt x="13428" y="14262"/>
                  </a:lnTo>
                  <a:lnTo>
                    <a:pt x="15490" y="12594"/>
                  </a:lnTo>
                  <a:lnTo>
                    <a:pt x="19659" y="9918"/>
                  </a:lnTo>
                  <a:lnTo>
                    <a:pt x="22072" y="8513"/>
                  </a:lnTo>
                  <a:lnTo>
                    <a:pt x="25407" y="6978"/>
                  </a:lnTo>
                  <a:lnTo>
                    <a:pt x="28040" y="5793"/>
                  </a:lnTo>
                  <a:lnTo>
                    <a:pt x="31506" y="4257"/>
                  </a:lnTo>
                  <a:lnTo>
                    <a:pt x="34534" y="3028"/>
                  </a:lnTo>
                  <a:lnTo>
                    <a:pt x="37167" y="1931"/>
                  </a:lnTo>
                  <a:lnTo>
                    <a:pt x="40019" y="352"/>
                  </a:lnTo>
                  <a:lnTo>
                    <a:pt x="40063" y="308"/>
                  </a:lnTo>
                  <a:lnTo>
                    <a:pt x="40063" y="264"/>
                  </a:lnTo>
                  <a:lnTo>
                    <a:pt x="40107" y="176"/>
                  </a:lnTo>
                  <a:lnTo>
                    <a:pt x="40063" y="88"/>
                  </a:lnTo>
                  <a:lnTo>
                    <a:pt x="40019" y="45"/>
                  </a:lnTo>
                  <a:lnTo>
                    <a:pt x="39975" y="45"/>
                  </a:lnTo>
                  <a:lnTo>
                    <a:pt x="3988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3" name="Google Shape;623;p47"/>
            <p:cNvSpPr/>
            <p:nvPr/>
          </p:nvSpPr>
          <p:spPr>
            <a:xfrm>
              <a:off x="814050" y="2243700"/>
              <a:ext cx="969775" cy="499175"/>
            </a:xfrm>
            <a:custGeom>
              <a:avLst/>
              <a:gdLst/>
              <a:ahLst/>
              <a:cxnLst/>
              <a:rect l="l" t="t" r="r" b="b"/>
              <a:pathLst>
                <a:path w="38791" h="19967" extrusionOk="0">
                  <a:moveTo>
                    <a:pt x="38527" y="1"/>
                  </a:moveTo>
                  <a:lnTo>
                    <a:pt x="37562" y="571"/>
                  </a:lnTo>
                  <a:lnTo>
                    <a:pt x="32911" y="2590"/>
                  </a:lnTo>
                  <a:lnTo>
                    <a:pt x="29049" y="4170"/>
                  </a:lnTo>
                  <a:lnTo>
                    <a:pt x="23432" y="6715"/>
                  </a:lnTo>
                  <a:lnTo>
                    <a:pt x="21063" y="7812"/>
                  </a:lnTo>
                  <a:lnTo>
                    <a:pt x="18781" y="9084"/>
                  </a:lnTo>
                  <a:lnTo>
                    <a:pt x="16368" y="10532"/>
                  </a:lnTo>
                  <a:lnTo>
                    <a:pt x="14656" y="11629"/>
                  </a:lnTo>
                  <a:lnTo>
                    <a:pt x="12067" y="13692"/>
                  </a:lnTo>
                  <a:lnTo>
                    <a:pt x="10400" y="14964"/>
                  </a:lnTo>
                  <a:lnTo>
                    <a:pt x="7328" y="17114"/>
                  </a:lnTo>
                  <a:lnTo>
                    <a:pt x="5310" y="18036"/>
                  </a:lnTo>
                  <a:lnTo>
                    <a:pt x="2896" y="18913"/>
                  </a:lnTo>
                  <a:lnTo>
                    <a:pt x="132" y="19615"/>
                  </a:lnTo>
                  <a:lnTo>
                    <a:pt x="44" y="19659"/>
                  </a:lnTo>
                  <a:lnTo>
                    <a:pt x="0" y="19703"/>
                  </a:lnTo>
                  <a:lnTo>
                    <a:pt x="0" y="19791"/>
                  </a:lnTo>
                  <a:lnTo>
                    <a:pt x="0" y="19835"/>
                  </a:lnTo>
                  <a:lnTo>
                    <a:pt x="88" y="19923"/>
                  </a:lnTo>
                  <a:lnTo>
                    <a:pt x="176" y="19967"/>
                  </a:lnTo>
                  <a:lnTo>
                    <a:pt x="220" y="19967"/>
                  </a:lnTo>
                  <a:lnTo>
                    <a:pt x="3028" y="19221"/>
                  </a:lnTo>
                  <a:lnTo>
                    <a:pt x="5441" y="18387"/>
                  </a:lnTo>
                  <a:lnTo>
                    <a:pt x="7460" y="17421"/>
                  </a:lnTo>
                  <a:lnTo>
                    <a:pt x="7504" y="17421"/>
                  </a:lnTo>
                  <a:lnTo>
                    <a:pt x="10619" y="15227"/>
                  </a:lnTo>
                  <a:lnTo>
                    <a:pt x="14832" y="11936"/>
                  </a:lnTo>
                  <a:lnTo>
                    <a:pt x="16543" y="10796"/>
                  </a:lnTo>
                  <a:lnTo>
                    <a:pt x="18957" y="9391"/>
                  </a:lnTo>
                  <a:lnTo>
                    <a:pt x="21238" y="8163"/>
                  </a:lnTo>
                  <a:lnTo>
                    <a:pt x="23564" y="7022"/>
                  </a:lnTo>
                  <a:lnTo>
                    <a:pt x="29181" y="4521"/>
                  </a:lnTo>
                  <a:lnTo>
                    <a:pt x="33042" y="2897"/>
                  </a:lnTo>
                  <a:lnTo>
                    <a:pt x="37738" y="922"/>
                  </a:lnTo>
                  <a:lnTo>
                    <a:pt x="37738" y="879"/>
                  </a:lnTo>
                  <a:lnTo>
                    <a:pt x="38703" y="308"/>
                  </a:lnTo>
                  <a:lnTo>
                    <a:pt x="38747" y="264"/>
                  </a:lnTo>
                  <a:lnTo>
                    <a:pt x="38791" y="220"/>
                  </a:lnTo>
                  <a:lnTo>
                    <a:pt x="38791" y="133"/>
                  </a:lnTo>
                  <a:lnTo>
                    <a:pt x="38747" y="89"/>
                  </a:lnTo>
                  <a:lnTo>
                    <a:pt x="387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4" name="Google Shape;624;p47"/>
            <p:cNvSpPr/>
            <p:nvPr/>
          </p:nvSpPr>
          <p:spPr>
            <a:xfrm>
              <a:off x="993950" y="2188850"/>
              <a:ext cx="823875" cy="448700"/>
            </a:xfrm>
            <a:custGeom>
              <a:avLst/>
              <a:gdLst/>
              <a:ahLst/>
              <a:cxnLst/>
              <a:rect l="l" t="t" r="r" b="b"/>
              <a:pathLst>
                <a:path w="32955" h="17948" extrusionOk="0">
                  <a:moveTo>
                    <a:pt x="32736" y="1"/>
                  </a:moveTo>
                  <a:lnTo>
                    <a:pt x="32692" y="45"/>
                  </a:lnTo>
                  <a:lnTo>
                    <a:pt x="30366" y="1361"/>
                  </a:lnTo>
                  <a:lnTo>
                    <a:pt x="27689" y="2590"/>
                  </a:lnTo>
                  <a:lnTo>
                    <a:pt x="23828" y="4170"/>
                  </a:lnTo>
                  <a:lnTo>
                    <a:pt x="21722" y="5003"/>
                  </a:lnTo>
                  <a:lnTo>
                    <a:pt x="18650" y="6364"/>
                  </a:lnTo>
                  <a:lnTo>
                    <a:pt x="16763" y="7241"/>
                  </a:lnTo>
                  <a:lnTo>
                    <a:pt x="12551" y="9216"/>
                  </a:lnTo>
                  <a:lnTo>
                    <a:pt x="10356" y="10444"/>
                  </a:lnTo>
                  <a:lnTo>
                    <a:pt x="8206" y="11717"/>
                  </a:lnTo>
                  <a:lnTo>
                    <a:pt x="6451" y="12858"/>
                  </a:lnTo>
                  <a:lnTo>
                    <a:pt x="4038" y="14701"/>
                  </a:lnTo>
                  <a:lnTo>
                    <a:pt x="88" y="17641"/>
                  </a:lnTo>
                  <a:lnTo>
                    <a:pt x="45" y="17685"/>
                  </a:lnTo>
                  <a:lnTo>
                    <a:pt x="1" y="17729"/>
                  </a:lnTo>
                  <a:lnTo>
                    <a:pt x="1" y="17816"/>
                  </a:lnTo>
                  <a:lnTo>
                    <a:pt x="45" y="17860"/>
                  </a:lnTo>
                  <a:lnTo>
                    <a:pt x="88" y="17904"/>
                  </a:lnTo>
                  <a:lnTo>
                    <a:pt x="176" y="17948"/>
                  </a:lnTo>
                  <a:lnTo>
                    <a:pt x="308" y="17904"/>
                  </a:lnTo>
                  <a:lnTo>
                    <a:pt x="4257" y="14964"/>
                  </a:lnTo>
                  <a:lnTo>
                    <a:pt x="6671" y="13121"/>
                  </a:lnTo>
                  <a:lnTo>
                    <a:pt x="8382" y="12024"/>
                  </a:lnTo>
                  <a:lnTo>
                    <a:pt x="10532" y="10752"/>
                  </a:lnTo>
                  <a:lnTo>
                    <a:pt x="12682" y="9523"/>
                  </a:lnTo>
                  <a:lnTo>
                    <a:pt x="16939" y="7548"/>
                  </a:lnTo>
                  <a:lnTo>
                    <a:pt x="18782" y="6671"/>
                  </a:lnTo>
                  <a:lnTo>
                    <a:pt x="21853" y="5354"/>
                  </a:lnTo>
                  <a:lnTo>
                    <a:pt x="27821" y="2897"/>
                  </a:lnTo>
                  <a:lnTo>
                    <a:pt x="30542" y="1668"/>
                  </a:lnTo>
                  <a:lnTo>
                    <a:pt x="32867" y="352"/>
                  </a:lnTo>
                  <a:lnTo>
                    <a:pt x="32911" y="308"/>
                  </a:lnTo>
                  <a:lnTo>
                    <a:pt x="32955" y="220"/>
                  </a:lnTo>
                  <a:lnTo>
                    <a:pt x="32955" y="176"/>
                  </a:lnTo>
                  <a:lnTo>
                    <a:pt x="32911" y="89"/>
                  </a:lnTo>
                  <a:lnTo>
                    <a:pt x="32867" y="45"/>
                  </a:lnTo>
                  <a:lnTo>
                    <a:pt x="3282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47"/>
            <p:cNvSpPr/>
            <p:nvPr/>
          </p:nvSpPr>
          <p:spPr>
            <a:xfrm>
              <a:off x="1017000" y="2199825"/>
              <a:ext cx="718550" cy="375200"/>
            </a:xfrm>
            <a:custGeom>
              <a:avLst/>
              <a:gdLst/>
              <a:ahLst/>
              <a:cxnLst/>
              <a:rect l="l" t="t" r="r" b="b"/>
              <a:pathLst>
                <a:path w="28742" h="15008" extrusionOk="0">
                  <a:moveTo>
                    <a:pt x="28566" y="1"/>
                  </a:moveTo>
                  <a:lnTo>
                    <a:pt x="28479" y="45"/>
                  </a:lnTo>
                  <a:lnTo>
                    <a:pt x="26065" y="1054"/>
                  </a:lnTo>
                  <a:lnTo>
                    <a:pt x="24266" y="1756"/>
                  </a:lnTo>
                  <a:lnTo>
                    <a:pt x="21414" y="2941"/>
                  </a:lnTo>
                  <a:lnTo>
                    <a:pt x="18562" y="4126"/>
                  </a:lnTo>
                  <a:lnTo>
                    <a:pt x="15709" y="5354"/>
                  </a:lnTo>
                  <a:lnTo>
                    <a:pt x="12901" y="6671"/>
                  </a:lnTo>
                  <a:lnTo>
                    <a:pt x="11497" y="7373"/>
                  </a:lnTo>
                  <a:lnTo>
                    <a:pt x="10093" y="8075"/>
                  </a:lnTo>
                  <a:lnTo>
                    <a:pt x="8732" y="8821"/>
                  </a:lnTo>
                  <a:lnTo>
                    <a:pt x="7416" y="9611"/>
                  </a:lnTo>
                  <a:lnTo>
                    <a:pt x="6100" y="10444"/>
                  </a:lnTo>
                  <a:lnTo>
                    <a:pt x="4783" y="11278"/>
                  </a:lnTo>
                  <a:lnTo>
                    <a:pt x="3511" y="12156"/>
                  </a:lnTo>
                  <a:lnTo>
                    <a:pt x="2282" y="13077"/>
                  </a:lnTo>
                  <a:lnTo>
                    <a:pt x="44" y="14701"/>
                  </a:lnTo>
                  <a:lnTo>
                    <a:pt x="0" y="14745"/>
                  </a:lnTo>
                  <a:lnTo>
                    <a:pt x="0" y="14832"/>
                  </a:lnTo>
                  <a:lnTo>
                    <a:pt x="0" y="14876"/>
                  </a:lnTo>
                  <a:lnTo>
                    <a:pt x="0" y="14964"/>
                  </a:lnTo>
                  <a:lnTo>
                    <a:pt x="88" y="15008"/>
                  </a:lnTo>
                  <a:lnTo>
                    <a:pt x="263" y="15008"/>
                  </a:lnTo>
                  <a:lnTo>
                    <a:pt x="2501" y="13384"/>
                  </a:lnTo>
                  <a:lnTo>
                    <a:pt x="3730" y="12463"/>
                  </a:lnTo>
                  <a:lnTo>
                    <a:pt x="5003" y="11585"/>
                  </a:lnTo>
                  <a:lnTo>
                    <a:pt x="6275" y="10708"/>
                  </a:lnTo>
                  <a:lnTo>
                    <a:pt x="7592" y="9918"/>
                  </a:lnTo>
                  <a:lnTo>
                    <a:pt x="8952" y="9128"/>
                  </a:lnTo>
                  <a:lnTo>
                    <a:pt x="10268" y="8382"/>
                  </a:lnTo>
                  <a:lnTo>
                    <a:pt x="11672" y="7680"/>
                  </a:lnTo>
                  <a:lnTo>
                    <a:pt x="13033" y="6978"/>
                  </a:lnTo>
                  <a:lnTo>
                    <a:pt x="15885" y="5661"/>
                  </a:lnTo>
                  <a:lnTo>
                    <a:pt x="18693" y="4433"/>
                  </a:lnTo>
                  <a:lnTo>
                    <a:pt x="21546" y="3248"/>
                  </a:lnTo>
                  <a:lnTo>
                    <a:pt x="24398" y="2107"/>
                  </a:lnTo>
                  <a:lnTo>
                    <a:pt x="26197" y="1361"/>
                  </a:lnTo>
                  <a:lnTo>
                    <a:pt x="28610" y="352"/>
                  </a:lnTo>
                  <a:lnTo>
                    <a:pt x="28698" y="308"/>
                  </a:lnTo>
                  <a:lnTo>
                    <a:pt x="28698" y="264"/>
                  </a:lnTo>
                  <a:lnTo>
                    <a:pt x="28742" y="176"/>
                  </a:lnTo>
                  <a:lnTo>
                    <a:pt x="28698" y="132"/>
                  </a:lnTo>
                  <a:lnTo>
                    <a:pt x="28698" y="45"/>
                  </a:lnTo>
                  <a:lnTo>
                    <a:pt x="28610" y="45"/>
                  </a:lnTo>
                  <a:lnTo>
                    <a:pt x="285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6" name="Google Shape;626;p47"/>
            <p:cNvSpPr/>
            <p:nvPr/>
          </p:nvSpPr>
          <p:spPr>
            <a:xfrm>
              <a:off x="1051000" y="2176800"/>
              <a:ext cx="657125" cy="330225"/>
            </a:xfrm>
            <a:custGeom>
              <a:avLst/>
              <a:gdLst/>
              <a:ahLst/>
              <a:cxnLst/>
              <a:rect l="l" t="t" r="r" b="b"/>
              <a:pathLst>
                <a:path w="26285" h="13209" extrusionOk="0">
                  <a:moveTo>
                    <a:pt x="26022" y="0"/>
                  </a:moveTo>
                  <a:lnTo>
                    <a:pt x="21721" y="1712"/>
                  </a:lnTo>
                  <a:lnTo>
                    <a:pt x="19176" y="2765"/>
                  </a:lnTo>
                  <a:lnTo>
                    <a:pt x="16631" y="3862"/>
                  </a:lnTo>
                  <a:lnTo>
                    <a:pt x="14130" y="4959"/>
                  </a:lnTo>
                  <a:lnTo>
                    <a:pt x="11673" y="6100"/>
                  </a:lnTo>
                  <a:lnTo>
                    <a:pt x="9215" y="7284"/>
                  </a:lnTo>
                  <a:lnTo>
                    <a:pt x="6846" y="8557"/>
                  </a:lnTo>
                  <a:lnTo>
                    <a:pt x="4476" y="9917"/>
                  </a:lnTo>
                  <a:lnTo>
                    <a:pt x="3292" y="10619"/>
                  </a:lnTo>
                  <a:lnTo>
                    <a:pt x="2151" y="11321"/>
                  </a:lnTo>
                  <a:lnTo>
                    <a:pt x="88" y="12857"/>
                  </a:lnTo>
                  <a:lnTo>
                    <a:pt x="44" y="12945"/>
                  </a:lnTo>
                  <a:lnTo>
                    <a:pt x="0" y="12989"/>
                  </a:lnTo>
                  <a:lnTo>
                    <a:pt x="44" y="13077"/>
                  </a:lnTo>
                  <a:lnTo>
                    <a:pt x="44" y="13120"/>
                  </a:lnTo>
                  <a:lnTo>
                    <a:pt x="132" y="13164"/>
                  </a:lnTo>
                  <a:lnTo>
                    <a:pt x="176" y="13208"/>
                  </a:lnTo>
                  <a:lnTo>
                    <a:pt x="308" y="13164"/>
                  </a:lnTo>
                  <a:lnTo>
                    <a:pt x="2370" y="11629"/>
                  </a:lnTo>
                  <a:lnTo>
                    <a:pt x="3511" y="10883"/>
                  </a:lnTo>
                  <a:lnTo>
                    <a:pt x="4652" y="10180"/>
                  </a:lnTo>
                  <a:lnTo>
                    <a:pt x="7021" y="8864"/>
                  </a:lnTo>
                  <a:lnTo>
                    <a:pt x="9391" y="7592"/>
                  </a:lnTo>
                  <a:lnTo>
                    <a:pt x="11848" y="6407"/>
                  </a:lnTo>
                  <a:lnTo>
                    <a:pt x="14306" y="5266"/>
                  </a:lnTo>
                  <a:lnTo>
                    <a:pt x="16807" y="4169"/>
                  </a:lnTo>
                  <a:lnTo>
                    <a:pt x="19308" y="3116"/>
                  </a:lnTo>
                  <a:lnTo>
                    <a:pt x="21853" y="2063"/>
                  </a:lnTo>
                  <a:lnTo>
                    <a:pt x="26153" y="307"/>
                  </a:lnTo>
                  <a:lnTo>
                    <a:pt x="26241" y="264"/>
                  </a:lnTo>
                  <a:lnTo>
                    <a:pt x="26285" y="220"/>
                  </a:lnTo>
                  <a:lnTo>
                    <a:pt x="26285" y="176"/>
                  </a:lnTo>
                  <a:lnTo>
                    <a:pt x="26285" y="88"/>
                  </a:lnTo>
                  <a:lnTo>
                    <a:pt x="26241" y="44"/>
                  </a:lnTo>
                  <a:lnTo>
                    <a:pt x="2615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7" name="Google Shape;627;p47"/>
            <p:cNvSpPr/>
            <p:nvPr/>
          </p:nvSpPr>
          <p:spPr>
            <a:xfrm>
              <a:off x="1176050" y="2151575"/>
              <a:ext cx="504650" cy="233675"/>
            </a:xfrm>
            <a:custGeom>
              <a:avLst/>
              <a:gdLst/>
              <a:ahLst/>
              <a:cxnLst/>
              <a:rect l="l" t="t" r="r" b="b"/>
              <a:pathLst>
                <a:path w="20186" h="9347" extrusionOk="0">
                  <a:moveTo>
                    <a:pt x="19966" y="0"/>
                  </a:moveTo>
                  <a:lnTo>
                    <a:pt x="15447" y="1843"/>
                  </a:lnTo>
                  <a:lnTo>
                    <a:pt x="12814" y="2896"/>
                  </a:lnTo>
                  <a:lnTo>
                    <a:pt x="8382" y="4915"/>
                  </a:lnTo>
                  <a:lnTo>
                    <a:pt x="6364" y="5836"/>
                  </a:lnTo>
                  <a:lnTo>
                    <a:pt x="4345" y="6758"/>
                  </a:lnTo>
                  <a:lnTo>
                    <a:pt x="89" y="8995"/>
                  </a:lnTo>
                  <a:lnTo>
                    <a:pt x="45" y="9039"/>
                  </a:lnTo>
                  <a:lnTo>
                    <a:pt x="1" y="9083"/>
                  </a:lnTo>
                  <a:lnTo>
                    <a:pt x="1" y="9171"/>
                  </a:lnTo>
                  <a:lnTo>
                    <a:pt x="1" y="9215"/>
                  </a:lnTo>
                  <a:lnTo>
                    <a:pt x="89" y="9303"/>
                  </a:lnTo>
                  <a:lnTo>
                    <a:pt x="176" y="9347"/>
                  </a:lnTo>
                  <a:lnTo>
                    <a:pt x="220" y="9303"/>
                  </a:lnTo>
                  <a:lnTo>
                    <a:pt x="4521" y="7065"/>
                  </a:lnTo>
                  <a:lnTo>
                    <a:pt x="6495" y="6143"/>
                  </a:lnTo>
                  <a:lnTo>
                    <a:pt x="8514" y="5222"/>
                  </a:lnTo>
                  <a:lnTo>
                    <a:pt x="12946" y="3247"/>
                  </a:lnTo>
                  <a:lnTo>
                    <a:pt x="15578" y="2194"/>
                  </a:lnTo>
                  <a:lnTo>
                    <a:pt x="20098" y="351"/>
                  </a:lnTo>
                  <a:lnTo>
                    <a:pt x="20142" y="307"/>
                  </a:lnTo>
                  <a:lnTo>
                    <a:pt x="20186" y="263"/>
                  </a:lnTo>
                  <a:lnTo>
                    <a:pt x="20186" y="176"/>
                  </a:lnTo>
                  <a:lnTo>
                    <a:pt x="20186" y="132"/>
                  </a:lnTo>
                  <a:lnTo>
                    <a:pt x="20142" y="44"/>
                  </a:lnTo>
                  <a:lnTo>
                    <a:pt x="200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8" name="Google Shape;628;p47"/>
            <p:cNvSpPr/>
            <p:nvPr/>
          </p:nvSpPr>
          <p:spPr>
            <a:xfrm>
              <a:off x="1145350" y="2127425"/>
              <a:ext cx="509025" cy="235875"/>
            </a:xfrm>
            <a:custGeom>
              <a:avLst/>
              <a:gdLst/>
              <a:ahLst/>
              <a:cxnLst/>
              <a:rect l="l" t="t" r="r" b="b"/>
              <a:pathLst>
                <a:path w="20361" h="9435" extrusionOk="0">
                  <a:moveTo>
                    <a:pt x="20097" y="1"/>
                  </a:moveTo>
                  <a:lnTo>
                    <a:pt x="18035" y="878"/>
                  </a:lnTo>
                  <a:lnTo>
                    <a:pt x="16192" y="1624"/>
                  </a:lnTo>
                  <a:lnTo>
                    <a:pt x="14261" y="2370"/>
                  </a:lnTo>
                  <a:lnTo>
                    <a:pt x="12287" y="3204"/>
                  </a:lnTo>
                  <a:lnTo>
                    <a:pt x="10312" y="4082"/>
                  </a:lnTo>
                  <a:lnTo>
                    <a:pt x="8250" y="5003"/>
                  </a:lnTo>
                  <a:lnTo>
                    <a:pt x="6143" y="6012"/>
                  </a:lnTo>
                  <a:lnTo>
                    <a:pt x="3993" y="7065"/>
                  </a:lnTo>
                  <a:lnTo>
                    <a:pt x="1799" y="8162"/>
                  </a:lnTo>
                  <a:lnTo>
                    <a:pt x="88" y="9084"/>
                  </a:lnTo>
                  <a:lnTo>
                    <a:pt x="44" y="9128"/>
                  </a:lnTo>
                  <a:lnTo>
                    <a:pt x="0" y="9216"/>
                  </a:lnTo>
                  <a:lnTo>
                    <a:pt x="0" y="9259"/>
                  </a:lnTo>
                  <a:lnTo>
                    <a:pt x="0" y="9347"/>
                  </a:lnTo>
                  <a:lnTo>
                    <a:pt x="88" y="9391"/>
                  </a:lnTo>
                  <a:lnTo>
                    <a:pt x="176" y="9435"/>
                  </a:lnTo>
                  <a:lnTo>
                    <a:pt x="263" y="9391"/>
                  </a:lnTo>
                  <a:lnTo>
                    <a:pt x="1975" y="8470"/>
                  </a:lnTo>
                  <a:lnTo>
                    <a:pt x="4125" y="7373"/>
                  </a:lnTo>
                  <a:lnTo>
                    <a:pt x="6275" y="6319"/>
                  </a:lnTo>
                  <a:lnTo>
                    <a:pt x="8381" y="5354"/>
                  </a:lnTo>
                  <a:lnTo>
                    <a:pt x="10444" y="4389"/>
                  </a:lnTo>
                  <a:lnTo>
                    <a:pt x="12462" y="3511"/>
                  </a:lnTo>
                  <a:lnTo>
                    <a:pt x="14393" y="2677"/>
                  </a:lnTo>
                  <a:lnTo>
                    <a:pt x="16324" y="1931"/>
                  </a:lnTo>
                  <a:lnTo>
                    <a:pt x="18167" y="1229"/>
                  </a:lnTo>
                  <a:lnTo>
                    <a:pt x="20273" y="308"/>
                  </a:lnTo>
                  <a:lnTo>
                    <a:pt x="20317" y="264"/>
                  </a:lnTo>
                  <a:lnTo>
                    <a:pt x="20361" y="220"/>
                  </a:lnTo>
                  <a:lnTo>
                    <a:pt x="20361" y="176"/>
                  </a:lnTo>
                  <a:lnTo>
                    <a:pt x="20361" y="88"/>
                  </a:lnTo>
                  <a:lnTo>
                    <a:pt x="20317" y="45"/>
                  </a:lnTo>
                  <a:lnTo>
                    <a:pt x="2022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9" name="Google Shape;629;p47"/>
            <p:cNvSpPr/>
            <p:nvPr/>
          </p:nvSpPr>
          <p:spPr>
            <a:xfrm>
              <a:off x="1190325" y="2262350"/>
              <a:ext cx="66950" cy="38425"/>
            </a:xfrm>
            <a:custGeom>
              <a:avLst/>
              <a:gdLst/>
              <a:ahLst/>
              <a:cxnLst/>
              <a:rect l="l" t="t" r="r" b="b"/>
              <a:pathLst>
                <a:path w="2678" h="1537" extrusionOk="0">
                  <a:moveTo>
                    <a:pt x="2414" y="1"/>
                  </a:moveTo>
                  <a:lnTo>
                    <a:pt x="88" y="1186"/>
                  </a:lnTo>
                  <a:lnTo>
                    <a:pt x="0" y="1230"/>
                  </a:lnTo>
                  <a:lnTo>
                    <a:pt x="0" y="1317"/>
                  </a:lnTo>
                  <a:lnTo>
                    <a:pt x="0" y="1361"/>
                  </a:lnTo>
                  <a:lnTo>
                    <a:pt x="0" y="1449"/>
                  </a:lnTo>
                  <a:lnTo>
                    <a:pt x="44" y="1493"/>
                  </a:lnTo>
                  <a:lnTo>
                    <a:pt x="176" y="1537"/>
                  </a:lnTo>
                  <a:lnTo>
                    <a:pt x="220" y="1537"/>
                  </a:lnTo>
                  <a:lnTo>
                    <a:pt x="2589" y="352"/>
                  </a:lnTo>
                  <a:lnTo>
                    <a:pt x="2633" y="308"/>
                  </a:lnTo>
                  <a:lnTo>
                    <a:pt x="2677" y="220"/>
                  </a:lnTo>
                  <a:lnTo>
                    <a:pt x="2677" y="176"/>
                  </a:lnTo>
                  <a:lnTo>
                    <a:pt x="2677" y="89"/>
                  </a:lnTo>
                  <a:lnTo>
                    <a:pt x="2633" y="45"/>
                  </a:lnTo>
                  <a:lnTo>
                    <a:pt x="254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0" name="Google Shape;630;p47"/>
            <p:cNvSpPr/>
            <p:nvPr/>
          </p:nvSpPr>
          <p:spPr>
            <a:xfrm>
              <a:off x="916075" y="2376450"/>
              <a:ext cx="69125" cy="47200"/>
            </a:xfrm>
            <a:custGeom>
              <a:avLst/>
              <a:gdLst/>
              <a:ahLst/>
              <a:cxnLst/>
              <a:rect l="l" t="t" r="r" b="b"/>
              <a:pathLst>
                <a:path w="2765" h="1888" extrusionOk="0">
                  <a:moveTo>
                    <a:pt x="2501" y="0"/>
                  </a:moveTo>
                  <a:lnTo>
                    <a:pt x="44" y="1580"/>
                  </a:lnTo>
                  <a:lnTo>
                    <a:pt x="0" y="1624"/>
                  </a:lnTo>
                  <a:lnTo>
                    <a:pt x="0" y="1712"/>
                  </a:lnTo>
                  <a:lnTo>
                    <a:pt x="0" y="1756"/>
                  </a:lnTo>
                  <a:lnTo>
                    <a:pt x="0" y="1843"/>
                  </a:lnTo>
                  <a:lnTo>
                    <a:pt x="88" y="1887"/>
                  </a:lnTo>
                  <a:lnTo>
                    <a:pt x="263" y="1887"/>
                  </a:lnTo>
                  <a:lnTo>
                    <a:pt x="2677" y="308"/>
                  </a:lnTo>
                  <a:lnTo>
                    <a:pt x="2721" y="264"/>
                  </a:lnTo>
                  <a:lnTo>
                    <a:pt x="2765" y="220"/>
                  </a:lnTo>
                  <a:lnTo>
                    <a:pt x="2765" y="132"/>
                  </a:lnTo>
                  <a:lnTo>
                    <a:pt x="2721" y="88"/>
                  </a:lnTo>
                  <a:lnTo>
                    <a:pt x="267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1" name="Google Shape;631;p47"/>
            <p:cNvSpPr/>
            <p:nvPr/>
          </p:nvSpPr>
          <p:spPr>
            <a:xfrm>
              <a:off x="1008225" y="2288700"/>
              <a:ext cx="72425" cy="46100"/>
            </a:xfrm>
            <a:custGeom>
              <a:avLst/>
              <a:gdLst/>
              <a:ahLst/>
              <a:cxnLst/>
              <a:rect l="l" t="t" r="r" b="b"/>
              <a:pathLst>
                <a:path w="2897" h="1844" extrusionOk="0">
                  <a:moveTo>
                    <a:pt x="2633" y="0"/>
                  </a:moveTo>
                  <a:lnTo>
                    <a:pt x="88" y="1492"/>
                  </a:lnTo>
                  <a:lnTo>
                    <a:pt x="44" y="1536"/>
                  </a:lnTo>
                  <a:lnTo>
                    <a:pt x="0" y="1624"/>
                  </a:lnTo>
                  <a:lnTo>
                    <a:pt x="0" y="1668"/>
                  </a:lnTo>
                  <a:lnTo>
                    <a:pt x="0" y="1755"/>
                  </a:lnTo>
                  <a:lnTo>
                    <a:pt x="88" y="1799"/>
                  </a:lnTo>
                  <a:lnTo>
                    <a:pt x="176" y="1843"/>
                  </a:lnTo>
                  <a:lnTo>
                    <a:pt x="263" y="1799"/>
                  </a:lnTo>
                  <a:lnTo>
                    <a:pt x="2808" y="307"/>
                  </a:lnTo>
                  <a:lnTo>
                    <a:pt x="2852" y="263"/>
                  </a:lnTo>
                  <a:lnTo>
                    <a:pt x="2896" y="219"/>
                  </a:lnTo>
                  <a:lnTo>
                    <a:pt x="2896" y="132"/>
                  </a:lnTo>
                  <a:lnTo>
                    <a:pt x="2852" y="88"/>
                  </a:lnTo>
                  <a:lnTo>
                    <a:pt x="2808" y="44"/>
                  </a:lnTo>
                  <a:lnTo>
                    <a:pt x="27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2" name="Google Shape;632;p47"/>
            <p:cNvSpPr/>
            <p:nvPr/>
          </p:nvSpPr>
          <p:spPr>
            <a:xfrm>
              <a:off x="1671900" y="2078075"/>
              <a:ext cx="158000" cy="82300"/>
            </a:xfrm>
            <a:custGeom>
              <a:avLst/>
              <a:gdLst/>
              <a:ahLst/>
              <a:cxnLst/>
              <a:rect l="l" t="t" r="r" b="b"/>
              <a:pathLst>
                <a:path w="6320" h="3292" extrusionOk="0">
                  <a:moveTo>
                    <a:pt x="6056" y="0"/>
                  </a:moveTo>
                  <a:lnTo>
                    <a:pt x="3336" y="1448"/>
                  </a:lnTo>
                  <a:lnTo>
                    <a:pt x="132" y="2940"/>
                  </a:lnTo>
                  <a:lnTo>
                    <a:pt x="45" y="2984"/>
                  </a:lnTo>
                  <a:lnTo>
                    <a:pt x="45" y="3072"/>
                  </a:lnTo>
                  <a:lnTo>
                    <a:pt x="1" y="3116"/>
                  </a:lnTo>
                  <a:lnTo>
                    <a:pt x="45" y="3203"/>
                  </a:lnTo>
                  <a:lnTo>
                    <a:pt x="89" y="3247"/>
                  </a:lnTo>
                  <a:lnTo>
                    <a:pt x="176" y="3291"/>
                  </a:lnTo>
                  <a:lnTo>
                    <a:pt x="264" y="3291"/>
                  </a:lnTo>
                  <a:lnTo>
                    <a:pt x="3467" y="1799"/>
                  </a:lnTo>
                  <a:lnTo>
                    <a:pt x="6232" y="351"/>
                  </a:lnTo>
                  <a:lnTo>
                    <a:pt x="6276" y="263"/>
                  </a:lnTo>
                  <a:lnTo>
                    <a:pt x="6320" y="219"/>
                  </a:lnTo>
                  <a:lnTo>
                    <a:pt x="6320" y="176"/>
                  </a:lnTo>
                  <a:lnTo>
                    <a:pt x="6276" y="88"/>
                  </a:lnTo>
                  <a:lnTo>
                    <a:pt x="6232" y="44"/>
                  </a:lnTo>
                  <a:lnTo>
                    <a:pt x="61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3" name="Google Shape;633;p47"/>
            <p:cNvSpPr/>
            <p:nvPr/>
          </p:nvSpPr>
          <p:spPr>
            <a:xfrm>
              <a:off x="1645575" y="2080250"/>
              <a:ext cx="110825" cy="55975"/>
            </a:xfrm>
            <a:custGeom>
              <a:avLst/>
              <a:gdLst/>
              <a:ahLst/>
              <a:cxnLst/>
              <a:rect l="l" t="t" r="r" b="b"/>
              <a:pathLst>
                <a:path w="4433" h="2239" extrusionOk="0">
                  <a:moveTo>
                    <a:pt x="4169" y="1"/>
                  </a:moveTo>
                  <a:lnTo>
                    <a:pt x="2107" y="1010"/>
                  </a:lnTo>
                  <a:lnTo>
                    <a:pt x="88" y="1888"/>
                  </a:lnTo>
                  <a:lnTo>
                    <a:pt x="45" y="1932"/>
                  </a:lnTo>
                  <a:lnTo>
                    <a:pt x="1" y="1975"/>
                  </a:lnTo>
                  <a:lnTo>
                    <a:pt x="1" y="2063"/>
                  </a:lnTo>
                  <a:lnTo>
                    <a:pt x="1" y="2107"/>
                  </a:lnTo>
                  <a:lnTo>
                    <a:pt x="88" y="2195"/>
                  </a:lnTo>
                  <a:lnTo>
                    <a:pt x="176" y="2239"/>
                  </a:lnTo>
                  <a:lnTo>
                    <a:pt x="264" y="2195"/>
                  </a:lnTo>
                  <a:lnTo>
                    <a:pt x="2239" y="1317"/>
                  </a:lnTo>
                  <a:lnTo>
                    <a:pt x="4345" y="308"/>
                  </a:lnTo>
                  <a:lnTo>
                    <a:pt x="4389" y="264"/>
                  </a:lnTo>
                  <a:lnTo>
                    <a:pt x="4433" y="220"/>
                  </a:lnTo>
                  <a:lnTo>
                    <a:pt x="4433" y="132"/>
                  </a:lnTo>
                  <a:lnTo>
                    <a:pt x="4433" y="89"/>
                  </a:lnTo>
                  <a:lnTo>
                    <a:pt x="4389" y="45"/>
                  </a:lnTo>
                  <a:lnTo>
                    <a:pt x="430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34" name="Google Shape;634;p47"/>
          <p:cNvGrpSpPr/>
          <p:nvPr/>
        </p:nvGrpSpPr>
        <p:grpSpPr>
          <a:xfrm>
            <a:off x="7197003" y="-1232647"/>
            <a:ext cx="6424612" cy="4055813"/>
            <a:chOff x="238125" y="602600"/>
            <a:chExt cx="7143750" cy="4509800"/>
          </a:xfrm>
        </p:grpSpPr>
        <p:sp>
          <p:nvSpPr>
            <p:cNvPr id="635" name="Google Shape;635;p47"/>
            <p:cNvSpPr/>
            <p:nvPr/>
          </p:nvSpPr>
          <p:spPr>
            <a:xfrm>
              <a:off x="2514425" y="1130250"/>
              <a:ext cx="218325" cy="579250"/>
            </a:xfrm>
            <a:custGeom>
              <a:avLst/>
              <a:gdLst/>
              <a:ahLst/>
              <a:cxnLst/>
              <a:rect l="l" t="t" r="r" b="b"/>
              <a:pathLst>
                <a:path w="8733" h="23170" extrusionOk="0">
                  <a:moveTo>
                    <a:pt x="8513" y="0"/>
                  </a:moveTo>
                  <a:lnTo>
                    <a:pt x="8469" y="44"/>
                  </a:lnTo>
                  <a:lnTo>
                    <a:pt x="8425" y="88"/>
                  </a:lnTo>
                  <a:lnTo>
                    <a:pt x="7416" y="1273"/>
                  </a:lnTo>
                  <a:lnTo>
                    <a:pt x="7372" y="1317"/>
                  </a:lnTo>
                  <a:lnTo>
                    <a:pt x="6231" y="3555"/>
                  </a:lnTo>
                  <a:lnTo>
                    <a:pt x="4081" y="7416"/>
                  </a:lnTo>
                  <a:lnTo>
                    <a:pt x="2633" y="10225"/>
                  </a:lnTo>
                  <a:lnTo>
                    <a:pt x="1492" y="12989"/>
                  </a:lnTo>
                  <a:lnTo>
                    <a:pt x="1492" y="13033"/>
                  </a:lnTo>
                  <a:lnTo>
                    <a:pt x="1009" y="15315"/>
                  </a:lnTo>
                  <a:lnTo>
                    <a:pt x="965" y="15359"/>
                  </a:lnTo>
                  <a:lnTo>
                    <a:pt x="1097" y="20010"/>
                  </a:lnTo>
                  <a:lnTo>
                    <a:pt x="614" y="21195"/>
                  </a:lnTo>
                  <a:lnTo>
                    <a:pt x="0" y="22906"/>
                  </a:lnTo>
                  <a:lnTo>
                    <a:pt x="0" y="22994"/>
                  </a:lnTo>
                  <a:lnTo>
                    <a:pt x="0" y="23038"/>
                  </a:lnTo>
                  <a:lnTo>
                    <a:pt x="44" y="23125"/>
                  </a:lnTo>
                  <a:lnTo>
                    <a:pt x="132" y="23125"/>
                  </a:lnTo>
                  <a:lnTo>
                    <a:pt x="176" y="23169"/>
                  </a:lnTo>
                  <a:lnTo>
                    <a:pt x="263" y="23125"/>
                  </a:lnTo>
                  <a:lnTo>
                    <a:pt x="351" y="23038"/>
                  </a:lnTo>
                  <a:lnTo>
                    <a:pt x="965" y="21282"/>
                  </a:lnTo>
                  <a:lnTo>
                    <a:pt x="1448" y="20142"/>
                  </a:lnTo>
                  <a:lnTo>
                    <a:pt x="1448" y="20054"/>
                  </a:lnTo>
                  <a:lnTo>
                    <a:pt x="1317" y="15359"/>
                  </a:lnTo>
                  <a:lnTo>
                    <a:pt x="1799" y="13121"/>
                  </a:lnTo>
                  <a:lnTo>
                    <a:pt x="2940" y="10356"/>
                  </a:lnTo>
                  <a:lnTo>
                    <a:pt x="4388" y="7592"/>
                  </a:lnTo>
                  <a:lnTo>
                    <a:pt x="6538" y="3730"/>
                  </a:lnTo>
                  <a:lnTo>
                    <a:pt x="7679" y="1492"/>
                  </a:lnTo>
                  <a:lnTo>
                    <a:pt x="8688" y="308"/>
                  </a:lnTo>
                  <a:lnTo>
                    <a:pt x="8732" y="220"/>
                  </a:lnTo>
                  <a:lnTo>
                    <a:pt x="8732" y="176"/>
                  </a:lnTo>
                  <a:lnTo>
                    <a:pt x="8688" y="88"/>
                  </a:lnTo>
                  <a:lnTo>
                    <a:pt x="8645" y="44"/>
                  </a:lnTo>
                  <a:lnTo>
                    <a:pt x="860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6" name="Google Shape;636;p47"/>
            <p:cNvSpPr/>
            <p:nvPr/>
          </p:nvSpPr>
          <p:spPr>
            <a:xfrm>
              <a:off x="1900100" y="1539425"/>
              <a:ext cx="342275" cy="551825"/>
            </a:xfrm>
            <a:custGeom>
              <a:avLst/>
              <a:gdLst/>
              <a:ahLst/>
              <a:cxnLst/>
              <a:rect l="l" t="t" r="r" b="b"/>
              <a:pathLst>
                <a:path w="13691" h="22073" extrusionOk="0">
                  <a:moveTo>
                    <a:pt x="13427" y="1"/>
                  </a:moveTo>
                  <a:lnTo>
                    <a:pt x="13384" y="45"/>
                  </a:lnTo>
                  <a:lnTo>
                    <a:pt x="13340" y="89"/>
                  </a:lnTo>
                  <a:lnTo>
                    <a:pt x="12725" y="1405"/>
                  </a:lnTo>
                  <a:lnTo>
                    <a:pt x="8952" y="7504"/>
                  </a:lnTo>
                  <a:lnTo>
                    <a:pt x="8952" y="7548"/>
                  </a:lnTo>
                  <a:lnTo>
                    <a:pt x="8162" y="9698"/>
                  </a:lnTo>
                  <a:lnTo>
                    <a:pt x="6494" y="12112"/>
                  </a:lnTo>
                  <a:lnTo>
                    <a:pt x="3642" y="16412"/>
                  </a:lnTo>
                  <a:lnTo>
                    <a:pt x="2282" y="17334"/>
                  </a:lnTo>
                  <a:lnTo>
                    <a:pt x="2238" y="17377"/>
                  </a:lnTo>
                  <a:lnTo>
                    <a:pt x="1273" y="18913"/>
                  </a:lnTo>
                  <a:lnTo>
                    <a:pt x="1229" y="18913"/>
                  </a:lnTo>
                  <a:lnTo>
                    <a:pt x="0" y="21809"/>
                  </a:lnTo>
                  <a:lnTo>
                    <a:pt x="0" y="21897"/>
                  </a:lnTo>
                  <a:lnTo>
                    <a:pt x="0" y="21985"/>
                  </a:lnTo>
                  <a:lnTo>
                    <a:pt x="44" y="22029"/>
                  </a:lnTo>
                  <a:lnTo>
                    <a:pt x="88" y="22073"/>
                  </a:lnTo>
                  <a:lnTo>
                    <a:pt x="176" y="22073"/>
                  </a:lnTo>
                  <a:lnTo>
                    <a:pt x="263" y="22029"/>
                  </a:lnTo>
                  <a:lnTo>
                    <a:pt x="307" y="21985"/>
                  </a:lnTo>
                  <a:lnTo>
                    <a:pt x="1580" y="19089"/>
                  </a:lnTo>
                  <a:lnTo>
                    <a:pt x="2545" y="17597"/>
                  </a:lnTo>
                  <a:lnTo>
                    <a:pt x="3861" y="16675"/>
                  </a:lnTo>
                  <a:lnTo>
                    <a:pt x="3905" y="16631"/>
                  </a:lnTo>
                  <a:lnTo>
                    <a:pt x="6801" y="12287"/>
                  </a:lnTo>
                  <a:lnTo>
                    <a:pt x="8425" y="9874"/>
                  </a:lnTo>
                  <a:lnTo>
                    <a:pt x="8469" y="9830"/>
                  </a:lnTo>
                  <a:lnTo>
                    <a:pt x="9259" y="7680"/>
                  </a:lnTo>
                  <a:lnTo>
                    <a:pt x="13033" y="1580"/>
                  </a:lnTo>
                  <a:lnTo>
                    <a:pt x="13033" y="1537"/>
                  </a:lnTo>
                  <a:lnTo>
                    <a:pt x="13647" y="264"/>
                  </a:lnTo>
                  <a:lnTo>
                    <a:pt x="13691" y="176"/>
                  </a:lnTo>
                  <a:lnTo>
                    <a:pt x="13647" y="132"/>
                  </a:lnTo>
                  <a:lnTo>
                    <a:pt x="13647" y="89"/>
                  </a:lnTo>
                  <a:lnTo>
                    <a:pt x="13559" y="45"/>
                  </a:lnTo>
                  <a:lnTo>
                    <a:pt x="1351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7" name="Google Shape;637;p47"/>
            <p:cNvSpPr/>
            <p:nvPr/>
          </p:nvSpPr>
          <p:spPr>
            <a:xfrm>
              <a:off x="2455175" y="1144500"/>
              <a:ext cx="289650" cy="673600"/>
            </a:xfrm>
            <a:custGeom>
              <a:avLst/>
              <a:gdLst/>
              <a:ahLst/>
              <a:cxnLst/>
              <a:rect l="l" t="t" r="r" b="b"/>
              <a:pathLst>
                <a:path w="11586" h="26944" extrusionOk="0">
                  <a:moveTo>
                    <a:pt x="11366" y="1"/>
                  </a:moveTo>
                  <a:lnTo>
                    <a:pt x="11278" y="45"/>
                  </a:lnTo>
                  <a:lnTo>
                    <a:pt x="11234" y="133"/>
                  </a:lnTo>
                  <a:lnTo>
                    <a:pt x="10093" y="2502"/>
                  </a:lnTo>
                  <a:lnTo>
                    <a:pt x="7197" y="7768"/>
                  </a:lnTo>
                  <a:lnTo>
                    <a:pt x="5881" y="10401"/>
                  </a:lnTo>
                  <a:lnTo>
                    <a:pt x="4827" y="13033"/>
                  </a:lnTo>
                  <a:lnTo>
                    <a:pt x="4432" y="15315"/>
                  </a:lnTo>
                  <a:lnTo>
                    <a:pt x="4432" y="15359"/>
                  </a:lnTo>
                  <a:lnTo>
                    <a:pt x="4652" y="20054"/>
                  </a:lnTo>
                  <a:lnTo>
                    <a:pt x="4301" y="20932"/>
                  </a:lnTo>
                  <a:lnTo>
                    <a:pt x="2195" y="24354"/>
                  </a:lnTo>
                  <a:lnTo>
                    <a:pt x="44" y="26680"/>
                  </a:lnTo>
                  <a:lnTo>
                    <a:pt x="1" y="26724"/>
                  </a:lnTo>
                  <a:lnTo>
                    <a:pt x="1" y="26812"/>
                  </a:lnTo>
                  <a:lnTo>
                    <a:pt x="44" y="26856"/>
                  </a:lnTo>
                  <a:lnTo>
                    <a:pt x="88" y="26900"/>
                  </a:lnTo>
                  <a:lnTo>
                    <a:pt x="176" y="26943"/>
                  </a:lnTo>
                  <a:lnTo>
                    <a:pt x="264" y="26943"/>
                  </a:lnTo>
                  <a:lnTo>
                    <a:pt x="308" y="26900"/>
                  </a:lnTo>
                  <a:lnTo>
                    <a:pt x="2458" y="24574"/>
                  </a:lnTo>
                  <a:lnTo>
                    <a:pt x="2502" y="24574"/>
                  </a:lnTo>
                  <a:lnTo>
                    <a:pt x="4608" y="21107"/>
                  </a:lnTo>
                  <a:lnTo>
                    <a:pt x="4608" y="21063"/>
                  </a:lnTo>
                  <a:lnTo>
                    <a:pt x="5003" y="20142"/>
                  </a:lnTo>
                  <a:lnTo>
                    <a:pt x="5003" y="20098"/>
                  </a:lnTo>
                  <a:lnTo>
                    <a:pt x="4784" y="15359"/>
                  </a:lnTo>
                  <a:lnTo>
                    <a:pt x="5178" y="13121"/>
                  </a:lnTo>
                  <a:lnTo>
                    <a:pt x="6188" y="10532"/>
                  </a:lnTo>
                  <a:lnTo>
                    <a:pt x="7504" y="7943"/>
                  </a:lnTo>
                  <a:lnTo>
                    <a:pt x="10444" y="2634"/>
                  </a:lnTo>
                  <a:lnTo>
                    <a:pt x="11585" y="264"/>
                  </a:lnTo>
                  <a:lnTo>
                    <a:pt x="11585" y="176"/>
                  </a:lnTo>
                  <a:lnTo>
                    <a:pt x="11585" y="133"/>
                  </a:lnTo>
                  <a:lnTo>
                    <a:pt x="11541" y="89"/>
                  </a:lnTo>
                  <a:lnTo>
                    <a:pt x="11497" y="45"/>
                  </a:lnTo>
                  <a:lnTo>
                    <a:pt x="1140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8" name="Google Shape;638;p47"/>
            <p:cNvSpPr/>
            <p:nvPr/>
          </p:nvSpPr>
          <p:spPr>
            <a:xfrm>
              <a:off x="2189700" y="2124150"/>
              <a:ext cx="25" cy="25"/>
            </a:xfrm>
            <a:custGeom>
              <a:avLst/>
              <a:gdLst/>
              <a:ahLst/>
              <a:cxnLst/>
              <a:rect l="l" t="t" r="r" b="b"/>
              <a:pathLst>
                <a:path w="1" h="1" extrusionOk="0">
                  <a:moveTo>
                    <a:pt x="0" y="0"/>
                  </a:moveTo>
                  <a:lnTo>
                    <a:pt x="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9" name="Google Shape;639;p47"/>
            <p:cNvSpPr/>
            <p:nvPr/>
          </p:nvSpPr>
          <p:spPr>
            <a:xfrm>
              <a:off x="2189700" y="2124150"/>
              <a:ext cx="25" cy="25"/>
            </a:xfrm>
            <a:custGeom>
              <a:avLst/>
              <a:gdLst/>
              <a:ahLst/>
              <a:cxnLst/>
              <a:rect l="l" t="t" r="r" b="b"/>
              <a:pathLst>
                <a:path w="1" h="1" fill="none" extrusionOk="0">
                  <a:moveTo>
                    <a:pt x="0" y="0"/>
                  </a:moveTo>
                  <a:lnTo>
                    <a:pt x="0" y="0"/>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0" name="Google Shape;640;p47"/>
            <p:cNvSpPr/>
            <p:nvPr/>
          </p:nvSpPr>
          <p:spPr>
            <a:xfrm>
              <a:off x="2390450" y="1169750"/>
              <a:ext cx="283050" cy="636275"/>
            </a:xfrm>
            <a:custGeom>
              <a:avLst/>
              <a:gdLst/>
              <a:ahLst/>
              <a:cxnLst/>
              <a:rect l="l" t="t" r="r" b="b"/>
              <a:pathLst>
                <a:path w="11322" h="25451" extrusionOk="0">
                  <a:moveTo>
                    <a:pt x="11058" y="0"/>
                  </a:moveTo>
                  <a:lnTo>
                    <a:pt x="11015" y="88"/>
                  </a:lnTo>
                  <a:lnTo>
                    <a:pt x="9698" y="2370"/>
                  </a:lnTo>
                  <a:lnTo>
                    <a:pt x="8338" y="4871"/>
                  </a:lnTo>
                  <a:lnTo>
                    <a:pt x="6714" y="7899"/>
                  </a:lnTo>
                  <a:lnTo>
                    <a:pt x="5442" y="10839"/>
                  </a:lnTo>
                  <a:lnTo>
                    <a:pt x="4871" y="13164"/>
                  </a:lnTo>
                  <a:lnTo>
                    <a:pt x="4827" y="13208"/>
                  </a:lnTo>
                  <a:lnTo>
                    <a:pt x="4871" y="17903"/>
                  </a:lnTo>
                  <a:lnTo>
                    <a:pt x="4389" y="19088"/>
                  </a:lnTo>
                  <a:lnTo>
                    <a:pt x="3467" y="20712"/>
                  </a:lnTo>
                  <a:lnTo>
                    <a:pt x="1800" y="23388"/>
                  </a:lnTo>
                  <a:lnTo>
                    <a:pt x="44" y="25144"/>
                  </a:lnTo>
                  <a:lnTo>
                    <a:pt x="1" y="25187"/>
                  </a:lnTo>
                  <a:lnTo>
                    <a:pt x="1" y="25275"/>
                  </a:lnTo>
                  <a:lnTo>
                    <a:pt x="1" y="25319"/>
                  </a:lnTo>
                  <a:lnTo>
                    <a:pt x="44" y="25363"/>
                  </a:lnTo>
                  <a:lnTo>
                    <a:pt x="132" y="25407"/>
                  </a:lnTo>
                  <a:lnTo>
                    <a:pt x="176" y="25451"/>
                  </a:lnTo>
                  <a:lnTo>
                    <a:pt x="264" y="25407"/>
                  </a:lnTo>
                  <a:lnTo>
                    <a:pt x="308" y="25363"/>
                  </a:lnTo>
                  <a:lnTo>
                    <a:pt x="2063" y="23608"/>
                  </a:lnTo>
                  <a:lnTo>
                    <a:pt x="3774" y="20887"/>
                  </a:lnTo>
                  <a:lnTo>
                    <a:pt x="4696" y="19220"/>
                  </a:lnTo>
                  <a:lnTo>
                    <a:pt x="5222" y="17991"/>
                  </a:lnTo>
                  <a:lnTo>
                    <a:pt x="5222" y="17947"/>
                  </a:lnTo>
                  <a:lnTo>
                    <a:pt x="5179" y="13208"/>
                  </a:lnTo>
                  <a:lnTo>
                    <a:pt x="5793" y="10970"/>
                  </a:lnTo>
                  <a:lnTo>
                    <a:pt x="7021" y="8030"/>
                  </a:lnTo>
                  <a:lnTo>
                    <a:pt x="8645" y="5046"/>
                  </a:lnTo>
                  <a:lnTo>
                    <a:pt x="10005" y="2545"/>
                  </a:lnTo>
                  <a:lnTo>
                    <a:pt x="11322" y="263"/>
                  </a:lnTo>
                  <a:lnTo>
                    <a:pt x="11322" y="176"/>
                  </a:lnTo>
                  <a:lnTo>
                    <a:pt x="11322" y="88"/>
                  </a:lnTo>
                  <a:lnTo>
                    <a:pt x="11278" y="44"/>
                  </a:lnTo>
                  <a:lnTo>
                    <a:pt x="1123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1" name="Google Shape;641;p47"/>
            <p:cNvSpPr/>
            <p:nvPr/>
          </p:nvSpPr>
          <p:spPr>
            <a:xfrm>
              <a:off x="2312575" y="1160975"/>
              <a:ext cx="334600" cy="736100"/>
            </a:xfrm>
            <a:custGeom>
              <a:avLst/>
              <a:gdLst/>
              <a:ahLst/>
              <a:cxnLst/>
              <a:rect l="l" t="t" r="r" b="b"/>
              <a:pathLst>
                <a:path w="13384" h="29444" extrusionOk="0">
                  <a:moveTo>
                    <a:pt x="13164" y="0"/>
                  </a:moveTo>
                  <a:lnTo>
                    <a:pt x="13120" y="44"/>
                  </a:lnTo>
                  <a:lnTo>
                    <a:pt x="13076" y="88"/>
                  </a:lnTo>
                  <a:lnTo>
                    <a:pt x="11979" y="2019"/>
                  </a:lnTo>
                  <a:lnTo>
                    <a:pt x="10531" y="4564"/>
                  </a:lnTo>
                  <a:lnTo>
                    <a:pt x="8908" y="7679"/>
                  </a:lnTo>
                  <a:lnTo>
                    <a:pt x="7548" y="10663"/>
                  </a:lnTo>
                  <a:lnTo>
                    <a:pt x="6889" y="12945"/>
                  </a:lnTo>
                  <a:lnTo>
                    <a:pt x="6889" y="12989"/>
                  </a:lnTo>
                  <a:lnTo>
                    <a:pt x="6802" y="17684"/>
                  </a:lnTo>
                  <a:lnTo>
                    <a:pt x="6363" y="18913"/>
                  </a:lnTo>
                  <a:lnTo>
                    <a:pt x="5441" y="20404"/>
                  </a:lnTo>
                  <a:lnTo>
                    <a:pt x="3949" y="22906"/>
                  </a:lnTo>
                  <a:lnTo>
                    <a:pt x="0" y="29181"/>
                  </a:lnTo>
                  <a:lnTo>
                    <a:pt x="0" y="29224"/>
                  </a:lnTo>
                  <a:lnTo>
                    <a:pt x="0" y="29312"/>
                  </a:lnTo>
                  <a:lnTo>
                    <a:pt x="44" y="29356"/>
                  </a:lnTo>
                  <a:lnTo>
                    <a:pt x="88" y="29400"/>
                  </a:lnTo>
                  <a:lnTo>
                    <a:pt x="176" y="29444"/>
                  </a:lnTo>
                  <a:lnTo>
                    <a:pt x="263" y="29444"/>
                  </a:lnTo>
                  <a:lnTo>
                    <a:pt x="307" y="29356"/>
                  </a:lnTo>
                  <a:lnTo>
                    <a:pt x="4256" y="23125"/>
                  </a:lnTo>
                  <a:lnTo>
                    <a:pt x="5748" y="20624"/>
                  </a:lnTo>
                  <a:lnTo>
                    <a:pt x="6670" y="19088"/>
                  </a:lnTo>
                  <a:lnTo>
                    <a:pt x="6670" y="19044"/>
                  </a:lnTo>
                  <a:lnTo>
                    <a:pt x="7109" y="17772"/>
                  </a:lnTo>
                  <a:lnTo>
                    <a:pt x="7153" y="17684"/>
                  </a:lnTo>
                  <a:lnTo>
                    <a:pt x="7240" y="13033"/>
                  </a:lnTo>
                  <a:lnTo>
                    <a:pt x="7855" y="10795"/>
                  </a:lnTo>
                  <a:lnTo>
                    <a:pt x="9215" y="7811"/>
                  </a:lnTo>
                  <a:lnTo>
                    <a:pt x="10839" y="4695"/>
                  </a:lnTo>
                  <a:lnTo>
                    <a:pt x="12287" y="2194"/>
                  </a:lnTo>
                  <a:lnTo>
                    <a:pt x="13384" y="263"/>
                  </a:lnTo>
                  <a:lnTo>
                    <a:pt x="13384" y="176"/>
                  </a:lnTo>
                  <a:lnTo>
                    <a:pt x="13384" y="132"/>
                  </a:lnTo>
                  <a:lnTo>
                    <a:pt x="13340" y="44"/>
                  </a:lnTo>
                  <a:lnTo>
                    <a:pt x="132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2" name="Google Shape;642;p47"/>
            <p:cNvSpPr/>
            <p:nvPr/>
          </p:nvSpPr>
          <p:spPr>
            <a:xfrm>
              <a:off x="3607050" y="1646950"/>
              <a:ext cx="2156750" cy="843625"/>
            </a:xfrm>
            <a:custGeom>
              <a:avLst/>
              <a:gdLst/>
              <a:ahLst/>
              <a:cxnLst/>
              <a:rect l="l" t="t" r="r" b="b"/>
              <a:pathLst>
                <a:path w="86270" h="33745" extrusionOk="0">
                  <a:moveTo>
                    <a:pt x="77318" y="0"/>
                  </a:moveTo>
                  <a:lnTo>
                    <a:pt x="74027" y="658"/>
                  </a:lnTo>
                  <a:lnTo>
                    <a:pt x="70077" y="1053"/>
                  </a:lnTo>
                  <a:lnTo>
                    <a:pt x="67444" y="1492"/>
                  </a:lnTo>
                  <a:lnTo>
                    <a:pt x="67401" y="1492"/>
                  </a:lnTo>
                  <a:lnTo>
                    <a:pt x="66084" y="1931"/>
                  </a:lnTo>
                  <a:lnTo>
                    <a:pt x="66040" y="1975"/>
                  </a:lnTo>
                  <a:lnTo>
                    <a:pt x="65031" y="3116"/>
                  </a:lnTo>
                  <a:lnTo>
                    <a:pt x="63188" y="4695"/>
                  </a:lnTo>
                  <a:lnTo>
                    <a:pt x="57396" y="7416"/>
                  </a:lnTo>
                  <a:lnTo>
                    <a:pt x="53754" y="8776"/>
                  </a:lnTo>
                  <a:lnTo>
                    <a:pt x="48751" y="10312"/>
                  </a:lnTo>
                  <a:lnTo>
                    <a:pt x="48707" y="10312"/>
                  </a:lnTo>
                  <a:lnTo>
                    <a:pt x="46206" y="11453"/>
                  </a:lnTo>
                  <a:lnTo>
                    <a:pt x="39800" y="14832"/>
                  </a:lnTo>
                  <a:lnTo>
                    <a:pt x="36421" y="17113"/>
                  </a:lnTo>
                  <a:lnTo>
                    <a:pt x="32077" y="19878"/>
                  </a:lnTo>
                  <a:lnTo>
                    <a:pt x="28391" y="22028"/>
                  </a:lnTo>
                  <a:lnTo>
                    <a:pt x="26855" y="22686"/>
                  </a:lnTo>
                  <a:lnTo>
                    <a:pt x="22291" y="21501"/>
                  </a:lnTo>
                  <a:lnTo>
                    <a:pt x="20624" y="20975"/>
                  </a:lnTo>
                  <a:lnTo>
                    <a:pt x="20054" y="20975"/>
                  </a:lnTo>
                  <a:lnTo>
                    <a:pt x="19966" y="21019"/>
                  </a:lnTo>
                  <a:lnTo>
                    <a:pt x="19922" y="21107"/>
                  </a:lnTo>
                  <a:lnTo>
                    <a:pt x="18913" y="26241"/>
                  </a:lnTo>
                  <a:lnTo>
                    <a:pt x="18562" y="28917"/>
                  </a:lnTo>
                  <a:lnTo>
                    <a:pt x="17157" y="33174"/>
                  </a:lnTo>
                  <a:lnTo>
                    <a:pt x="16938" y="33393"/>
                  </a:lnTo>
                  <a:lnTo>
                    <a:pt x="16455" y="33393"/>
                  </a:lnTo>
                  <a:lnTo>
                    <a:pt x="11541" y="32164"/>
                  </a:lnTo>
                  <a:lnTo>
                    <a:pt x="10005" y="31769"/>
                  </a:lnTo>
                  <a:lnTo>
                    <a:pt x="9961" y="31769"/>
                  </a:lnTo>
                  <a:lnTo>
                    <a:pt x="7109" y="31857"/>
                  </a:lnTo>
                  <a:lnTo>
                    <a:pt x="3949" y="31857"/>
                  </a:lnTo>
                  <a:lnTo>
                    <a:pt x="176" y="31374"/>
                  </a:lnTo>
                  <a:lnTo>
                    <a:pt x="88" y="31374"/>
                  </a:lnTo>
                  <a:lnTo>
                    <a:pt x="44" y="31418"/>
                  </a:lnTo>
                  <a:lnTo>
                    <a:pt x="0" y="31462"/>
                  </a:lnTo>
                  <a:lnTo>
                    <a:pt x="0" y="31506"/>
                  </a:lnTo>
                  <a:lnTo>
                    <a:pt x="0" y="31594"/>
                  </a:lnTo>
                  <a:lnTo>
                    <a:pt x="0" y="31638"/>
                  </a:lnTo>
                  <a:lnTo>
                    <a:pt x="44" y="31682"/>
                  </a:lnTo>
                  <a:lnTo>
                    <a:pt x="132" y="31726"/>
                  </a:lnTo>
                  <a:lnTo>
                    <a:pt x="3905" y="32208"/>
                  </a:lnTo>
                  <a:lnTo>
                    <a:pt x="7109" y="32208"/>
                  </a:lnTo>
                  <a:lnTo>
                    <a:pt x="9961" y="32120"/>
                  </a:lnTo>
                  <a:lnTo>
                    <a:pt x="11453" y="32515"/>
                  </a:lnTo>
                  <a:lnTo>
                    <a:pt x="16368" y="33744"/>
                  </a:lnTo>
                  <a:lnTo>
                    <a:pt x="17026" y="33744"/>
                  </a:lnTo>
                  <a:lnTo>
                    <a:pt x="17114" y="33700"/>
                  </a:lnTo>
                  <a:lnTo>
                    <a:pt x="17421" y="33437"/>
                  </a:lnTo>
                  <a:lnTo>
                    <a:pt x="17465" y="33349"/>
                  </a:lnTo>
                  <a:lnTo>
                    <a:pt x="18913" y="29005"/>
                  </a:lnTo>
                  <a:lnTo>
                    <a:pt x="18913" y="28961"/>
                  </a:lnTo>
                  <a:lnTo>
                    <a:pt x="19264" y="26284"/>
                  </a:lnTo>
                  <a:lnTo>
                    <a:pt x="20229" y="21326"/>
                  </a:lnTo>
                  <a:lnTo>
                    <a:pt x="20536" y="21326"/>
                  </a:lnTo>
                  <a:lnTo>
                    <a:pt x="22204" y="21852"/>
                  </a:lnTo>
                  <a:lnTo>
                    <a:pt x="26855" y="23037"/>
                  </a:lnTo>
                  <a:lnTo>
                    <a:pt x="26943" y="23037"/>
                  </a:lnTo>
                  <a:lnTo>
                    <a:pt x="28522" y="22335"/>
                  </a:lnTo>
                  <a:lnTo>
                    <a:pt x="28566" y="22335"/>
                  </a:lnTo>
                  <a:lnTo>
                    <a:pt x="32252" y="20185"/>
                  </a:lnTo>
                  <a:lnTo>
                    <a:pt x="36596" y="17421"/>
                  </a:lnTo>
                  <a:lnTo>
                    <a:pt x="39975" y="15139"/>
                  </a:lnTo>
                  <a:lnTo>
                    <a:pt x="46382" y="11760"/>
                  </a:lnTo>
                  <a:lnTo>
                    <a:pt x="48839" y="10663"/>
                  </a:lnTo>
                  <a:lnTo>
                    <a:pt x="53842" y="9083"/>
                  </a:lnTo>
                  <a:lnTo>
                    <a:pt x="57527" y="7723"/>
                  </a:lnTo>
                  <a:lnTo>
                    <a:pt x="63364" y="5002"/>
                  </a:lnTo>
                  <a:lnTo>
                    <a:pt x="63407" y="5002"/>
                  </a:lnTo>
                  <a:lnTo>
                    <a:pt x="65294" y="3379"/>
                  </a:lnTo>
                  <a:lnTo>
                    <a:pt x="65294" y="3335"/>
                  </a:lnTo>
                  <a:lnTo>
                    <a:pt x="66260" y="2282"/>
                  </a:lnTo>
                  <a:lnTo>
                    <a:pt x="67532" y="1843"/>
                  </a:lnTo>
                  <a:lnTo>
                    <a:pt x="70121" y="1404"/>
                  </a:lnTo>
                  <a:lnTo>
                    <a:pt x="74070" y="1009"/>
                  </a:lnTo>
                  <a:lnTo>
                    <a:pt x="77405" y="351"/>
                  </a:lnTo>
                  <a:lnTo>
                    <a:pt x="81047" y="395"/>
                  </a:lnTo>
                  <a:lnTo>
                    <a:pt x="82715" y="746"/>
                  </a:lnTo>
                  <a:lnTo>
                    <a:pt x="83680" y="1624"/>
                  </a:lnTo>
                  <a:lnTo>
                    <a:pt x="84251" y="3159"/>
                  </a:lnTo>
                  <a:lnTo>
                    <a:pt x="84821" y="5880"/>
                  </a:lnTo>
                  <a:lnTo>
                    <a:pt x="85699" y="9829"/>
                  </a:lnTo>
                  <a:lnTo>
                    <a:pt x="85918" y="10839"/>
                  </a:lnTo>
                  <a:lnTo>
                    <a:pt x="85962" y="10926"/>
                  </a:lnTo>
                  <a:lnTo>
                    <a:pt x="86006" y="10970"/>
                  </a:lnTo>
                  <a:lnTo>
                    <a:pt x="86181" y="10970"/>
                  </a:lnTo>
                  <a:lnTo>
                    <a:pt x="86225" y="10926"/>
                  </a:lnTo>
                  <a:lnTo>
                    <a:pt x="86269" y="10839"/>
                  </a:lnTo>
                  <a:lnTo>
                    <a:pt x="86269" y="10795"/>
                  </a:lnTo>
                  <a:lnTo>
                    <a:pt x="86050" y="9742"/>
                  </a:lnTo>
                  <a:lnTo>
                    <a:pt x="85172" y="5792"/>
                  </a:lnTo>
                  <a:lnTo>
                    <a:pt x="84558" y="3072"/>
                  </a:lnTo>
                  <a:lnTo>
                    <a:pt x="83987" y="1448"/>
                  </a:lnTo>
                  <a:lnTo>
                    <a:pt x="83944" y="1360"/>
                  </a:lnTo>
                  <a:lnTo>
                    <a:pt x="82934" y="483"/>
                  </a:lnTo>
                  <a:lnTo>
                    <a:pt x="82847" y="439"/>
                  </a:lnTo>
                  <a:lnTo>
                    <a:pt x="81135" y="44"/>
                  </a:lnTo>
                  <a:lnTo>
                    <a:pt x="81091" y="44"/>
                  </a:lnTo>
                  <a:lnTo>
                    <a:pt x="7736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3" name="Google Shape;643;p47"/>
            <p:cNvSpPr/>
            <p:nvPr/>
          </p:nvSpPr>
          <p:spPr>
            <a:xfrm>
              <a:off x="3588400" y="602600"/>
              <a:ext cx="724050" cy="816175"/>
            </a:xfrm>
            <a:custGeom>
              <a:avLst/>
              <a:gdLst/>
              <a:ahLst/>
              <a:cxnLst/>
              <a:rect l="l" t="t" r="r" b="b"/>
              <a:pathLst>
                <a:path w="28962" h="32647" extrusionOk="0">
                  <a:moveTo>
                    <a:pt x="28698" y="0"/>
                  </a:moveTo>
                  <a:lnTo>
                    <a:pt x="26943" y="570"/>
                  </a:lnTo>
                  <a:lnTo>
                    <a:pt x="25363" y="614"/>
                  </a:lnTo>
                  <a:lnTo>
                    <a:pt x="24091" y="483"/>
                  </a:lnTo>
                  <a:lnTo>
                    <a:pt x="23959" y="527"/>
                  </a:lnTo>
                  <a:lnTo>
                    <a:pt x="22774" y="1273"/>
                  </a:lnTo>
                  <a:lnTo>
                    <a:pt x="19659" y="3686"/>
                  </a:lnTo>
                  <a:lnTo>
                    <a:pt x="16543" y="6187"/>
                  </a:lnTo>
                  <a:lnTo>
                    <a:pt x="15139" y="7504"/>
                  </a:lnTo>
                  <a:lnTo>
                    <a:pt x="13735" y="8732"/>
                  </a:lnTo>
                  <a:lnTo>
                    <a:pt x="12945" y="9741"/>
                  </a:lnTo>
                  <a:lnTo>
                    <a:pt x="11014" y="12901"/>
                  </a:lnTo>
                  <a:lnTo>
                    <a:pt x="10400" y="13910"/>
                  </a:lnTo>
                  <a:lnTo>
                    <a:pt x="9347" y="15446"/>
                  </a:lnTo>
                  <a:lnTo>
                    <a:pt x="7284" y="18254"/>
                  </a:lnTo>
                  <a:lnTo>
                    <a:pt x="6012" y="20404"/>
                  </a:lnTo>
                  <a:lnTo>
                    <a:pt x="4300" y="23520"/>
                  </a:lnTo>
                  <a:lnTo>
                    <a:pt x="2501" y="27030"/>
                  </a:lnTo>
                  <a:lnTo>
                    <a:pt x="0" y="32384"/>
                  </a:lnTo>
                  <a:lnTo>
                    <a:pt x="0" y="32471"/>
                  </a:lnTo>
                  <a:lnTo>
                    <a:pt x="0" y="32515"/>
                  </a:lnTo>
                  <a:lnTo>
                    <a:pt x="44" y="32559"/>
                  </a:lnTo>
                  <a:lnTo>
                    <a:pt x="88" y="32603"/>
                  </a:lnTo>
                  <a:lnTo>
                    <a:pt x="176" y="32647"/>
                  </a:lnTo>
                  <a:lnTo>
                    <a:pt x="263" y="32603"/>
                  </a:lnTo>
                  <a:lnTo>
                    <a:pt x="307" y="32515"/>
                  </a:lnTo>
                  <a:lnTo>
                    <a:pt x="2808" y="27206"/>
                  </a:lnTo>
                  <a:lnTo>
                    <a:pt x="4608" y="23695"/>
                  </a:lnTo>
                  <a:lnTo>
                    <a:pt x="6319" y="20580"/>
                  </a:lnTo>
                  <a:lnTo>
                    <a:pt x="7548" y="18430"/>
                  </a:lnTo>
                  <a:lnTo>
                    <a:pt x="9654" y="15665"/>
                  </a:lnTo>
                  <a:lnTo>
                    <a:pt x="10707" y="14086"/>
                  </a:lnTo>
                  <a:lnTo>
                    <a:pt x="11321" y="13076"/>
                  </a:lnTo>
                  <a:lnTo>
                    <a:pt x="13208" y="9961"/>
                  </a:lnTo>
                  <a:lnTo>
                    <a:pt x="13998" y="8952"/>
                  </a:lnTo>
                  <a:lnTo>
                    <a:pt x="15358" y="7767"/>
                  </a:lnTo>
                  <a:lnTo>
                    <a:pt x="16806" y="6450"/>
                  </a:lnTo>
                  <a:lnTo>
                    <a:pt x="19878" y="3949"/>
                  </a:lnTo>
                  <a:lnTo>
                    <a:pt x="22950" y="1580"/>
                  </a:lnTo>
                  <a:lnTo>
                    <a:pt x="24091" y="878"/>
                  </a:lnTo>
                  <a:lnTo>
                    <a:pt x="25319" y="965"/>
                  </a:lnTo>
                  <a:lnTo>
                    <a:pt x="25363" y="965"/>
                  </a:lnTo>
                  <a:lnTo>
                    <a:pt x="26987" y="878"/>
                  </a:lnTo>
                  <a:lnTo>
                    <a:pt x="27031" y="878"/>
                  </a:lnTo>
                  <a:lnTo>
                    <a:pt x="28830" y="351"/>
                  </a:lnTo>
                  <a:lnTo>
                    <a:pt x="28874" y="307"/>
                  </a:lnTo>
                  <a:lnTo>
                    <a:pt x="28917" y="263"/>
                  </a:lnTo>
                  <a:lnTo>
                    <a:pt x="28961" y="219"/>
                  </a:lnTo>
                  <a:lnTo>
                    <a:pt x="28917" y="132"/>
                  </a:lnTo>
                  <a:lnTo>
                    <a:pt x="28917" y="88"/>
                  </a:lnTo>
                  <a:lnTo>
                    <a:pt x="28874" y="44"/>
                  </a:lnTo>
                  <a:lnTo>
                    <a:pt x="2878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4" name="Google Shape;644;p47"/>
            <p:cNvSpPr/>
            <p:nvPr/>
          </p:nvSpPr>
          <p:spPr>
            <a:xfrm>
              <a:off x="3593875" y="1881700"/>
              <a:ext cx="2005375" cy="782200"/>
            </a:xfrm>
            <a:custGeom>
              <a:avLst/>
              <a:gdLst/>
              <a:ahLst/>
              <a:cxnLst/>
              <a:rect l="l" t="t" r="r" b="b"/>
              <a:pathLst>
                <a:path w="80215" h="31288" extrusionOk="0">
                  <a:moveTo>
                    <a:pt x="76528" y="0"/>
                  </a:moveTo>
                  <a:lnTo>
                    <a:pt x="74948" y="132"/>
                  </a:lnTo>
                  <a:lnTo>
                    <a:pt x="74905" y="132"/>
                  </a:lnTo>
                  <a:lnTo>
                    <a:pt x="72974" y="922"/>
                  </a:lnTo>
                  <a:lnTo>
                    <a:pt x="72930" y="966"/>
                  </a:lnTo>
                  <a:lnTo>
                    <a:pt x="71877" y="1800"/>
                  </a:lnTo>
                  <a:lnTo>
                    <a:pt x="70078" y="2677"/>
                  </a:lnTo>
                  <a:lnTo>
                    <a:pt x="64768" y="4564"/>
                  </a:lnTo>
                  <a:lnTo>
                    <a:pt x="61082" y="5924"/>
                  </a:lnTo>
                  <a:lnTo>
                    <a:pt x="57879" y="7065"/>
                  </a:lnTo>
                  <a:lnTo>
                    <a:pt x="54895" y="8031"/>
                  </a:lnTo>
                  <a:lnTo>
                    <a:pt x="51253" y="8250"/>
                  </a:lnTo>
                  <a:lnTo>
                    <a:pt x="51165" y="8294"/>
                  </a:lnTo>
                  <a:lnTo>
                    <a:pt x="48532" y="9566"/>
                  </a:lnTo>
                  <a:lnTo>
                    <a:pt x="45285" y="11234"/>
                  </a:lnTo>
                  <a:lnTo>
                    <a:pt x="42784" y="12726"/>
                  </a:lnTo>
                  <a:lnTo>
                    <a:pt x="40020" y="13867"/>
                  </a:lnTo>
                  <a:lnTo>
                    <a:pt x="33789" y="15139"/>
                  </a:lnTo>
                  <a:lnTo>
                    <a:pt x="28918" y="16017"/>
                  </a:lnTo>
                  <a:lnTo>
                    <a:pt x="28874" y="16017"/>
                  </a:lnTo>
                  <a:lnTo>
                    <a:pt x="26636" y="17070"/>
                  </a:lnTo>
                  <a:lnTo>
                    <a:pt x="24925" y="16851"/>
                  </a:lnTo>
                  <a:lnTo>
                    <a:pt x="24793" y="16851"/>
                  </a:lnTo>
                  <a:lnTo>
                    <a:pt x="24398" y="17114"/>
                  </a:lnTo>
                  <a:lnTo>
                    <a:pt x="24354" y="17158"/>
                  </a:lnTo>
                  <a:lnTo>
                    <a:pt x="24310" y="17202"/>
                  </a:lnTo>
                  <a:lnTo>
                    <a:pt x="23257" y="22028"/>
                  </a:lnTo>
                  <a:lnTo>
                    <a:pt x="22950" y="25363"/>
                  </a:lnTo>
                  <a:lnTo>
                    <a:pt x="22555" y="27206"/>
                  </a:lnTo>
                  <a:lnTo>
                    <a:pt x="21370" y="29883"/>
                  </a:lnTo>
                  <a:lnTo>
                    <a:pt x="20844" y="30717"/>
                  </a:lnTo>
                  <a:lnTo>
                    <a:pt x="20361" y="30936"/>
                  </a:lnTo>
                  <a:lnTo>
                    <a:pt x="15139" y="29795"/>
                  </a:lnTo>
                  <a:lnTo>
                    <a:pt x="11892" y="29049"/>
                  </a:lnTo>
                  <a:lnTo>
                    <a:pt x="8996" y="28435"/>
                  </a:lnTo>
                  <a:lnTo>
                    <a:pt x="7065" y="28172"/>
                  </a:lnTo>
                  <a:lnTo>
                    <a:pt x="7021" y="28172"/>
                  </a:lnTo>
                  <a:lnTo>
                    <a:pt x="5091" y="28216"/>
                  </a:lnTo>
                  <a:lnTo>
                    <a:pt x="220" y="26504"/>
                  </a:lnTo>
                  <a:lnTo>
                    <a:pt x="88" y="26504"/>
                  </a:lnTo>
                  <a:lnTo>
                    <a:pt x="44" y="26548"/>
                  </a:lnTo>
                  <a:lnTo>
                    <a:pt x="1" y="26592"/>
                  </a:lnTo>
                  <a:lnTo>
                    <a:pt x="1" y="26680"/>
                  </a:lnTo>
                  <a:lnTo>
                    <a:pt x="1" y="26724"/>
                  </a:lnTo>
                  <a:lnTo>
                    <a:pt x="44" y="26811"/>
                  </a:lnTo>
                  <a:lnTo>
                    <a:pt x="88" y="26811"/>
                  </a:lnTo>
                  <a:lnTo>
                    <a:pt x="5003" y="28567"/>
                  </a:lnTo>
                  <a:lnTo>
                    <a:pt x="5047" y="28567"/>
                  </a:lnTo>
                  <a:lnTo>
                    <a:pt x="7021" y="28523"/>
                  </a:lnTo>
                  <a:lnTo>
                    <a:pt x="8908" y="28786"/>
                  </a:lnTo>
                  <a:lnTo>
                    <a:pt x="11804" y="29356"/>
                  </a:lnTo>
                  <a:lnTo>
                    <a:pt x="15095" y="30146"/>
                  </a:lnTo>
                  <a:lnTo>
                    <a:pt x="20317" y="31287"/>
                  </a:lnTo>
                  <a:lnTo>
                    <a:pt x="20405" y="31287"/>
                  </a:lnTo>
                  <a:lnTo>
                    <a:pt x="21063" y="31024"/>
                  </a:lnTo>
                  <a:lnTo>
                    <a:pt x="21151" y="30936"/>
                  </a:lnTo>
                  <a:lnTo>
                    <a:pt x="21678" y="30058"/>
                  </a:lnTo>
                  <a:lnTo>
                    <a:pt x="21678" y="30015"/>
                  </a:lnTo>
                  <a:lnTo>
                    <a:pt x="22906" y="27338"/>
                  </a:lnTo>
                  <a:lnTo>
                    <a:pt x="22906" y="27294"/>
                  </a:lnTo>
                  <a:lnTo>
                    <a:pt x="23301" y="25451"/>
                  </a:lnTo>
                  <a:lnTo>
                    <a:pt x="23301" y="25407"/>
                  </a:lnTo>
                  <a:lnTo>
                    <a:pt x="23608" y="22072"/>
                  </a:lnTo>
                  <a:lnTo>
                    <a:pt x="24618" y="17377"/>
                  </a:lnTo>
                  <a:lnTo>
                    <a:pt x="24925" y="17202"/>
                  </a:lnTo>
                  <a:lnTo>
                    <a:pt x="26636" y="17421"/>
                  </a:lnTo>
                  <a:lnTo>
                    <a:pt x="26768" y="17377"/>
                  </a:lnTo>
                  <a:lnTo>
                    <a:pt x="29006" y="16368"/>
                  </a:lnTo>
                  <a:lnTo>
                    <a:pt x="33832" y="15446"/>
                  </a:lnTo>
                  <a:lnTo>
                    <a:pt x="40063" y="14218"/>
                  </a:lnTo>
                  <a:lnTo>
                    <a:pt x="40107" y="14218"/>
                  </a:lnTo>
                  <a:lnTo>
                    <a:pt x="42916" y="13033"/>
                  </a:lnTo>
                  <a:lnTo>
                    <a:pt x="42960" y="13033"/>
                  </a:lnTo>
                  <a:lnTo>
                    <a:pt x="45461" y="11541"/>
                  </a:lnTo>
                  <a:lnTo>
                    <a:pt x="48708" y="9874"/>
                  </a:lnTo>
                  <a:lnTo>
                    <a:pt x="51297" y="8601"/>
                  </a:lnTo>
                  <a:lnTo>
                    <a:pt x="54939" y="8338"/>
                  </a:lnTo>
                  <a:lnTo>
                    <a:pt x="54983" y="8338"/>
                  </a:lnTo>
                  <a:lnTo>
                    <a:pt x="57967" y="7372"/>
                  </a:lnTo>
                  <a:lnTo>
                    <a:pt x="61214" y="6231"/>
                  </a:lnTo>
                  <a:lnTo>
                    <a:pt x="64900" y="4915"/>
                  </a:lnTo>
                  <a:lnTo>
                    <a:pt x="70209" y="3028"/>
                  </a:lnTo>
                  <a:lnTo>
                    <a:pt x="70209" y="2984"/>
                  </a:lnTo>
                  <a:lnTo>
                    <a:pt x="72052" y="2107"/>
                  </a:lnTo>
                  <a:lnTo>
                    <a:pt x="72096" y="2107"/>
                  </a:lnTo>
                  <a:lnTo>
                    <a:pt x="73106" y="1273"/>
                  </a:lnTo>
                  <a:lnTo>
                    <a:pt x="75036" y="483"/>
                  </a:lnTo>
                  <a:lnTo>
                    <a:pt x="76440" y="352"/>
                  </a:lnTo>
                  <a:lnTo>
                    <a:pt x="76879" y="1010"/>
                  </a:lnTo>
                  <a:lnTo>
                    <a:pt x="77845" y="4345"/>
                  </a:lnTo>
                  <a:lnTo>
                    <a:pt x="79468" y="10356"/>
                  </a:lnTo>
                  <a:lnTo>
                    <a:pt x="79863" y="11848"/>
                  </a:lnTo>
                  <a:lnTo>
                    <a:pt x="79863" y="11892"/>
                  </a:lnTo>
                  <a:lnTo>
                    <a:pt x="79951" y="11936"/>
                  </a:lnTo>
                  <a:lnTo>
                    <a:pt x="79995" y="11980"/>
                  </a:lnTo>
                  <a:lnTo>
                    <a:pt x="80083" y="11936"/>
                  </a:lnTo>
                  <a:lnTo>
                    <a:pt x="80126" y="11936"/>
                  </a:lnTo>
                  <a:lnTo>
                    <a:pt x="80170" y="11892"/>
                  </a:lnTo>
                  <a:lnTo>
                    <a:pt x="80214" y="11804"/>
                  </a:lnTo>
                  <a:lnTo>
                    <a:pt x="80214" y="11760"/>
                  </a:lnTo>
                  <a:lnTo>
                    <a:pt x="78152" y="4257"/>
                  </a:lnTo>
                  <a:lnTo>
                    <a:pt x="77186" y="878"/>
                  </a:lnTo>
                  <a:lnTo>
                    <a:pt x="77186" y="834"/>
                  </a:lnTo>
                  <a:lnTo>
                    <a:pt x="76704" y="88"/>
                  </a:lnTo>
                  <a:lnTo>
                    <a:pt x="7661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5" name="Google Shape;645;p47"/>
            <p:cNvSpPr/>
            <p:nvPr/>
          </p:nvSpPr>
          <p:spPr>
            <a:xfrm>
              <a:off x="3578525" y="772625"/>
              <a:ext cx="221625" cy="436625"/>
            </a:xfrm>
            <a:custGeom>
              <a:avLst/>
              <a:gdLst/>
              <a:ahLst/>
              <a:cxnLst/>
              <a:rect l="l" t="t" r="r" b="b"/>
              <a:pathLst>
                <a:path w="8865" h="17465" extrusionOk="0">
                  <a:moveTo>
                    <a:pt x="8601" y="0"/>
                  </a:moveTo>
                  <a:lnTo>
                    <a:pt x="8513" y="44"/>
                  </a:lnTo>
                  <a:lnTo>
                    <a:pt x="7811" y="1097"/>
                  </a:lnTo>
                  <a:lnTo>
                    <a:pt x="4959" y="6275"/>
                  </a:lnTo>
                  <a:lnTo>
                    <a:pt x="4564" y="6846"/>
                  </a:lnTo>
                  <a:lnTo>
                    <a:pt x="3686" y="8206"/>
                  </a:lnTo>
                  <a:lnTo>
                    <a:pt x="3642" y="8206"/>
                  </a:lnTo>
                  <a:lnTo>
                    <a:pt x="2896" y="9742"/>
                  </a:lnTo>
                  <a:lnTo>
                    <a:pt x="1448" y="13516"/>
                  </a:lnTo>
                  <a:lnTo>
                    <a:pt x="1229" y="14130"/>
                  </a:lnTo>
                  <a:lnTo>
                    <a:pt x="0" y="17202"/>
                  </a:lnTo>
                  <a:lnTo>
                    <a:pt x="0" y="17289"/>
                  </a:lnTo>
                  <a:lnTo>
                    <a:pt x="0" y="17333"/>
                  </a:lnTo>
                  <a:lnTo>
                    <a:pt x="44" y="17421"/>
                  </a:lnTo>
                  <a:lnTo>
                    <a:pt x="88" y="17421"/>
                  </a:lnTo>
                  <a:lnTo>
                    <a:pt x="176" y="17465"/>
                  </a:lnTo>
                  <a:lnTo>
                    <a:pt x="263" y="17421"/>
                  </a:lnTo>
                  <a:lnTo>
                    <a:pt x="307" y="17333"/>
                  </a:lnTo>
                  <a:lnTo>
                    <a:pt x="1536" y="14262"/>
                  </a:lnTo>
                  <a:lnTo>
                    <a:pt x="1755" y="13647"/>
                  </a:lnTo>
                  <a:lnTo>
                    <a:pt x="3203" y="9874"/>
                  </a:lnTo>
                  <a:lnTo>
                    <a:pt x="3949" y="8382"/>
                  </a:lnTo>
                  <a:lnTo>
                    <a:pt x="4827" y="7021"/>
                  </a:lnTo>
                  <a:lnTo>
                    <a:pt x="5266" y="6495"/>
                  </a:lnTo>
                  <a:lnTo>
                    <a:pt x="5266" y="6451"/>
                  </a:lnTo>
                  <a:lnTo>
                    <a:pt x="8118" y="1273"/>
                  </a:lnTo>
                  <a:lnTo>
                    <a:pt x="8820" y="264"/>
                  </a:lnTo>
                  <a:lnTo>
                    <a:pt x="8864" y="176"/>
                  </a:lnTo>
                  <a:lnTo>
                    <a:pt x="8864" y="132"/>
                  </a:lnTo>
                  <a:lnTo>
                    <a:pt x="8820" y="44"/>
                  </a:lnTo>
                  <a:lnTo>
                    <a:pt x="87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6" name="Google Shape;646;p47"/>
            <p:cNvSpPr/>
            <p:nvPr/>
          </p:nvSpPr>
          <p:spPr>
            <a:xfrm>
              <a:off x="3094725" y="818700"/>
              <a:ext cx="223825" cy="558400"/>
            </a:xfrm>
            <a:custGeom>
              <a:avLst/>
              <a:gdLst/>
              <a:ahLst/>
              <a:cxnLst/>
              <a:rect l="l" t="t" r="r" b="b"/>
              <a:pathLst>
                <a:path w="8953" h="22336" extrusionOk="0">
                  <a:moveTo>
                    <a:pt x="8733" y="0"/>
                  </a:moveTo>
                  <a:lnTo>
                    <a:pt x="8689" y="44"/>
                  </a:lnTo>
                  <a:lnTo>
                    <a:pt x="8645" y="88"/>
                  </a:lnTo>
                  <a:lnTo>
                    <a:pt x="8601" y="132"/>
                  </a:lnTo>
                  <a:lnTo>
                    <a:pt x="7329" y="3774"/>
                  </a:lnTo>
                  <a:lnTo>
                    <a:pt x="6056" y="6670"/>
                  </a:lnTo>
                  <a:lnTo>
                    <a:pt x="5530" y="7548"/>
                  </a:lnTo>
                  <a:lnTo>
                    <a:pt x="5047" y="8425"/>
                  </a:lnTo>
                  <a:lnTo>
                    <a:pt x="4170" y="10225"/>
                  </a:lnTo>
                  <a:lnTo>
                    <a:pt x="3380" y="12024"/>
                  </a:lnTo>
                  <a:lnTo>
                    <a:pt x="2634" y="13910"/>
                  </a:lnTo>
                  <a:lnTo>
                    <a:pt x="1976" y="15841"/>
                  </a:lnTo>
                  <a:lnTo>
                    <a:pt x="1317" y="17860"/>
                  </a:lnTo>
                  <a:lnTo>
                    <a:pt x="659" y="19966"/>
                  </a:lnTo>
                  <a:lnTo>
                    <a:pt x="1" y="22116"/>
                  </a:lnTo>
                  <a:lnTo>
                    <a:pt x="1" y="22204"/>
                  </a:lnTo>
                  <a:lnTo>
                    <a:pt x="45" y="22248"/>
                  </a:lnTo>
                  <a:lnTo>
                    <a:pt x="89" y="22292"/>
                  </a:lnTo>
                  <a:lnTo>
                    <a:pt x="133" y="22336"/>
                  </a:lnTo>
                  <a:lnTo>
                    <a:pt x="176" y="22336"/>
                  </a:lnTo>
                  <a:lnTo>
                    <a:pt x="308" y="22292"/>
                  </a:lnTo>
                  <a:lnTo>
                    <a:pt x="352" y="22204"/>
                  </a:lnTo>
                  <a:lnTo>
                    <a:pt x="1010" y="20054"/>
                  </a:lnTo>
                  <a:lnTo>
                    <a:pt x="1624" y="17991"/>
                  </a:lnTo>
                  <a:lnTo>
                    <a:pt x="2283" y="15973"/>
                  </a:lnTo>
                  <a:lnTo>
                    <a:pt x="2985" y="14042"/>
                  </a:lnTo>
                  <a:lnTo>
                    <a:pt x="3687" y="12155"/>
                  </a:lnTo>
                  <a:lnTo>
                    <a:pt x="4521" y="10356"/>
                  </a:lnTo>
                  <a:lnTo>
                    <a:pt x="5398" y="8601"/>
                  </a:lnTo>
                  <a:lnTo>
                    <a:pt x="5837" y="7723"/>
                  </a:lnTo>
                  <a:lnTo>
                    <a:pt x="6364" y="6846"/>
                  </a:lnTo>
                  <a:lnTo>
                    <a:pt x="7680" y="3906"/>
                  </a:lnTo>
                  <a:lnTo>
                    <a:pt x="8909" y="264"/>
                  </a:lnTo>
                  <a:lnTo>
                    <a:pt x="8953" y="176"/>
                  </a:lnTo>
                  <a:lnTo>
                    <a:pt x="8909" y="132"/>
                  </a:lnTo>
                  <a:lnTo>
                    <a:pt x="8865" y="44"/>
                  </a:lnTo>
                  <a:lnTo>
                    <a:pt x="8821" y="44"/>
                  </a:lnTo>
                  <a:lnTo>
                    <a:pt x="873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7" name="Google Shape;647;p47"/>
            <p:cNvSpPr/>
            <p:nvPr/>
          </p:nvSpPr>
          <p:spPr>
            <a:xfrm>
              <a:off x="2789775" y="804425"/>
              <a:ext cx="392750" cy="774525"/>
            </a:xfrm>
            <a:custGeom>
              <a:avLst/>
              <a:gdLst/>
              <a:ahLst/>
              <a:cxnLst/>
              <a:rect l="l" t="t" r="r" b="b"/>
              <a:pathLst>
                <a:path w="15710" h="30981" extrusionOk="0">
                  <a:moveTo>
                    <a:pt x="15446" y="1"/>
                  </a:moveTo>
                  <a:lnTo>
                    <a:pt x="15402" y="45"/>
                  </a:lnTo>
                  <a:lnTo>
                    <a:pt x="15358" y="89"/>
                  </a:lnTo>
                  <a:lnTo>
                    <a:pt x="13998" y="2985"/>
                  </a:lnTo>
                  <a:lnTo>
                    <a:pt x="12550" y="5925"/>
                  </a:lnTo>
                  <a:lnTo>
                    <a:pt x="12374" y="6232"/>
                  </a:lnTo>
                  <a:lnTo>
                    <a:pt x="11058" y="8777"/>
                  </a:lnTo>
                  <a:lnTo>
                    <a:pt x="9522" y="11893"/>
                  </a:lnTo>
                  <a:lnTo>
                    <a:pt x="8469" y="14920"/>
                  </a:lnTo>
                  <a:lnTo>
                    <a:pt x="7021" y="18211"/>
                  </a:lnTo>
                  <a:lnTo>
                    <a:pt x="4739" y="22248"/>
                  </a:lnTo>
                  <a:lnTo>
                    <a:pt x="3862" y="23126"/>
                  </a:lnTo>
                  <a:lnTo>
                    <a:pt x="3862" y="23170"/>
                  </a:lnTo>
                  <a:lnTo>
                    <a:pt x="2370" y="25890"/>
                  </a:lnTo>
                  <a:lnTo>
                    <a:pt x="44" y="30717"/>
                  </a:lnTo>
                  <a:lnTo>
                    <a:pt x="0" y="30805"/>
                  </a:lnTo>
                  <a:lnTo>
                    <a:pt x="0" y="30893"/>
                  </a:lnTo>
                  <a:lnTo>
                    <a:pt x="44" y="30937"/>
                  </a:lnTo>
                  <a:lnTo>
                    <a:pt x="88" y="30980"/>
                  </a:lnTo>
                  <a:lnTo>
                    <a:pt x="263" y="30980"/>
                  </a:lnTo>
                  <a:lnTo>
                    <a:pt x="351" y="30893"/>
                  </a:lnTo>
                  <a:lnTo>
                    <a:pt x="2677" y="26066"/>
                  </a:lnTo>
                  <a:lnTo>
                    <a:pt x="4125" y="23389"/>
                  </a:lnTo>
                  <a:lnTo>
                    <a:pt x="5002" y="22512"/>
                  </a:lnTo>
                  <a:lnTo>
                    <a:pt x="5002" y="22468"/>
                  </a:lnTo>
                  <a:lnTo>
                    <a:pt x="7328" y="18343"/>
                  </a:lnTo>
                  <a:lnTo>
                    <a:pt x="8776" y="15052"/>
                  </a:lnTo>
                  <a:lnTo>
                    <a:pt x="9829" y="12024"/>
                  </a:lnTo>
                  <a:lnTo>
                    <a:pt x="11365" y="8909"/>
                  </a:lnTo>
                  <a:lnTo>
                    <a:pt x="12682" y="6408"/>
                  </a:lnTo>
                  <a:lnTo>
                    <a:pt x="12857" y="6056"/>
                  </a:lnTo>
                  <a:lnTo>
                    <a:pt x="14349" y="3116"/>
                  </a:lnTo>
                  <a:lnTo>
                    <a:pt x="15665" y="264"/>
                  </a:lnTo>
                  <a:lnTo>
                    <a:pt x="15709" y="177"/>
                  </a:lnTo>
                  <a:lnTo>
                    <a:pt x="15665" y="89"/>
                  </a:lnTo>
                  <a:lnTo>
                    <a:pt x="15665" y="45"/>
                  </a:lnTo>
                  <a:lnTo>
                    <a:pt x="155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8" name="Google Shape;648;p47"/>
            <p:cNvSpPr/>
            <p:nvPr/>
          </p:nvSpPr>
          <p:spPr>
            <a:xfrm>
              <a:off x="2674575" y="1020550"/>
              <a:ext cx="230400" cy="590225"/>
            </a:xfrm>
            <a:custGeom>
              <a:avLst/>
              <a:gdLst/>
              <a:ahLst/>
              <a:cxnLst/>
              <a:rect l="l" t="t" r="r" b="b"/>
              <a:pathLst>
                <a:path w="9216" h="23609" extrusionOk="0">
                  <a:moveTo>
                    <a:pt x="8996" y="0"/>
                  </a:moveTo>
                  <a:lnTo>
                    <a:pt x="8952" y="44"/>
                  </a:lnTo>
                  <a:lnTo>
                    <a:pt x="8908" y="88"/>
                  </a:lnTo>
                  <a:lnTo>
                    <a:pt x="8865" y="132"/>
                  </a:lnTo>
                  <a:lnTo>
                    <a:pt x="7811" y="3774"/>
                  </a:lnTo>
                  <a:lnTo>
                    <a:pt x="6583" y="6231"/>
                  </a:lnTo>
                  <a:lnTo>
                    <a:pt x="3994" y="11541"/>
                  </a:lnTo>
                  <a:lnTo>
                    <a:pt x="2282" y="14744"/>
                  </a:lnTo>
                  <a:lnTo>
                    <a:pt x="527" y="18342"/>
                  </a:lnTo>
                  <a:lnTo>
                    <a:pt x="527" y="18386"/>
                  </a:lnTo>
                  <a:lnTo>
                    <a:pt x="1" y="20405"/>
                  </a:lnTo>
                  <a:lnTo>
                    <a:pt x="1" y="20449"/>
                  </a:lnTo>
                  <a:lnTo>
                    <a:pt x="176" y="23432"/>
                  </a:lnTo>
                  <a:lnTo>
                    <a:pt x="220" y="23564"/>
                  </a:lnTo>
                  <a:lnTo>
                    <a:pt x="352" y="23608"/>
                  </a:lnTo>
                  <a:lnTo>
                    <a:pt x="439" y="23564"/>
                  </a:lnTo>
                  <a:lnTo>
                    <a:pt x="483" y="23520"/>
                  </a:lnTo>
                  <a:lnTo>
                    <a:pt x="527" y="23476"/>
                  </a:lnTo>
                  <a:lnTo>
                    <a:pt x="527" y="23389"/>
                  </a:lnTo>
                  <a:lnTo>
                    <a:pt x="352" y="20449"/>
                  </a:lnTo>
                  <a:lnTo>
                    <a:pt x="834" y="18474"/>
                  </a:lnTo>
                  <a:lnTo>
                    <a:pt x="2590" y="14876"/>
                  </a:lnTo>
                  <a:lnTo>
                    <a:pt x="4301" y="11716"/>
                  </a:lnTo>
                  <a:lnTo>
                    <a:pt x="6890" y="6363"/>
                  </a:lnTo>
                  <a:lnTo>
                    <a:pt x="8162" y="3906"/>
                  </a:lnTo>
                  <a:lnTo>
                    <a:pt x="8162" y="3862"/>
                  </a:lnTo>
                  <a:lnTo>
                    <a:pt x="9216" y="264"/>
                  </a:lnTo>
                  <a:lnTo>
                    <a:pt x="9216" y="176"/>
                  </a:lnTo>
                  <a:lnTo>
                    <a:pt x="9172" y="88"/>
                  </a:lnTo>
                  <a:lnTo>
                    <a:pt x="9128" y="44"/>
                  </a:lnTo>
                  <a:lnTo>
                    <a:pt x="9084" y="44"/>
                  </a:lnTo>
                  <a:lnTo>
                    <a:pt x="89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9" name="Google Shape;649;p47"/>
            <p:cNvSpPr/>
            <p:nvPr/>
          </p:nvSpPr>
          <p:spPr>
            <a:xfrm>
              <a:off x="2044900" y="1165350"/>
              <a:ext cx="481600" cy="961000"/>
            </a:xfrm>
            <a:custGeom>
              <a:avLst/>
              <a:gdLst/>
              <a:ahLst/>
              <a:cxnLst/>
              <a:rect l="l" t="t" r="r" b="b"/>
              <a:pathLst>
                <a:path w="19264" h="38440" extrusionOk="0">
                  <a:moveTo>
                    <a:pt x="19088" y="1"/>
                  </a:moveTo>
                  <a:lnTo>
                    <a:pt x="19001" y="44"/>
                  </a:lnTo>
                  <a:lnTo>
                    <a:pt x="18957" y="88"/>
                  </a:lnTo>
                  <a:lnTo>
                    <a:pt x="18957" y="132"/>
                  </a:lnTo>
                  <a:lnTo>
                    <a:pt x="18386" y="2326"/>
                  </a:lnTo>
                  <a:lnTo>
                    <a:pt x="16763" y="5530"/>
                  </a:lnTo>
                  <a:lnTo>
                    <a:pt x="14656" y="9786"/>
                  </a:lnTo>
                  <a:lnTo>
                    <a:pt x="14656" y="9830"/>
                  </a:lnTo>
                  <a:lnTo>
                    <a:pt x="14218" y="11366"/>
                  </a:lnTo>
                  <a:lnTo>
                    <a:pt x="14218" y="11409"/>
                  </a:lnTo>
                  <a:lnTo>
                    <a:pt x="14042" y="15095"/>
                  </a:lnTo>
                  <a:lnTo>
                    <a:pt x="13559" y="17114"/>
                  </a:lnTo>
                  <a:lnTo>
                    <a:pt x="11936" y="20098"/>
                  </a:lnTo>
                  <a:lnTo>
                    <a:pt x="9522" y="23915"/>
                  </a:lnTo>
                  <a:lnTo>
                    <a:pt x="7328" y="27557"/>
                  </a:lnTo>
                  <a:lnTo>
                    <a:pt x="7284" y="27601"/>
                  </a:lnTo>
                  <a:lnTo>
                    <a:pt x="6626" y="29927"/>
                  </a:lnTo>
                  <a:lnTo>
                    <a:pt x="5749" y="33876"/>
                  </a:lnTo>
                  <a:lnTo>
                    <a:pt x="5310" y="34754"/>
                  </a:lnTo>
                  <a:lnTo>
                    <a:pt x="4915" y="34885"/>
                  </a:lnTo>
                  <a:lnTo>
                    <a:pt x="3072" y="34973"/>
                  </a:lnTo>
                  <a:lnTo>
                    <a:pt x="3028" y="34973"/>
                  </a:lnTo>
                  <a:lnTo>
                    <a:pt x="1492" y="35280"/>
                  </a:lnTo>
                  <a:lnTo>
                    <a:pt x="1448" y="35324"/>
                  </a:lnTo>
                  <a:lnTo>
                    <a:pt x="658" y="35851"/>
                  </a:lnTo>
                  <a:lnTo>
                    <a:pt x="615" y="35939"/>
                  </a:lnTo>
                  <a:lnTo>
                    <a:pt x="132" y="37211"/>
                  </a:lnTo>
                  <a:lnTo>
                    <a:pt x="88" y="37255"/>
                  </a:lnTo>
                  <a:lnTo>
                    <a:pt x="0" y="38264"/>
                  </a:lnTo>
                  <a:lnTo>
                    <a:pt x="44" y="38352"/>
                  </a:lnTo>
                  <a:lnTo>
                    <a:pt x="44" y="38396"/>
                  </a:lnTo>
                  <a:lnTo>
                    <a:pt x="88" y="38440"/>
                  </a:lnTo>
                  <a:lnTo>
                    <a:pt x="176" y="38440"/>
                  </a:lnTo>
                  <a:lnTo>
                    <a:pt x="307" y="38396"/>
                  </a:lnTo>
                  <a:lnTo>
                    <a:pt x="351" y="38308"/>
                  </a:lnTo>
                  <a:lnTo>
                    <a:pt x="439" y="37299"/>
                  </a:lnTo>
                  <a:lnTo>
                    <a:pt x="922" y="36114"/>
                  </a:lnTo>
                  <a:lnTo>
                    <a:pt x="1624" y="35631"/>
                  </a:lnTo>
                  <a:lnTo>
                    <a:pt x="3072" y="35324"/>
                  </a:lnTo>
                  <a:lnTo>
                    <a:pt x="4959" y="35237"/>
                  </a:lnTo>
                  <a:lnTo>
                    <a:pt x="5003" y="35237"/>
                  </a:lnTo>
                  <a:lnTo>
                    <a:pt x="5485" y="35061"/>
                  </a:lnTo>
                  <a:lnTo>
                    <a:pt x="5573" y="35017"/>
                  </a:lnTo>
                  <a:lnTo>
                    <a:pt x="5617" y="34973"/>
                  </a:lnTo>
                  <a:lnTo>
                    <a:pt x="6056" y="34052"/>
                  </a:lnTo>
                  <a:lnTo>
                    <a:pt x="6056" y="34008"/>
                  </a:lnTo>
                  <a:lnTo>
                    <a:pt x="6977" y="29971"/>
                  </a:lnTo>
                  <a:lnTo>
                    <a:pt x="7635" y="27733"/>
                  </a:lnTo>
                  <a:lnTo>
                    <a:pt x="9829" y="24135"/>
                  </a:lnTo>
                  <a:lnTo>
                    <a:pt x="12243" y="20273"/>
                  </a:lnTo>
                  <a:lnTo>
                    <a:pt x="13866" y="17289"/>
                  </a:lnTo>
                  <a:lnTo>
                    <a:pt x="13910" y="17246"/>
                  </a:lnTo>
                  <a:lnTo>
                    <a:pt x="14393" y="15139"/>
                  </a:lnTo>
                  <a:lnTo>
                    <a:pt x="14393" y="15095"/>
                  </a:lnTo>
                  <a:lnTo>
                    <a:pt x="14569" y="11453"/>
                  </a:lnTo>
                  <a:lnTo>
                    <a:pt x="14963" y="9961"/>
                  </a:lnTo>
                  <a:lnTo>
                    <a:pt x="17070" y="5661"/>
                  </a:lnTo>
                  <a:lnTo>
                    <a:pt x="18693" y="2458"/>
                  </a:lnTo>
                  <a:lnTo>
                    <a:pt x="18693" y="2414"/>
                  </a:lnTo>
                  <a:lnTo>
                    <a:pt x="19264" y="220"/>
                  </a:lnTo>
                  <a:lnTo>
                    <a:pt x="19264" y="176"/>
                  </a:lnTo>
                  <a:lnTo>
                    <a:pt x="19264" y="88"/>
                  </a:lnTo>
                  <a:lnTo>
                    <a:pt x="19220" y="44"/>
                  </a:lnTo>
                  <a:lnTo>
                    <a:pt x="1913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47"/>
            <p:cNvSpPr/>
            <p:nvPr/>
          </p:nvSpPr>
          <p:spPr>
            <a:xfrm>
              <a:off x="3057425" y="781400"/>
              <a:ext cx="247950" cy="648350"/>
            </a:xfrm>
            <a:custGeom>
              <a:avLst/>
              <a:gdLst/>
              <a:ahLst/>
              <a:cxnLst/>
              <a:rect l="l" t="t" r="r" b="b"/>
              <a:pathLst>
                <a:path w="9918" h="25934" extrusionOk="0">
                  <a:moveTo>
                    <a:pt x="9742" y="0"/>
                  </a:moveTo>
                  <a:lnTo>
                    <a:pt x="9655" y="44"/>
                  </a:lnTo>
                  <a:lnTo>
                    <a:pt x="9611" y="88"/>
                  </a:lnTo>
                  <a:lnTo>
                    <a:pt x="9567" y="132"/>
                  </a:lnTo>
                  <a:lnTo>
                    <a:pt x="8514" y="3028"/>
                  </a:lnTo>
                  <a:lnTo>
                    <a:pt x="7110" y="6363"/>
                  </a:lnTo>
                  <a:lnTo>
                    <a:pt x="5486" y="9654"/>
                  </a:lnTo>
                  <a:lnTo>
                    <a:pt x="3073" y="14744"/>
                  </a:lnTo>
                  <a:lnTo>
                    <a:pt x="2458" y="16631"/>
                  </a:lnTo>
                  <a:lnTo>
                    <a:pt x="1537" y="19615"/>
                  </a:lnTo>
                  <a:lnTo>
                    <a:pt x="528" y="22950"/>
                  </a:lnTo>
                  <a:lnTo>
                    <a:pt x="1" y="25714"/>
                  </a:lnTo>
                  <a:lnTo>
                    <a:pt x="1" y="25802"/>
                  </a:lnTo>
                  <a:lnTo>
                    <a:pt x="45" y="25846"/>
                  </a:lnTo>
                  <a:lnTo>
                    <a:pt x="89" y="25890"/>
                  </a:lnTo>
                  <a:lnTo>
                    <a:pt x="133" y="25934"/>
                  </a:lnTo>
                  <a:lnTo>
                    <a:pt x="176" y="25934"/>
                  </a:lnTo>
                  <a:lnTo>
                    <a:pt x="264" y="25890"/>
                  </a:lnTo>
                  <a:lnTo>
                    <a:pt x="352" y="25802"/>
                  </a:lnTo>
                  <a:lnTo>
                    <a:pt x="879" y="23038"/>
                  </a:lnTo>
                  <a:lnTo>
                    <a:pt x="1888" y="19703"/>
                  </a:lnTo>
                  <a:lnTo>
                    <a:pt x="2809" y="16763"/>
                  </a:lnTo>
                  <a:lnTo>
                    <a:pt x="3424" y="14876"/>
                  </a:lnTo>
                  <a:lnTo>
                    <a:pt x="5793" y="9830"/>
                  </a:lnTo>
                  <a:lnTo>
                    <a:pt x="7461" y="6495"/>
                  </a:lnTo>
                  <a:lnTo>
                    <a:pt x="8821" y="3160"/>
                  </a:lnTo>
                  <a:lnTo>
                    <a:pt x="9918" y="264"/>
                  </a:lnTo>
                  <a:lnTo>
                    <a:pt x="9918" y="176"/>
                  </a:lnTo>
                  <a:lnTo>
                    <a:pt x="9918" y="132"/>
                  </a:lnTo>
                  <a:lnTo>
                    <a:pt x="9874" y="44"/>
                  </a:lnTo>
                  <a:lnTo>
                    <a:pt x="9786" y="44"/>
                  </a:lnTo>
                  <a:lnTo>
                    <a:pt x="974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1" name="Google Shape;651;p47"/>
            <p:cNvSpPr/>
            <p:nvPr/>
          </p:nvSpPr>
          <p:spPr>
            <a:xfrm>
              <a:off x="3021225" y="785800"/>
              <a:ext cx="255650" cy="654925"/>
            </a:xfrm>
            <a:custGeom>
              <a:avLst/>
              <a:gdLst/>
              <a:ahLst/>
              <a:cxnLst/>
              <a:rect l="l" t="t" r="r" b="b"/>
              <a:pathLst>
                <a:path w="10226" h="26197" extrusionOk="0">
                  <a:moveTo>
                    <a:pt x="9962" y="0"/>
                  </a:moveTo>
                  <a:lnTo>
                    <a:pt x="9918" y="44"/>
                  </a:lnTo>
                  <a:lnTo>
                    <a:pt x="9874" y="132"/>
                  </a:lnTo>
                  <a:lnTo>
                    <a:pt x="8821" y="2852"/>
                  </a:lnTo>
                  <a:lnTo>
                    <a:pt x="7241" y="6407"/>
                  </a:lnTo>
                  <a:lnTo>
                    <a:pt x="5442" y="9961"/>
                  </a:lnTo>
                  <a:lnTo>
                    <a:pt x="3906" y="12989"/>
                  </a:lnTo>
                  <a:lnTo>
                    <a:pt x="3906" y="13032"/>
                  </a:lnTo>
                  <a:lnTo>
                    <a:pt x="2151" y="18210"/>
                  </a:lnTo>
                  <a:lnTo>
                    <a:pt x="484" y="23388"/>
                  </a:lnTo>
                  <a:lnTo>
                    <a:pt x="1" y="25977"/>
                  </a:lnTo>
                  <a:lnTo>
                    <a:pt x="1" y="26065"/>
                  </a:lnTo>
                  <a:lnTo>
                    <a:pt x="45" y="26109"/>
                  </a:lnTo>
                  <a:lnTo>
                    <a:pt x="89" y="26153"/>
                  </a:lnTo>
                  <a:lnTo>
                    <a:pt x="133" y="26197"/>
                  </a:lnTo>
                  <a:lnTo>
                    <a:pt x="176" y="26197"/>
                  </a:lnTo>
                  <a:lnTo>
                    <a:pt x="308" y="26153"/>
                  </a:lnTo>
                  <a:lnTo>
                    <a:pt x="352" y="26065"/>
                  </a:lnTo>
                  <a:lnTo>
                    <a:pt x="835" y="23476"/>
                  </a:lnTo>
                  <a:lnTo>
                    <a:pt x="2458" y="18342"/>
                  </a:lnTo>
                  <a:lnTo>
                    <a:pt x="4257" y="13164"/>
                  </a:lnTo>
                  <a:lnTo>
                    <a:pt x="5749" y="10136"/>
                  </a:lnTo>
                  <a:lnTo>
                    <a:pt x="7548" y="6538"/>
                  </a:lnTo>
                  <a:lnTo>
                    <a:pt x="9128" y="3028"/>
                  </a:lnTo>
                  <a:lnTo>
                    <a:pt x="10225" y="263"/>
                  </a:lnTo>
                  <a:lnTo>
                    <a:pt x="10225" y="176"/>
                  </a:lnTo>
                  <a:lnTo>
                    <a:pt x="10225" y="88"/>
                  </a:lnTo>
                  <a:lnTo>
                    <a:pt x="10181" y="44"/>
                  </a:lnTo>
                  <a:lnTo>
                    <a:pt x="1009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2" name="Google Shape;652;p47"/>
            <p:cNvSpPr/>
            <p:nvPr/>
          </p:nvSpPr>
          <p:spPr>
            <a:xfrm>
              <a:off x="2918125" y="827475"/>
              <a:ext cx="313750" cy="633000"/>
            </a:xfrm>
            <a:custGeom>
              <a:avLst/>
              <a:gdLst/>
              <a:ahLst/>
              <a:cxnLst/>
              <a:rect l="l" t="t" r="r" b="b"/>
              <a:pathLst>
                <a:path w="12550" h="25320" extrusionOk="0">
                  <a:moveTo>
                    <a:pt x="12331" y="0"/>
                  </a:moveTo>
                  <a:lnTo>
                    <a:pt x="12243" y="44"/>
                  </a:lnTo>
                  <a:lnTo>
                    <a:pt x="12199" y="88"/>
                  </a:lnTo>
                  <a:lnTo>
                    <a:pt x="10531" y="3862"/>
                  </a:lnTo>
                  <a:lnTo>
                    <a:pt x="9259" y="6407"/>
                  </a:lnTo>
                  <a:lnTo>
                    <a:pt x="6538" y="11936"/>
                  </a:lnTo>
                  <a:lnTo>
                    <a:pt x="4037" y="19483"/>
                  </a:lnTo>
                  <a:lnTo>
                    <a:pt x="2896" y="22160"/>
                  </a:lnTo>
                  <a:lnTo>
                    <a:pt x="1711" y="23608"/>
                  </a:lnTo>
                  <a:lnTo>
                    <a:pt x="746" y="23652"/>
                  </a:lnTo>
                  <a:lnTo>
                    <a:pt x="658" y="23696"/>
                  </a:lnTo>
                  <a:lnTo>
                    <a:pt x="614" y="23784"/>
                  </a:lnTo>
                  <a:lnTo>
                    <a:pt x="44" y="25100"/>
                  </a:lnTo>
                  <a:lnTo>
                    <a:pt x="0" y="25144"/>
                  </a:lnTo>
                  <a:lnTo>
                    <a:pt x="44" y="25232"/>
                  </a:lnTo>
                  <a:lnTo>
                    <a:pt x="88" y="25276"/>
                  </a:lnTo>
                  <a:lnTo>
                    <a:pt x="132" y="25319"/>
                  </a:lnTo>
                  <a:lnTo>
                    <a:pt x="307" y="25319"/>
                  </a:lnTo>
                  <a:lnTo>
                    <a:pt x="351" y="25232"/>
                  </a:lnTo>
                  <a:lnTo>
                    <a:pt x="878" y="24003"/>
                  </a:lnTo>
                  <a:lnTo>
                    <a:pt x="1799" y="23959"/>
                  </a:lnTo>
                  <a:lnTo>
                    <a:pt x="1887" y="23915"/>
                  </a:lnTo>
                  <a:lnTo>
                    <a:pt x="1931" y="23871"/>
                  </a:lnTo>
                  <a:lnTo>
                    <a:pt x="3203" y="22379"/>
                  </a:lnTo>
                  <a:lnTo>
                    <a:pt x="3247" y="22336"/>
                  </a:lnTo>
                  <a:lnTo>
                    <a:pt x="4388" y="19615"/>
                  </a:lnTo>
                  <a:lnTo>
                    <a:pt x="6845" y="12068"/>
                  </a:lnTo>
                  <a:lnTo>
                    <a:pt x="9566" y="6539"/>
                  </a:lnTo>
                  <a:lnTo>
                    <a:pt x="10839" y="3994"/>
                  </a:lnTo>
                  <a:lnTo>
                    <a:pt x="12550" y="220"/>
                  </a:lnTo>
                  <a:lnTo>
                    <a:pt x="12550" y="176"/>
                  </a:lnTo>
                  <a:lnTo>
                    <a:pt x="12550" y="88"/>
                  </a:lnTo>
                  <a:lnTo>
                    <a:pt x="12506" y="44"/>
                  </a:lnTo>
                  <a:lnTo>
                    <a:pt x="1246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3" name="Google Shape;653;p47"/>
            <p:cNvSpPr/>
            <p:nvPr/>
          </p:nvSpPr>
          <p:spPr>
            <a:xfrm>
              <a:off x="2828150" y="830775"/>
              <a:ext cx="373025" cy="702100"/>
            </a:xfrm>
            <a:custGeom>
              <a:avLst/>
              <a:gdLst/>
              <a:ahLst/>
              <a:cxnLst/>
              <a:rect l="l" t="t" r="r" b="b"/>
              <a:pathLst>
                <a:path w="14921" h="28084" extrusionOk="0">
                  <a:moveTo>
                    <a:pt x="14701" y="0"/>
                  </a:moveTo>
                  <a:lnTo>
                    <a:pt x="14613" y="44"/>
                  </a:lnTo>
                  <a:lnTo>
                    <a:pt x="14569" y="88"/>
                  </a:lnTo>
                  <a:lnTo>
                    <a:pt x="13297" y="2808"/>
                  </a:lnTo>
                  <a:lnTo>
                    <a:pt x="11893" y="5573"/>
                  </a:lnTo>
                  <a:lnTo>
                    <a:pt x="9962" y="9434"/>
                  </a:lnTo>
                  <a:lnTo>
                    <a:pt x="8602" y="12506"/>
                  </a:lnTo>
                  <a:lnTo>
                    <a:pt x="7592" y="15622"/>
                  </a:lnTo>
                  <a:lnTo>
                    <a:pt x="6144" y="19351"/>
                  </a:lnTo>
                  <a:lnTo>
                    <a:pt x="4389" y="22204"/>
                  </a:lnTo>
                  <a:lnTo>
                    <a:pt x="3555" y="22555"/>
                  </a:lnTo>
                  <a:lnTo>
                    <a:pt x="3511" y="22598"/>
                  </a:lnTo>
                  <a:lnTo>
                    <a:pt x="2809" y="23344"/>
                  </a:lnTo>
                  <a:lnTo>
                    <a:pt x="2765" y="23388"/>
                  </a:lnTo>
                  <a:lnTo>
                    <a:pt x="45" y="27820"/>
                  </a:lnTo>
                  <a:lnTo>
                    <a:pt x="1" y="27864"/>
                  </a:lnTo>
                  <a:lnTo>
                    <a:pt x="1" y="27952"/>
                  </a:lnTo>
                  <a:lnTo>
                    <a:pt x="45" y="27996"/>
                  </a:lnTo>
                  <a:lnTo>
                    <a:pt x="89" y="28040"/>
                  </a:lnTo>
                  <a:lnTo>
                    <a:pt x="176" y="28084"/>
                  </a:lnTo>
                  <a:lnTo>
                    <a:pt x="264" y="28084"/>
                  </a:lnTo>
                  <a:lnTo>
                    <a:pt x="352" y="27996"/>
                  </a:lnTo>
                  <a:lnTo>
                    <a:pt x="3073" y="23564"/>
                  </a:lnTo>
                  <a:lnTo>
                    <a:pt x="3731" y="22862"/>
                  </a:lnTo>
                  <a:lnTo>
                    <a:pt x="4565" y="22511"/>
                  </a:lnTo>
                  <a:lnTo>
                    <a:pt x="4652" y="22423"/>
                  </a:lnTo>
                  <a:lnTo>
                    <a:pt x="6451" y="19527"/>
                  </a:lnTo>
                  <a:lnTo>
                    <a:pt x="7943" y="15753"/>
                  </a:lnTo>
                  <a:lnTo>
                    <a:pt x="8953" y="12638"/>
                  </a:lnTo>
                  <a:lnTo>
                    <a:pt x="10269" y="9566"/>
                  </a:lnTo>
                  <a:lnTo>
                    <a:pt x="12200" y="5705"/>
                  </a:lnTo>
                  <a:lnTo>
                    <a:pt x="13648" y="2940"/>
                  </a:lnTo>
                  <a:lnTo>
                    <a:pt x="14920" y="220"/>
                  </a:lnTo>
                  <a:lnTo>
                    <a:pt x="14920" y="176"/>
                  </a:lnTo>
                  <a:lnTo>
                    <a:pt x="14920" y="88"/>
                  </a:lnTo>
                  <a:lnTo>
                    <a:pt x="14876" y="44"/>
                  </a:lnTo>
                  <a:lnTo>
                    <a:pt x="1483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4" name="Google Shape;654;p47"/>
            <p:cNvSpPr/>
            <p:nvPr/>
          </p:nvSpPr>
          <p:spPr>
            <a:xfrm>
              <a:off x="2789775" y="802250"/>
              <a:ext cx="359825" cy="736100"/>
            </a:xfrm>
            <a:custGeom>
              <a:avLst/>
              <a:gdLst/>
              <a:ahLst/>
              <a:cxnLst/>
              <a:rect l="l" t="t" r="r" b="b"/>
              <a:pathLst>
                <a:path w="14393" h="29444" extrusionOk="0">
                  <a:moveTo>
                    <a:pt x="14174" y="0"/>
                  </a:moveTo>
                  <a:lnTo>
                    <a:pt x="14086" y="44"/>
                  </a:lnTo>
                  <a:lnTo>
                    <a:pt x="14086" y="132"/>
                  </a:lnTo>
                  <a:lnTo>
                    <a:pt x="13164" y="2150"/>
                  </a:lnTo>
                  <a:lnTo>
                    <a:pt x="11585" y="5266"/>
                  </a:lnTo>
                  <a:lnTo>
                    <a:pt x="9742" y="9040"/>
                  </a:lnTo>
                  <a:lnTo>
                    <a:pt x="7942" y="12769"/>
                  </a:lnTo>
                  <a:lnTo>
                    <a:pt x="6494" y="15841"/>
                  </a:lnTo>
                  <a:lnTo>
                    <a:pt x="4959" y="18913"/>
                  </a:lnTo>
                  <a:lnTo>
                    <a:pt x="3379" y="22028"/>
                  </a:lnTo>
                  <a:lnTo>
                    <a:pt x="1711" y="25144"/>
                  </a:lnTo>
                  <a:lnTo>
                    <a:pt x="0" y="29225"/>
                  </a:lnTo>
                  <a:lnTo>
                    <a:pt x="0" y="29268"/>
                  </a:lnTo>
                  <a:lnTo>
                    <a:pt x="0" y="29356"/>
                  </a:lnTo>
                  <a:lnTo>
                    <a:pt x="44" y="29400"/>
                  </a:lnTo>
                  <a:lnTo>
                    <a:pt x="132" y="29444"/>
                  </a:lnTo>
                  <a:lnTo>
                    <a:pt x="176" y="29444"/>
                  </a:lnTo>
                  <a:lnTo>
                    <a:pt x="263" y="29400"/>
                  </a:lnTo>
                  <a:lnTo>
                    <a:pt x="351" y="29356"/>
                  </a:lnTo>
                  <a:lnTo>
                    <a:pt x="2019" y="25319"/>
                  </a:lnTo>
                  <a:lnTo>
                    <a:pt x="3686" y="22204"/>
                  </a:lnTo>
                  <a:lnTo>
                    <a:pt x="5266" y="19088"/>
                  </a:lnTo>
                  <a:lnTo>
                    <a:pt x="6802" y="15973"/>
                  </a:lnTo>
                  <a:lnTo>
                    <a:pt x="8250" y="12901"/>
                  </a:lnTo>
                  <a:lnTo>
                    <a:pt x="10049" y="9171"/>
                  </a:lnTo>
                  <a:lnTo>
                    <a:pt x="11892" y="5441"/>
                  </a:lnTo>
                  <a:lnTo>
                    <a:pt x="13471" y="2326"/>
                  </a:lnTo>
                  <a:lnTo>
                    <a:pt x="14393" y="264"/>
                  </a:lnTo>
                  <a:lnTo>
                    <a:pt x="14393" y="176"/>
                  </a:lnTo>
                  <a:lnTo>
                    <a:pt x="14393" y="132"/>
                  </a:lnTo>
                  <a:lnTo>
                    <a:pt x="14349" y="88"/>
                  </a:lnTo>
                  <a:lnTo>
                    <a:pt x="14305" y="44"/>
                  </a:lnTo>
                  <a:lnTo>
                    <a:pt x="1421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47"/>
            <p:cNvSpPr/>
            <p:nvPr/>
          </p:nvSpPr>
          <p:spPr>
            <a:xfrm>
              <a:off x="2754650" y="825275"/>
              <a:ext cx="332425" cy="722950"/>
            </a:xfrm>
            <a:custGeom>
              <a:avLst/>
              <a:gdLst/>
              <a:ahLst/>
              <a:cxnLst/>
              <a:rect l="l" t="t" r="r" b="b"/>
              <a:pathLst>
                <a:path w="13297" h="28918" extrusionOk="0">
                  <a:moveTo>
                    <a:pt x="13033" y="1"/>
                  </a:moveTo>
                  <a:lnTo>
                    <a:pt x="12990" y="45"/>
                  </a:lnTo>
                  <a:lnTo>
                    <a:pt x="12946" y="88"/>
                  </a:lnTo>
                  <a:lnTo>
                    <a:pt x="11498" y="4608"/>
                  </a:lnTo>
                  <a:lnTo>
                    <a:pt x="9523" y="8601"/>
                  </a:lnTo>
                  <a:lnTo>
                    <a:pt x="7636" y="12419"/>
                  </a:lnTo>
                  <a:lnTo>
                    <a:pt x="5881" y="15973"/>
                  </a:lnTo>
                  <a:lnTo>
                    <a:pt x="4126" y="19484"/>
                  </a:lnTo>
                  <a:lnTo>
                    <a:pt x="2327" y="23038"/>
                  </a:lnTo>
                  <a:lnTo>
                    <a:pt x="352" y="26680"/>
                  </a:lnTo>
                  <a:lnTo>
                    <a:pt x="308" y="26768"/>
                  </a:lnTo>
                  <a:lnTo>
                    <a:pt x="1" y="28698"/>
                  </a:lnTo>
                  <a:lnTo>
                    <a:pt x="1" y="28786"/>
                  </a:lnTo>
                  <a:lnTo>
                    <a:pt x="1" y="28830"/>
                  </a:lnTo>
                  <a:lnTo>
                    <a:pt x="45" y="28874"/>
                  </a:lnTo>
                  <a:lnTo>
                    <a:pt x="133" y="28918"/>
                  </a:lnTo>
                  <a:lnTo>
                    <a:pt x="264" y="28874"/>
                  </a:lnTo>
                  <a:lnTo>
                    <a:pt x="308" y="28742"/>
                  </a:lnTo>
                  <a:lnTo>
                    <a:pt x="659" y="26855"/>
                  </a:lnTo>
                  <a:lnTo>
                    <a:pt x="2634" y="23170"/>
                  </a:lnTo>
                  <a:lnTo>
                    <a:pt x="4477" y="19615"/>
                  </a:lnTo>
                  <a:lnTo>
                    <a:pt x="6232" y="16105"/>
                  </a:lnTo>
                  <a:lnTo>
                    <a:pt x="7943" y="12550"/>
                  </a:lnTo>
                  <a:lnTo>
                    <a:pt x="9830" y="8733"/>
                  </a:lnTo>
                  <a:lnTo>
                    <a:pt x="11805" y="4784"/>
                  </a:lnTo>
                  <a:lnTo>
                    <a:pt x="11805" y="4740"/>
                  </a:lnTo>
                  <a:lnTo>
                    <a:pt x="13297" y="220"/>
                  </a:lnTo>
                  <a:lnTo>
                    <a:pt x="13297" y="132"/>
                  </a:lnTo>
                  <a:lnTo>
                    <a:pt x="13253" y="88"/>
                  </a:lnTo>
                  <a:lnTo>
                    <a:pt x="1325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6" name="Google Shape;656;p47"/>
            <p:cNvSpPr/>
            <p:nvPr/>
          </p:nvSpPr>
          <p:spPr>
            <a:xfrm>
              <a:off x="2734925" y="958025"/>
              <a:ext cx="270975" cy="606675"/>
            </a:xfrm>
            <a:custGeom>
              <a:avLst/>
              <a:gdLst/>
              <a:ahLst/>
              <a:cxnLst/>
              <a:rect l="l" t="t" r="r" b="b"/>
              <a:pathLst>
                <a:path w="10839" h="24267" extrusionOk="0">
                  <a:moveTo>
                    <a:pt x="10619" y="0"/>
                  </a:moveTo>
                  <a:lnTo>
                    <a:pt x="10531" y="44"/>
                  </a:lnTo>
                  <a:lnTo>
                    <a:pt x="10531" y="88"/>
                  </a:lnTo>
                  <a:lnTo>
                    <a:pt x="9610" y="2326"/>
                  </a:lnTo>
                  <a:lnTo>
                    <a:pt x="8645" y="4520"/>
                  </a:lnTo>
                  <a:lnTo>
                    <a:pt x="7635" y="6714"/>
                  </a:lnTo>
                  <a:lnTo>
                    <a:pt x="6582" y="8864"/>
                  </a:lnTo>
                  <a:lnTo>
                    <a:pt x="4476" y="13164"/>
                  </a:lnTo>
                  <a:lnTo>
                    <a:pt x="2326" y="17333"/>
                  </a:lnTo>
                  <a:lnTo>
                    <a:pt x="351" y="21107"/>
                  </a:lnTo>
                  <a:lnTo>
                    <a:pt x="351" y="21151"/>
                  </a:lnTo>
                  <a:lnTo>
                    <a:pt x="0" y="22423"/>
                  </a:lnTo>
                  <a:lnTo>
                    <a:pt x="0" y="22467"/>
                  </a:lnTo>
                  <a:lnTo>
                    <a:pt x="88" y="24091"/>
                  </a:lnTo>
                  <a:lnTo>
                    <a:pt x="132" y="24222"/>
                  </a:lnTo>
                  <a:lnTo>
                    <a:pt x="263" y="24266"/>
                  </a:lnTo>
                  <a:lnTo>
                    <a:pt x="351" y="24266"/>
                  </a:lnTo>
                  <a:lnTo>
                    <a:pt x="395" y="24222"/>
                  </a:lnTo>
                  <a:lnTo>
                    <a:pt x="439" y="24134"/>
                  </a:lnTo>
                  <a:lnTo>
                    <a:pt x="439" y="24091"/>
                  </a:lnTo>
                  <a:lnTo>
                    <a:pt x="351" y="22511"/>
                  </a:lnTo>
                  <a:lnTo>
                    <a:pt x="658" y="21282"/>
                  </a:lnTo>
                  <a:lnTo>
                    <a:pt x="2633" y="17508"/>
                  </a:lnTo>
                  <a:lnTo>
                    <a:pt x="4783" y="13296"/>
                  </a:lnTo>
                  <a:lnTo>
                    <a:pt x="6889" y="9040"/>
                  </a:lnTo>
                  <a:lnTo>
                    <a:pt x="7942" y="6846"/>
                  </a:lnTo>
                  <a:lnTo>
                    <a:pt x="8952" y="4695"/>
                  </a:lnTo>
                  <a:lnTo>
                    <a:pt x="9917" y="2458"/>
                  </a:lnTo>
                  <a:lnTo>
                    <a:pt x="10839" y="220"/>
                  </a:lnTo>
                  <a:lnTo>
                    <a:pt x="10839" y="176"/>
                  </a:lnTo>
                  <a:lnTo>
                    <a:pt x="10839" y="88"/>
                  </a:lnTo>
                  <a:lnTo>
                    <a:pt x="10795" y="44"/>
                  </a:lnTo>
                  <a:lnTo>
                    <a:pt x="1075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7" name="Google Shape;657;p47"/>
            <p:cNvSpPr/>
            <p:nvPr/>
          </p:nvSpPr>
          <p:spPr>
            <a:xfrm>
              <a:off x="2697625" y="973375"/>
              <a:ext cx="265500" cy="607775"/>
            </a:xfrm>
            <a:custGeom>
              <a:avLst/>
              <a:gdLst/>
              <a:ahLst/>
              <a:cxnLst/>
              <a:rect l="l" t="t" r="r" b="b"/>
              <a:pathLst>
                <a:path w="10620" h="24311" extrusionOk="0">
                  <a:moveTo>
                    <a:pt x="10444" y="1"/>
                  </a:moveTo>
                  <a:lnTo>
                    <a:pt x="10400" y="44"/>
                  </a:lnTo>
                  <a:lnTo>
                    <a:pt x="10312" y="88"/>
                  </a:lnTo>
                  <a:lnTo>
                    <a:pt x="10268" y="132"/>
                  </a:lnTo>
                  <a:lnTo>
                    <a:pt x="8206" y="5398"/>
                  </a:lnTo>
                  <a:lnTo>
                    <a:pt x="6758" y="8206"/>
                  </a:lnTo>
                  <a:lnTo>
                    <a:pt x="5266" y="11497"/>
                  </a:lnTo>
                  <a:lnTo>
                    <a:pt x="3862" y="14349"/>
                  </a:lnTo>
                  <a:lnTo>
                    <a:pt x="2019" y="17684"/>
                  </a:lnTo>
                  <a:lnTo>
                    <a:pt x="439" y="20888"/>
                  </a:lnTo>
                  <a:lnTo>
                    <a:pt x="395" y="20931"/>
                  </a:lnTo>
                  <a:lnTo>
                    <a:pt x="0" y="22599"/>
                  </a:lnTo>
                  <a:lnTo>
                    <a:pt x="0" y="22643"/>
                  </a:lnTo>
                  <a:lnTo>
                    <a:pt x="220" y="24179"/>
                  </a:lnTo>
                  <a:lnTo>
                    <a:pt x="263" y="24266"/>
                  </a:lnTo>
                  <a:lnTo>
                    <a:pt x="395" y="24310"/>
                  </a:lnTo>
                  <a:lnTo>
                    <a:pt x="483" y="24310"/>
                  </a:lnTo>
                  <a:lnTo>
                    <a:pt x="527" y="24266"/>
                  </a:lnTo>
                  <a:lnTo>
                    <a:pt x="571" y="24179"/>
                  </a:lnTo>
                  <a:lnTo>
                    <a:pt x="571" y="24135"/>
                  </a:lnTo>
                  <a:lnTo>
                    <a:pt x="351" y="22643"/>
                  </a:lnTo>
                  <a:lnTo>
                    <a:pt x="746" y="21019"/>
                  </a:lnTo>
                  <a:lnTo>
                    <a:pt x="2326" y="17816"/>
                  </a:lnTo>
                  <a:lnTo>
                    <a:pt x="4169" y="14481"/>
                  </a:lnTo>
                  <a:lnTo>
                    <a:pt x="5573" y="11673"/>
                  </a:lnTo>
                  <a:lnTo>
                    <a:pt x="7109" y="8382"/>
                  </a:lnTo>
                  <a:lnTo>
                    <a:pt x="8557" y="5573"/>
                  </a:lnTo>
                  <a:lnTo>
                    <a:pt x="8557" y="5529"/>
                  </a:lnTo>
                  <a:lnTo>
                    <a:pt x="10619" y="264"/>
                  </a:lnTo>
                  <a:lnTo>
                    <a:pt x="10619" y="176"/>
                  </a:lnTo>
                  <a:lnTo>
                    <a:pt x="10619" y="132"/>
                  </a:lnTo>
                  <a:lnTo>
                    <a:pt x="10575" y="44"/>
                  </a:lnTo>
                  <a:lnTo>
                    <a:pt x="10531" y="44"/>
                  </a:lnTo>
                  <a:lnTo>
                    <a:pt x="1044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8" name="Google Shape;658;p47"/>
            <p:cNvSpPr/>
            <p:nvPr/>
          </p:nvSpPr>
          <p:spPr>
            <a:xfrm>
              <a:off x="2630700" y="1103925"/>
              <a:ext cx="223825" cy="530975"/>
            </a:xfrm>
            <a:custGeom>
              <a:avLst/>
              <a:gdLst/>
              <a:ahLst/>
              <a:cxnLst/>
              <a:rect l="l" t="t" r="r" b="b"/>
              <a:pathLst>
                <a:path w="8953" h="21239" extrusionOk="0">
                  <a:moveTo>
                    <a:pt x="8733" y="0"/>
                  </a:moveTo>
                  <a:lnTo>
                    <a:pt x="8689" y="44"/>
                  </a:lnTo>
                  <a:lnTo>
                    <a:pt x="8645" y="88"/>
                  </a:lnTo>
                  <a:lnTo>
                    <a:pt x="6451" y="4388"/>
                  </a:lnTo>
                  <a:lnTo>
                    <a:pt x="5003" y="7372"/>
                  </a:lnTo>
                  <a:lnTo>
                    <a:pt x="3379" y="10356"/>
                  </a:lnTo>
                  <a:lnTo>
                    <a:pt x="1405" y="14261"/>
                  </a:lnTo>
                  <a:lnTo>
                    <a:pt x="1405" y="14305"/>
                  </a:lnTo>
                  <a:lnTo>
                    <a:pt x="790" y="16455"/>
                  </a:lnTo>
                  <a:lnTo>
                    <a:pt x="0" y="21063"/>
                  </a:lnTo>
                  <a:lnTo>
                    <a:pt x="0" y="21107"/>
                  </a:lnTo>
                  <a:lnTo>
                    <a:pt x="44" y="21195"/>
                  </a:lnTo>
                  <a:lnTo>
                    <a:pt x="88" y="21238"/>
                  </a:lnTo>
                  <a:lnTo>
                    <a:pt x="176" y="21238"/>
                  </a:lnTo>
                  <a:lnTo>
                    <a:pt x="308" y="21195"/>
                  </a:lnTo>
                  <a:lnTo>
                    <a:pt x="351" y="21107"/>
                  </a:lnTo>
                  <a:lnTo>
                    <a:pt x="1141" y="16543"/>
                  </a:lnTo>
                  <a:lnTo>
                    <a:pt x="1712" y="14393"/>
                  </a:lnTo>
                  <a:lnTo>
                    <a:pt x="3686" y="10532"/>
                  </a:lnTo>
                  <a:lnTo>
                    <a:pt x="5310" y="7504"/>
                  </a:lnTo>
                  <a:lnTo>
                    <a:pt x="6802" y="4564"/>
                  </a:lnTo>
                  <a:lnTo>
                    <a:pt x="8952" y="264"/>
                  </a:lnTo>
                  <a:lnTo>
                    <a:pt x="8952" y="176"/>
                  </a:lnTo>
                  <a:lnTo>
                    <a:pt x="8952" y="132"/>
                  </a:lnTo>
                  <a:lnTo>
                    <a:pt x="8908" y="44"/>
                  </a:lnTo>
                  <a:lnTo>
                    <a:pt x="88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9" name="Google Shape;659;p47"/>
            <p:cNvSpPr/>
            <p:nvPr/>
          </p:nvSpPr>
          <p:spPr>
            <a:xfrm>
              <a:off x="2619725" y="1124775"/>
              <a:ext cx="194200" cy="436625"/>
            </a:xfrm>
            <a:custGeom>
              <a:avLst/>
              <a:gdLst/>
              <a:ahLst/>
              <a:cxnLst/>
              <a:rect l="l" t="t" r="r" b="b"/>
              <a:pathLst>
                <a:path w="7768" h="17465" extrusionOk="0">
                  <a:moveTo>
                    <a:pt x="7548" y="0"/>
                  </a:moveTo>
                  <a:lnTo>
                    <a:pt x="7460" y="44"/>
                  </a:lnTo>
                  <a:lnTo>
                    <a:pt x="7416" y="88"/>
                  </a:lnTo>
                  <a:lnTo>
                    <a:pt x="6188" y="2501"/>
                  </a:lnTo>
                  <a:lnTo>
                    <a:pt x="4696" y="5661"/>
                  </a:lnTo>
                  <a:lnTo>
                    <a:pt x="3160" y="8469"/>
                  </a:lnTo>
                  <a:lnTo>
                    <a:pt x="966" y="12681"/>
                  </a:lnTo>
                  <a:lnTo>
                    <a:pt x="176" y="15007"/>
                  </a:lnTo>
                  <a:lnTo>
                    <a:pt x="176" y="15051"/>
                  </a:lnTo>
                  <a:lnTo>
                    <a:pt x="1" y="17245"/>
                  </a:lnTo>
                  <a:lnTo>
                    <a:pt x="1" y="17333"/>
                  </a:lnTo>
                  <a:lnTo>
                    <a:pt x="45" y="17377"/>
                  </a:lnTo>
                  <a:lnTo>
                    <a:pt x="88" y="17421"/>
                  </a:lnTo>
                  <a:lnTo>
                    <a:pt x="176" y="17464"/>
                  </a:lnTo>
                  <a:lnTo>
                    <a:pt x="308" y="17421"/>
                  </a:lnTo>
                  <a:lnTo>
                    <a:pt x="352" y="17289"/>
                  </a:lnTo>
                  <a:lnTo>
                    <a:pt x="527" y="15095"/>
                  </a:lnTo>
                  <a:lnTo>
                    <a:pt x="1273" y="12813"/>
                  </a:lnTo>
                  <a:lnTo>
                    <a:pt x="3467" y="8601"/>
                  </a:lnTo>
                  <a:lnTo>
                    <a:pt x="5003" y="5792"/>
                  </a:lnTo>
                  <a:lnTo>
                    <a:pt x="6539" y="2677"/>
                  </a:lnTo>
                  <a:lnTo>
                    <a:pt x="7767" y="263"/>
                  </a:lnTo>
                  <a:lnTo>
                    <a:pt x="7767" y="176"/>
                  </a:lnTo>
                  <a:lnTo>
                    <a:pt x="7767" y="132"/>
                  </a:lnTo>
                  <a:lnTo>
                    <a:pt x="7724" y="44"/>
                  </a:lnTo>
                  <a:lnTo>
                    <a:pt x="76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0" name="Google Shape;660;p47"/>
            <p:cNvSpPr/>
            <p:nvPr/>
          </p:nvSpPr>
          <p:spPr>
            <a:xfrm>
              <a:off x="2592300" y="1141225"/>
              <a:ext cx="183225" cy="483800"/>
            </a:xfrm>
            <a:custGeom>
              <a:avLst/>
              <a:gdLst/>
              <a:ahLst/>
              <a:cxnLst/>
              <a:rect l="l" t="t" r="r" b="b"/>
              <a:pathLst>
                <a:path w="7329" h="19352" extrusionOk="0">
                  <a:moveTo>
                    <a:pt x="7153" y="0"/>
                  </a:moveTo>
                  <a:lnTo>
                    <a:pt x="7109" y="44"/>
                  </a:lnTo>
                  <a:lnTo>
                    <a:pt x="7022" y="44"/>
                  </a:lnTo>
                  <a:lnTo>
                    <a:pt x="7022" y="132"/>
                  </a:lnTo>
                  <a:lnTo>
                    <a:pt x="5749" y="2677"/>
                  </a:lnTo>
                  <a:lnTo>
                    <a:pt x="4476" y="5178"/>
                  </a:lnTo>
                  <a:lnTo>
                    <a:pt x="1229" y="11277"/>
                  </a:lnTo>
                  <a:lnTo>
                    <a:pt x="1229" y="11321"/>
                  </a:lnTo>
                  <a:lnTo>
                    <a:pt x="308" y="13735"/>
                  </a:lnTo>
                  <a:lnTo>
                    <a:pt x="308" y="13779"/>
                  </a:lnTo>
                  <a:lnTo>
                    <a:pt x="1" y="16017"/>
                  </a:lnTo>
                  <a:lnTo>
                    <a:pt x="1" y="16060"/>
                  </a:lnTo>
                  <a:lnTo>
                    <a:pt x="132" y="19176"/>
                  </a:lnTo>
                  <a:lnTo>
                    <a:pt x="132" y="19264"/>
                  </a:lnTo>
                  <a:lnTo>
                    <a:pt x="176" y="19308"/>
                  </a:lnTo>
                  <a:lnTo>
                    <a:pt x="308" y="19351"/>
                  </a:lnTo>
                  <a:lnTo>
                    <a:pt x="396" y="19351"/>
                  </a:lnTo>
                  <a:lnTo>
                    <a:pt x="439" y="19308"/>
                  </a:lnTo>
                  <a:lnTo>
                    <a:pt x="483" y="19264"/>
                  </a:lnTo>
                  <a:lnTo>
                    <a:pt x="483" y="19176"/>
                  </a:lnTo>
                  <a:lnTo>
                    <a:pt x="352" y="16060"/>
                  </a:lnTo>
                  <a:lnTo>
                    <a:pt x="659" y="13866"/>
                  </a:lnTo>
                  <a:lnTo>
                    <a:pt x="1536" y="11453"/>
                  </a:lnTo>
                  <a:lnTo>
                    <a:pt x="4827" y="5354"/>
                  </a:lnTo>
                  <a:lnTo>
                    <a:pt x="6100" y="2852"/>
                  </a:lnTo>
                  <a:lnTo>
                    <a:pt x="7329" y="264"/>
                  </a:lnTo>
                  <a:lnTo>
                    <a:pt x="7329" y="176"/>
                  </a:lnTo>
                  <a:lnTo>
                    <a:pt x="7329" y="132"/>
                  </a:lnTo>
                  <a:lnTo>
                    <a:pt x="7285" y="88"/>
                  </a:lnTo>
                  <a:lnTo>
                    <a:pt x="7241" y="44"/>
                  </a:lnTo>
                  <a:lnTo>
                    <a:pt x="715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1" name="Google Shape;661;p47"/>
            <p:cNvSpPr/>
            <p:nvPr/>
          </p:nvSpPr>
          <p:spPr>
            <a:xfrm>
              <a:off x="2263200" y="1174125"/>
              <a:ext cx="342300" cy="810725"/>
            </a:xfrm>
            <a:custGeom>
              <a:avLst/>
              <a:gdLst/>
              <a:ahLst/>
              <a:cxnLst/>
              <a:rect l="l" t="t" r="r" b="b"/>
              <a:pathLst>
                <a:path w="13692" h="32429" extrusionOk="0">
                  <a:moveTo>
                    <a:pt x="13384" y="1"/>
                  </a:moveTo>
                  <a:lnTo>
                    <a:pt x="13340" y="88"/>
                  </a:lnTo>
                  <a:lnTo>
                    <a:pt x="11014" y="4389"/>
                  </a:lnTo>
                  <a:lnTo>
                    <a:pt x="9479" y="7241"/>
                  </a:lnTo>
                  <a:lnTo>
                    <a:pt x="8294" y="9918"/>
                  </a:lnTo>
                  <a:lnTo>
                    <a:pt x="7723" y="11980"/>
                  </a:lnTo>
                  <a:lnTo>
                    <a:pt x="7723" y="12024"/>
                  </a:lnTo>
                  <a:lnTo>
                    <a:pt x="7548" y="16544"/>
                  </a:lnTo>
                  <a:lnTo>
                    <a:pt x="7153" y="17816"/>
                  </a:lnTo>
                  <a:lnTo>
                    <a:pt x="5003" y="21502"/>
                  </a:lnTo>
                  <a:lnTo>
                    <a:pt x="1975" y="26329"/>
                  </a:lnTo>
                  <a:lnTo>
                    <a:pt x="0" y="31682"/>
                  </a:lnTo>
                  <a:lnTo>
                    <a:pt x="0" y="31770"/>
                  </a:lnTo>
                  <a:lnTo>
                    <a:pt x="0" y="31814"/>
                  </a:lnTo>
                  <a:lnTo>
                    <a:pt x="352" y="32340"/>
                  </a:lnTo>
                  <a:lnTo>
                    <a:pt x="395" y="32428"/>
                  </a:lnTo>
                  <a:lnTo>
                    <a:pt x="571" y="32428"/>
                  </a:lnTo>
                  <a:lnTo>
                    <a:pt x="615" y="32384"/>
                  </a:lnTo>
                  <a:lnTo>
                    <a:pt x="2897" y="30015"/>
                  </a:lnTo>
                  <a:lnTo>
                    <a:pt x="2940" y="29971"/>
                  </a:lnTo>
                  <a:lnTo>
                    <a:pt x="2940" y="29927"/>
                  </a:lnTo>
                  <a:lnTo>
                    <a:pt x="2940" y="29839"/>
                  </a:lnTo>
                  <a:lnTo>
                    <a:pt x="2897" y="29795"/>
                  </a:lnTo>
                  <a:lnTo>
                    <a:pt x="2853" y="29752"/>
                  </a:lnTo>
                  <a:lnTo>
                    <a:pt x="2721" y="29752"/>
                  </a:lnTo>
                  <a:lnTo>
                    <a:pt x="2633" y="29795"/>
                  </a:lnTo>
                  <a:lnTo>
                    <a:pt x="527" y="31989"/>
                  </a:lnTo>
                  <a:lnTo>
                    <a:pt x="352" y="31726"/>
                  </a:lnTo>
                  <a:lnTo>
                    <a:pt x="2282" y="26504"/>
                  </a:lnTo>
                  <a:lnTo>
                    <a:pt x="5310" y="21678"/>
                  </a:lnTo>
                  <a:lnTo>
                    <a:pt x="7460" y="17992"/>
                  </a:lnTo>
                  <a:lnTo>
                    <a:pt x="7504" y="17948"/>
                  </a:lnTo>
                  <a:lnTo>
                    <a:pt x="7899" y="16631"/>
                  </a:lnTo>
                  <a:lnTo>
                    <a:pt x="7899" y="16587"/>
                  </a:lnTo>
                  <a:lnTo>
                    <a:pt x="8074" y="12024"/>
                  </a:lnTo>
                  <a:lnTo>
                    <a:pt x="8645" y="10049"/>
                  </a:lnTo>
                  <a:lnTo>
                    <a:pt x="9830" y="7373"/>
                  </a:lnTo>
                  <a:lnTo>
                    <a:pt x="11322" y="4564"/>
                  </a:lnTo>
                  <a:lnTo>
                    <a:pt x="13647" y="264"/>
                  </a:lnTo>
                  <a:lnTo>
                    <a:pt x="13691" y="176"/>
                  </a:lnTo>
                  <a:lnTo>
                    <a:pt x="13691" y="88"/>
                  </a:lnTo>
                  <a:lnTo>
                    <a:pt x="13647" y="45"/>
                  </a:lnTo>
                  <a:lnTo>
                    <a:pt x="136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2" name="Google Shape;662;p47"/>
            <p:cNvSpPr/>
            <p:nvPr/>
          </p:nvSpPr>
          <p:spPr>
            <a:xfrm>
              <a:off x="3125450" y="769325"/>
              <a:ext cx="242475" cy="648375"/>
            </a:xfrm>
            <a:custGeom>
              <a:avLst/>
              <a:gdLst/>
              <a:ahLst/>
              <a:cxnLst/>
              <a:rect l="l" t="t" r="r" b="b"/>
              <a:pathLst>
                <a:path w="9699" h="25935" extrusionOk="0">
                  <a:moveTo>
                    <a:pt x="9479" y="1"/>
                  </a:moveTo>
                  <a:lnTo>
                    <a:pt x="9435" y="45"/>
                  </a:lnTo>
                  <a:lnTo>
                    <a:pt x="9391" y="89"/>
                  </a:lnTo>
                  <a:lnTo>
                    <a:pt x="8996" y="878"/>
                  </a:lnTo>
                  <a:lnTo>
                    <a:pt x="8952" y="878"/>
                  </a:lnTo>
                  <a:lnTo>
                    <a:pt x="8162" y="2941"/>
                  </a:lnTo>
                  <a:lnTo>
                    <a:pt x="6846" y="6846"/>
                  </a:lnTo>
                  <a:lnTo>
                    <a:pt x="5573" y="9742"/>
                  </a:lnTo>
                  <a:lnTo>
                    <a:pt x="4652" y="11410"/>
                  </a:lnTo>
                  <a:lnTo>
                    <a:pt x="3862" y="12989"/>
                  </a:lnTo>
                  <a:lnTo>
                    <a:pt x="3160" y="14525"/>
                  </a:lnTo>
                  <a:lnTo>
                    <a:pt x="2590" y="16017"/>
                  </a:lnTo>
                  <a:lnTo>
                    <a:pt x="2019" y="17553"/>
                  </a:lnTo>
                  <a:lnTo>
                    <a:pt x="1536" y="19089"/>
                  </a:lnTo>
                  <a:lnTo>
                    <a:pt x="483" y="22380"/>
                  </a:lnTo>
                  <a:lnTo>
                    <a:pt x="88" y="23696"/>
                  </a:lnTo>
                  <a:lnTo>
                    <a:pt x="88" y="23740"/>
                  </a:lnTo>
                  <a:lnTo>
                    <a:pt x="1" y="25759"/>
                  </a:lnTo>
                  <a:lnTo>
                    <a:pt x="1" y="25802"/>
                  </a:lnTo>
                  <a:lnTo>
                    <a:pt x="44" y="25846"/>
                  </a:lnTo>
                  <a:lnTo>
                    <a:pt x="88" y="25890"/>
                  </a:lnTo>
                  <a:lnTo>
                    <a:pt x="176" y="25934"/>
                  </a:lnTo>
                  <a:lnTo>
                    <a:pt x="308" y="25890"/>
                  </a:lnTo>
                  <a:lnTo>
                    <a:pt x="352" y="25759"/>
                  </a:lnTo>
                  <a:lnTo>
                    <a:pt x="439" y="23784"/>
                  </a:lnTo>
                  <a:lnTo>
                    <a:pt x="834" y="22511"/>
                  </a:lnTo>
                  <a:lnTo>
                    <a:pt x="1844" y="19220"/>
                  </a:lnTo>
                  <a:lnTo>
                    <a:pt x="2370" y="17685"/>
                  </a:lnTo>
                  <a:lnTo>
                    <a:pt x="2897" y="16149"/>
                  </a:lnTo>
                  <a:lnTo>
                    <a:pt x="3511" y="14657"/>
                  </a:lnTo>
                  <a:lnTo>
                    <a:pt x="4169" y="13121"/>
                  </a:lnTo>
                  <a:lnTo>
                    <a:pt x="4959" y="11541"/>
                  </a:lnTo>
                  <a:lnTo>
                    <a:pt x="5881" y="9874"/>
                  </a:lnTo>
                  <a:lnTo>
                    <a:pt x="7153" y="6978"/>
                  </a:lnTo>
                  <a:lnTo>
                    <a:pt x="8513" y="3029"/>
                  </a:lnTo>
                  <a:lnTo>
                    <a:pt x="9303" y="1010"/>
                  </a:lnTo>
                  <a:lnTo>
                    <a:pt x="9698" y="264"/>
                  </a:lnTo>
                  <a:lnTo>
                    <a:pt x="9698" y="176"/>
                  </a:lnTo>
                  <a:lnTo>
                    <a:pt x="9698" y="89"/>
                  </a:lnTo>
                  <a:lnTo>
                    <a:pt x="9698" y="45"/>
                  </a:lnTo>
                  <a:lnTo>
                    <a:pt x="961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3" name="Google Shape;663;p47"/>
            <p:cNvSpPr/>
            <p:nvPr/>
          </p:nvSpPr>
          <p:spPr>
            <a:xfrm>
              <a:off x="3734300" y="758375"/>
              <a:ext cx="1192475" cy="1433800"/>
            </a:xfrm>
            <a:custGeom>
              <a:avLst/>
              <a:gdLst/>
              <a:ahLst/>
              <a:cxnLst/>
              <a:rect l="l" t="t" r="r" b="b"/>
              <a:pathLst>
                <a:path w="47699" h="57352" extrusionOk="0">
                  <a:moveTo>
                    <a:pt x="22906" y="0"/>
                  </a:moveTo>
                  <a:lnTo>
                    <a:pt x="22862" y="44"/>
                  </a:lnTo>
                  <a:lnTo>
                    <a:pt x="22818" y="88"/>
                  </a:lnTo>
                  <a:lnTo>
                    <a:pt x="21063" y="2764"/>
                  </a:lnTo>
                  <a:lnTo>
                    <a:pt x="21063" y="2808"/>
                  </a:lnTo>
                  <a:lnTo>
                    <a:pt x="19703" y="5968"/>
                  </a:lnTo>
                  <a:lnTo>
                    <a:pt x="19483" y="6582"/>
                  </a:lnTo>
                  <a:lnTo>
                    <a:pt x="19176" y="7196"/>
                  </a:lnTo>
                  <a:lnTo>
                    <a:pt x="18562" y="8337"/>
                  </a:lnTo>
                  <a:lnTo>
                    <a:pt x="17816" y="9434"/>
                  </a:lnTo>
                  <a:lnTo>
                    <a:pt x="17070" y="10487"/>
                  </a:lnTo>
                  <a:lnTo>
                    <a:pt x="16236" y="11497"/>
                  </a:lnTo>
                  <a:lnTo>
                    <a:pt x="15358" y="12506"/>
                  </a:lnTo>
                  <a:lnTo>
                    <a:pt x="13559" y="14437"/>
                  </a:lnTo>
                  <a:lnTo>
                    <a:pt x="11629" y="16543"/>
                  </a:lnTo>
                  <a:lnTo>
                    <a:pt x="10707" y="17596"/>
                  </a:lnTo>
                  <a:lnTo>
                    <a:pt x="9873" y="18693"/>
                  </a:lnTo>
                  <a:lnTo>
                    <a:pt x="7679" y="21326"/>
                  </a:lnTo>
                  <a:lnTo>
                    <a:pt x="7635" y="21414"/>
                  </a:lnTo>
                  <a:lnTo>
                    <a:pt x="7416" y="22423"/>
                  </a:lnTo>
                  <a:lnTo>
                    <a:pt x="7416" y="22467"/>
                  </a:lnTo>
                  <a:lnTo>
                    <a:pt x="7855" y="25670"/>
                  </a:lnTo>
                  <a:lnTo>
                    <a:pt x="7723" y="26591"/>
                  </a:lnTo>
                  <a:lnTo>
                    <a:pt x="6889" y="26284"/>
                  </a:lnTo>
                  <a:lnTo>
                    <a:pt x="6802" y="26240"/>
                  </a:lnTo>
                  <a:lnTo>
                    <a:pt x="6714" y="26284"/>
                  </a:lnTo>
                  <a:lnTo>
                    <a:pt x="4125" y="27645"/>
                  </a:lnTo>
                  <a:lnTo>
                    <a:pt x="4037" y="27732"/>
                  </a:lnTo>
                  <a:lnTo>
                    <a:pt x="3511" y="29268"/>
                  </a:lnTo>
                  <a:lnTo>
                    <a:pt x="3467" y="29312"/>
                  </a:lnTo>
                  <a:lnTo>
                    <a:pt x="3160" y="31243"/>
                  </a:lnTo>
                  <a:lnTo>
                    <a:pt x="3160" y="31287"/>
                  </a:lnTo>
                  <a:lnTo>
                    <a:pt x="3467" y="33788"/>
                  </a:lnTo>
                  <a:lnTo>
                    <a:pt x="3598" y="35017"/>
                  </a:lnTo>
                  <a:lnTo>
                    <a:pt x="3642" y="36157"/>
                  </a:lnTo>
                  <a:lnTo>
                    <a:pt x="3686" y="37167"/>
                  </a:lnTo>
                  <a:lnTo>
                    <a:pt x="3686" y="38088"/>
                  </a:lnTo>
                  <a:lnTo>
                    <a:pt x="3598" y="38966"/>
                  </a:lnTo>
                  <a:lnTo>
                    <a:pt x="3511" y="39712"/>
                  </a:lnTo>
                  <a:lnTo>
                    <a:pt x="3379" y="40414"/>
                  </a:lnTo>
                  <a:lnTo>
                    <a:pt x="3204" y="41028"/>
                  </a:lnTo>
                  <a:lnTo>
                    <a:pt x="3028" y="41599"/>
                  </a:lnTo>
                  <a:lnTo>
                    <a:pt x="2809" y="42081"/>
                  </a:lnTo>
                  <a:lnTo>
                    <a:pt x="2589" y="42520"/>
                  </a:lnTo>
                  <a:lnTo>
                    <a:pt x="2326" y="42871"/>
                  </a:lnTo>
                  <a:lnTo>
                    <a:pt x="2063" y="43178"/>
                  </a:lnTo>
                  <a:lnTo>
                    <a:pt x="1799" y="43442"/>
                  </a:lnTo>
                  <a:lnTo>
                    <a:pt x="1536" y="43705"/>
                  </a:lnTo>
                  <a:lnTo>
                    <a:pt x="1229" y="43880"/>
                  </a:lnTo>
                  <a:lnTo>
                    <a:pt x="1185" y="43924"/>
                  </a:lnTo>
                  <a:lnTo>
                    <a:pt x="44" y="45285"/>
                  </a:lnTo>
                  <a:lnTo>
                    <a:pt x="0" y="45372"/>
                  </a:lnTo>
                  <a:lnTo>
                    <a:pt x="0" y="45416"/>
                  </a:lnTo>
                  <a:lnTo>
                    <a:pt x="88" y="46118"/>
                  </a:lnTo>
                  <a:lnTo>
                    <a:pt x="1361" y="50638"/>
                  </a:lnTo>
                  <a:lnTo>
                    <a:pt x="2326" y="53446"/>
                  </a:lnTo>
                  <a:lnTo>
                    <a:pt x="2370" y="53446"/>
                  </a:lnTo>
                  <a:lnTo>
                    <a:pt x="3774" y="55728"/>
                  </a:lnTo>
                  <a:lnTo>
                    <a:pt x="5047" y="57176"/>
                  </a:lnTo>
                  <a:lnTo>
                    <a:pt x="5134" y="57220"/>
                  </a:lnTo>
                  <a:lnTo>
                    <a:pt x="5529" y="57352"/>
                  </a:lnTo>
                  <a:lnTo>
                    <a:pt x="5617" y="57352"/>
                  </a:lnTo>
                  <a:lnTo>
                    <a:pt x="6670" y="56957"/>
                  </a:lnTo>
                  <a:lnTo>
                    <a:pt x="6714" y="56913"/>
                  </a:lnTo>
                  <a:lnTo>
                    <a:pt x="7460" y="56035"/>
                  </a:lnTo>
                  <a:lnTo>
                    <a:pt x="7504" y="55991"/>
                  </a:lnTo>
                  <a:lnTo>
                    <a:pt x="7943" y="54850"/>
                  </a:lnTo>
                  <a:lnTo>
                    <a:pt x="7943" y="54807"/>
                  </a:lnTo>
                  <a:lnTo>
                    <a:pt x="8118" y="52261"/>
                  </a:lnTo>
                  <a:lnTo>
                    <a:pt x="8118" y="52174"/>
                  </a:lnTo>
                  <a:lnTo>
                    <a:pt x="7592" y="50726"/>
                  </a:lnTo>
                  <a:lnTo>
                    <a:pt x="4827" y="46118"/>
                  </a:lnTo>
                  <a:lnTo>
                    <a:pt x="4432" y="45241"/>
                  </a:lnTo>
                  <a:lnTo>
                    <a:pt x="4564" y="44933"/>
                  </a:lnTo>
                  <a:lnTo>
                    <a:pt x="5003" y="44626"/>
                  </a:lnTo>
                  <a:lnTo>
                    <a:pt x="8118" y="43793"/>
                  </a:lnTo>
                  <a:lnTo>
                    <a:pt x="11278" y="45460"/>
                  </a:lnTo>
                  <a:lnTo>
                    <a:pt x="12682" y="45987"/>
                  </a:lnTo>
                  <a:lnTo>
                    <a:pt x="14744" y="47347"/>
                  </a:lnTo>
                  <a:lnTo>
                    <a:pt x="14788" y="47347"/>
                  </a:lnTo>
                  <a:lnTo>
                    <a:pt x="18386" y="49102"/>
                  </a:lnTo>
                  <a:lnTo>
                    <a:pt x="20931" y="49936"/>
                  </a:lnTo>
                  <a:lnTo>
                    <a:pt x="21019" y="49936"/>
                  </a:lnTo>
                  <a:lnTo>
                    <a:pt x="25100" y="49234"/>
                  </a:lnTo>
                  <a:lnTo>
                    <a:pt x="26329" y="49321"/>
                  </a:lnTo>
                  <a:lnTo>
                    <a:pt x="26416" y="49321"/>
                  </a:lnTo>
                  <a:lnTo>
                    <a:pt x="27162" y="49102"/>
                  </a:lnTo>
                  <a:lnTo>
                    <a:pt x="27206" y="49102"/>
                  </a:lnTo>
                  <a:lnTo>
                    <a:pt x="30497" y="47127"/>
                  </a:lnTo>
                  <a:lnTo>
                    <a:pt x="32735" y="46689"/>
                  </a:lnTo>
                  <a:lnTo>
                    <a:pt x="35631" y="45855"/>
                  </a:lnTo>
                  <a:lnTo>
                    <a:pt x="35675" y="45811"/>
                  </a:lnTo>
                  <a:lnTo>
                    <a:pt x="36992" y="45065"/>
                  </a:lnTo>
                  <a:lnTo>
                    <a:pt x="39668" y="42959"/>
                  </a:lnTo>
                  <a:lnTo>
                    <a:pt x="39712" y="42915"/>
                  </a:lnTo>
                  <a:lnTo>
                    <a:pt x="41555" y="40896"/>
                  </a:lnTo>
                  <a:lnTo>
                    <a:pt x="42564" y="39448"/>
                  </a:lnTo>
                  <a:lnTo>
                    <a:pt x="42608" y="39405"/>
                  </a:lnTo>
                  <a:lnTo>
                    <a:pt x="43398" y="37474"/>
                  </a:lnTo>
                  <a:lnTo>
                    <a:pt x="43442" y="37430"/>
                  </a:lnTo>
                  <a:lnTo>
                    <a:pt x="44451" y="33349"/>
                  </a:lnTo>
                  <a:lnTo>
                    <a:pt x="45197" y="32120"/>
                  </a:lnTo>
                  <a:lnTo>
                    <a:pt x="45636" y="31067"/>
                  </a:lnTo>
                  <a:lnTo>
                    <a:pt x="46031" y="29926"/>
                  </a:lnTo>
                  <a:lnTo>
                    <a:pt x="46382" y="28654"/>
                  </a:lnTo>
                  <a:lnTo>
                    <a:pt x="46733" y="27381"/>
                  </a:lnTo>
                  <a:lnTo>
                    <a:pt x="47303" y="24968"/>
                  </a:lnTo>
                  <a:lnTo>
                    <a:pt x="47698" y="23125"/>
                  </a:lnTo>
                  <a:lnTo>
                    <a:pt x="47698" y="23037"/>
                  </a:lnTo>
                  <a:lnTo>
                    <a:pt x="47655" y="22993"/>
                  </a:lnTo>
                  <a:lnTo>
                    <a:pt x="47611" y="22906"/>
                  </a:lnTo>
                  <a:lnTo>
                    <a:pt x="47435" y="22906"/>
                  </a:lnTo>
                  <a:lnTo>
                    <a:pt x="47391" y="22993"/>
                  </a:lnTo>
                  <a:lnTo>
                    <a:pt x="47347" y="23037"/>
                  </a:lnTo>
                  <a:lnTo>
                    <a:pt x="46996" y="24880"/>
                  </a:lnTo>
                  <a:lnTo>
                    <a:pt x="46426" y="27250"/>
                  </a:lnTo>
                  <a:lnTo>
                    <a:pt x="46075" y="28522"/>
                  </a:lnTo>
                  <a:lnTo>
                    <a:pt x="45680" y="29795"/>
                  </a:lnTo>
                  <a:lnTo>
                    <a:pt x="45285" y="30936"/>
                  </a:lnTo>
                  <a:lnTo>
                    <a:pt x="44890" y="31989"/>
                  </a:lnTo>
                  <a:lnTo>
                    <a:pt x="44144" y="33217"/>
                  </a:lnTo>
                  <a:lnTo>
                    <a:pt x="44100" y="33261"/>
                  </a:lnTo>
                  <a:lnTo>
                    <a:pt x="43091" y="37342"/>
                  </a:lnTo>
                  <a:lnTo>
                    <a:pt x="42257" y="39273"/>
                  </a:lnTo>
                  <a:lnTo>
                    <a:pt x="41292" y="40677"/>
                  </a:lnTo>
                  <a:lnTo>
                    <a:pt x="39449" y="42696"/>
                  </a:lnTo>
                  <a:lnTo>
                    <a:pt x="36772" y="44802"/>
                  </a:lnTo>
                  <a:lnTo>
                    <a:pt x="35500" y="45504"/>
                  </a:lnTo>
                  <a:lnTo>
                    <a:pt x="32647" y="46382"/>
                  </a:lnTo>
                  <a:lnTo>
                    <a:pt x="30409" y="46820"/>
                  </a:lnTo>
                  <a:lnTo>
                    <a:pt x="30366" y="46820"/>
                  </a:lnTo>
                  <a:lnTo>
                    <a:pt x="27031" y="48795"/>
                  </a:lnTo>
                  <a:lnTo>
                    <a:pt x="26329" y="48970"/>
                  </a:lnTo>
                  <a:lnTo>
                    <a:pt x="25100" y="48883"/>
                  </a:lnTo>
                  <a:lnTo>
                    <a:pt x="25056" y="48883"/>
                  </a:lnTo>
                  <a:lnTo>
                    <a:pt x="20975" y="49585"/>
                  </a:lnTo>
                  <a:lnTo>
                    <a:pt x="18518" y="48795"/>
                  </a:lnTo>
                  <a:lnTo>
                    <a:pt x="14920" y="47040"/>
                  </a:lnTo>
                  <a:lnTo>
                    <a:pt x="12857" y="45679"/>
                  </a:lnTo>
                  <a:lnTo>
                    <a:pt x="11409" y="45109"/>
                  </a:lnTo>
                  <a:lnTo>
                    <a:pt x="8250" y="43442"/>
                  </a:lnTo>
                  <a:lnTo>
                    <a:pt x="8118" y="43442"/>
                  </a:lnTo>
                  <a:lnTo>
                    <a:pt x="4871" y="44275"/>
                  </a:lnTo>
                  <a:lnTo>
                    <a:pt x="4827" y="44319"/>
                  </a:lnTo>
                  <a:lnTo>
                    <a:pt x="4301" y="44670"/>
                  </a:lnTo>
                  <a:lnTo>
                    <a:pt x="4257" y="44714"/>
                  </a:lnTo>
                  <a:lnTo>
                    <a:pt x="4081" y="45197"/>
                  </a:lnTo>
                  <a:lnTo>
                    <a:pt x="4037" y="45285"/>
                  </a:lnTo>
                  <a:lnTo>
                    <a:pt x="4081" y="45328"/>
                  </a:lnTo>
                  <a:lnTo>
                    <a:pt x="4520" y="46294"/>
                  </a:lnTo>
                  <a:lnTo>
                    <a:pt x="7284" y="50901"/>
                  </a:lnTo>
                  <a:lnTo>
                    <a:pt x="7767" y="52261"/>
                  </a:lnTo>
                  <a:lnTo>
                    <a:pt x="7592" y="54763"/>
                  </a:lnTo>
                  <a:lnTo>
                    <a:pt x="7197" y="55816"/>
                  </a:lnTo>
                  <a:lnTo>
                    <a:pt x="6495" y="56650"/>
                  </a:lnTo>
                  <a:lnTo>
                    <a:pt x="5529" y="57001"/>
                  </a:lnTo>
                  <a:lnTo>
                    <a:pt x="5310" y="56913"/>
                  </a:lnTo>
                  <a:lnTo>
                    <a:pt x="4037" y="55509"/>
                  </a:lnTo>
                  <a:lnTo>
                    <a:pt x="2677" y="53271"/>
                  </a:lnTo>
                  <a:lnTo>
                    <a:pt x="1668" y="50506"/>
                  </a:lnTo>
                  <a:lnTo>
                    <a:pt x="439" y="46030"/>
                  </a:lnTo>
                  <a:lnTo>
                    <a:pt x="351" y="45460"/>
                  </a:lnTo>
                  <a:lnTo>
                    <a:pt x="1448" y="44144"/>
                  </a:lnTo>
                  <a:lnTo>
                    <a:pt x="1931" y="43793"/>
                  </a:lnTo>
                  <a:lnTo>
                    <a:pt x="2370" y="43398"/>
                  </a:lnTo>
                  <a:lnTo>
                    <a:pt x="2721" y="42915"/>
                  </a:lnTo>
                  <a:lnTo>
                    <a:pt x="3072" y="42345"/>
                  </a:lnTo>
                  <a:lnTo>
                    <a:pt x="3335" y="41774"/>
                  </a:lnTo>
                  <a:lnTo>
                    <a:pt x="3555" y="41116"/>
                  </a:lnTo>
                  <a:lnTo>
                    <a:pt x="3730" y="40458"/>
                  </a:lnTo>
                  <a:lnTo>
                    <a:pt x="3862" y="39756"/>
                  </a:lnTo>
                  <a:lnTo>
                    <a:pt x="3949" y="39010"/>
                  </a:lnTo>
                  <a:lnTo>
                    <a:pt x="3993" y="38264"/>
                  </a:lnTo>
                  <a:lnTo>
                    <a:pt x="4037" y="37518"/>
                  </a:lnTo>
                  <a:lnTo>
                    <a:pt x="4037" y="36772"/>
                  </a:lnTo>
                  <a:lnTo>
                    <a:pt x="3949" y="35236"/>
                  </a:lnTo>
                  <a:lnTo>
                    <a:pt x="3818" y="33744"/>
                  </a:lnTo>
                  <a:lnTo>
                    <a:pt x="3511" y="31287"/>
                  </a:lnTo>
                  <a:lnTo>
                    <a:pt x="3818" y="29400"/>
                  </a:lnTo>
                  <a:lnTo>
                    <a:pt x="4344" y="27908"/>
                  </a:lnTo>
                  <a:lnTo>
                    <a:pt x="6846" y="26635"/>
                  </a:lnTo>
                  <a:lnTo>
                    <a:pt x="7811" y="26986"/>
                  </a:lnTo>
                  <a:lnTo>
                    <a:pt x="7987" y="26986"/>
                  </a:lnTo>
                  <a:lnTo>
                    <a:pt x="8030" y="26943"/>
                  </a:lnTo>
                  <a:lnTo>
                    <a:pt x="8074" y="26855"/>
                  </a:lnTo>
                  <a:lnTo>
                    <a:pt x="8206" y="25714"/>
                  </a:lnTo>
                  <a:lnTo>
                    <a:pt x="8206" y="25670"/>
                  </a:lnTo>
                  <a:lnTo>
                    <a:pt x="7767" y="22423"/>
                  </a:lnTo>
                  <a:lnTo>
                    <a:pt x="7943" y="21501"/>
                  </a:lnTo>
                  <a:lnTo>
                    <a:pt x="10137" y="18912"/>
                  </a:lnTo>
                  <a:lnTo>
                    <a:pt x="11014" y="17815"/>
                  </a:lnTo>
                  <a:lnTo>
                    <a:pt x="11892" y="16762"/>
                  </a:lnTo>
                  <a:lnTo>
                    <a:pt x="13823" y="14700"/>
                  </a:lnTo>
                  <a:lnTo>
                    <a:pt x="15622" y="12725"/>
                  </a:lnTo>
                  <a:lnTo>
                    <a:pt x="16499" y="11716"/>
                  </a:lnTo>
                  <a:lnTo>
                    <a:pt x="17333" y="10707"/>
                  </a:lnTo>
                  <a:lnTo>
                    <a:pt x="18123" y="9610"/>
                  </a:lnTo>
                  <a:lnTo>
                    <a:pt x="18869" y="8513"/>
                  </a:lnTo>
                  <a:lnTo>
                    <a:pt x="19176" y="7942"/>
                  </a:lnTo>
                  <a:lnTo>
                    <a:pt x="19483" y="7328"/>
                  </a:lnTo>
                  <a:lnTo>
                    <a:pt x="19790" y="6714"/>
                  </a:lnTo>
                  <a:lnTo>
                    <a:pt x="20054" y="6099"/>
                  </a:lnTo>
                  <a:lnTo>
                    <a:pt x="21370" y="2940"/>
                  </a:lnTo>
                  <a:lnTo>
                    <a:pt x="23125" y="263"/>
                  </a:lnTo>
                  <a:lnTo>
                    <a:pt x="23125" y="219"/>
                  </a:lnTo>
                  <a:lnTo>
                    <a:pt x="23125" y="132"/>
                  </a:lnTo>
                  <a:lnTo>
                    <a:pt x="23125" y="88"/>
                  </a:lnTo>
                  <a:lnTo>
                    <a:pt x="23038" y="44"/>
                  </a:lnTo>
                  <a:lnTo>
                    <a:pt x="229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4" name="Google Shape;664;p47"/>
            <p:cNvSpPr/>
            <p:nvPr/>
          </p:nvSpPr>
          <p:spPr>
            <a:xfrm>
              <a:off x="3959175" y="763850"/>
              <a:ext cx="850225" cy="1129950"/>
            </a:xfrm>
            <a:custGeom>
              <a:avLst/>
              <a:gdLst/>
              <a:ahLst/>
              <a:cxnLst/>
              <a:rect l="l" t="t" r="r" b="b"/>
              <a:pathLst>
                <a:path w="34009" h="45198" extrusionOk="0">
                  <a:moveTo>
                    <a:pt x="17421" y="0"/>
                  </a:moveTo>
                  <a:lnTo>
                    <a:pt x="17377" y="44"/>
                  </a:lnTo>
                  <a:lnTo>
                    <a:pt x="17334" y="88"/>
                  </a:lnTo>
                  <a:lnTo>
                    <a:pt x="15666" y="2458"/>
                  </a:lnTo>
                  <a:lnTo>
                    <a:pt x="15666" y="2502"/>
                  </a:lnTo>
                  <a:lnTo>
                    <a:pt x="13823" y="5924"/>
                  </a:lnTo>
                  <a:lnTo>
                    <a:pt x="13779" y="5968"/>
                  </a:lnTo>
                  <a:lnTo>
                    <a:pt x="13516" y="7328"/>
                  </a:lnTo>
                  <a:lnTo>
                    <a:pt x="13516" y="7372"/>
                  </a:lnTo>
                  <a:lnTo>
                    <a:pt x="13253" y="11936"/>
                  </a:lnTo>
                  <a:lnTo>
                    <a:pt x="12946" y="12682"/>
                  </a:lnTo>
                  <a:lnTo>
                    <a:pt x="11059" y="15534"/>
                  </a:lnTo>
                  <a:lnTo>
                    <a:pt x="8952" y="18342"/>
                  </a:lnTo>
                  <a:lnTo>
                    <a:pt x="8909" y="18430"/>
                  </a:lnTo>
                  <a:lnTo>
                    <a:pt x="8865" y="18869"/>
                  </a:lnTo>
                  <a:lnTo>
                    <a:pt x="8865" y="18957"/>
                  </a:lnTo>
                  <a:lnTo>
                    <a:pt x="8952" y="19044"/>
                  </a:lnTo>
                  <a:lnTo>
                    <a:pt x="9260" y="19220"/>
                  </a:lnTo>
                  <a:lnTo>
                    <a:pt x="9391" y="19571"/>
                  </a:lnTo>
                  <a:lnTo>
                    <a:pt x="9084" y="20712"/>
                  </a:lnTo>
                  <a:lnTo>
                    <a:pt x="7548" y="23959"/>
                  </a:lnTo>
                  <a:lnTo>
                    <a:pt x="6407" y="25934"/>
                  </a:lnTo>
                  <a:lnTo>
                    <a:pt x="6012" y="26197"/>
                  </a:lnTo>
                  <a:lnTo>
                    <a:pt x="5749" y="26197"/>
                  </a:lnTo>
                  <a:lnTo>
                    <a:pt x="3511" y="24881"/>
                  </a:lnTo>
                  <a:lnTo>
                    <a:pt x="3423" y="24837"/>
                  </a:lnTo>
                  <a:lnTo>
                    <a:pt x="3336" y="24837"/>
                  </a:lnTo>
                  <a:lnTo>
                    <a:pt x="3292" y="24924"/>
                  </a:lnTo>
                  <a:lnTo>
                    <a:pt x="3248" y="24968"/>
                  </a:lnTo>
                  <a:lnTo>
                    <a:pt x="2809" y="26987"/>
                  </a:lnTo>
                  <a:lnTo>
                    <a:pt x="2239" y="28040"/>
                  </a:lnTo>
                  <a:lnTo>
                    <a:pt x="1142" y="28874"/>
                  </a:lnTo>
                  <a:lnTo>
                    <a:pt x="396" y="29576"/>
                  </a:lnTo>
                  <a:lnTo>
                    <a:pt x="352" y="29620"/>
                  </a:lnTo>
                  <a:lnTo>
                    <a:pt x="89" y="30102"/>
                  </a:lnTo>
                  <a:lnTo>
                    <a:pt x="89" y="30146"/>
                  </a:lnTo>
                  <a:lnTo>
                    <a:pt x="1" y="31594"/>
                  </a:lnTo>
                  <a:lnTo>
                    <a:pt x="1" y="31682"/>
                  </a:lnTo>
                  <a:lnTo>
                    <a:pt x="440" y="33349"/>
                  </a:lnTo>
                  <a:lnTo>
                    <a:pt x="1844" y="36597"/>
                  </a:lnTo>
                  <a:lnTo>
                    <a:pt x="2941" y="39186"/>
                  </a:lnTo>
                  <a:lnTo>
                    <a:pt x="2985" y="39273"/>
                  </a:lnTo>
                  <a:lnTo>
                    <a:pt x="4564" y="40414"/>
                  </a:lnTo>
                  <a:lnTo>
                    <a:pt x="6188" y="41950"/>
                  </a:lnTo>
                  <a:lnTo>
                    <a:pt x="6232" y="41950"/>
                  </a:lnTo>
                  <a:lnTo>
                    <a:pt x="8206" y="42871"/>
                  </a:lnTo>
                  <a:lnTo>
                    <a:pt x="11541" y="44056"/>
                  </a:lnTo>
                  <a:lnTo>
                    <a:pt x="14481" y="44846"/>
                  </a:lnTo>
                  <a:lnTo>
                    <a:pt x="14525" y="44890"/>
                  </a:lnTo>
                  <a:lnTo>
                    <a:pt x="15710" y="44758"/>
                  </a:lnTo>
                  <a:lnTo>
                    <a:pt x="18211" y="45197"/>
                  </a:lnTo>
                  <a:lnTo>
                    <a:pt x="19703" y="45197"/>
                  </a:lnTo>
                  <a:lnTo>
                    <a:pt x="21327" y="44714"/>
                  </a:lnTo>
                  <a:lnTo>
                    <a:pt x="23301" y="44495"/>
                  </a:lnTo>
                  <a:lnTo>
                    <a:pt x="23345" y="44451"/>
                  </a:lnTo>
                  <a:lnTo>
                    <a:pt x="25803" y="43881"/>
                  </a:lnTo>
                  <a:lnTo>
                    <a:pt x="25846" y="43837"/>
                  </a:lnTo>
                  <a:lnTo>
                    <a:pt x="27645" y="42871"/>
                  </a:lnTo>
                  <a:lnTo>
                    <a:pt x="29401" y="41467"/>
                  </a:lnTo>
                  <a:lnTo>
                    <a:pt x="29401" y="41423"/>
                  </a:lnTo>
                  <a:lnTo>
                    <a:pt x="31156" y="39317"/>
                  </a:lnTo>
                  <a:lnTo>
                    <a:pt x="31200" y="39317"/>
                  </a:lnTo>
                  <a:lnTo>
                    <a:pt x="31990" y="37781"/>
                  </a:lnTo>
                  <a:lnTo>
                    <a:pt x="31990" y="37737"/>
                  </a:lnTo>
                  <a:lnTo>
                    <a:pt x="32560" y="35061"/>
                  </a:lnTo>
                  <a:lnTo>
                    <a:pt x="32604" y="31550"/>
                  </a:lnTo>
                  <a:lnTo>
                    <a:pt x="33438" y="28830"/>
                  </a:lnTo>
                  <a:lnTo>
                    <a:pt x="33438" y="28742"/>
                  </a:lnTo>
                  <a:lnTo>
                    <a:pt x="32999" y="26241"/>
                  </a:lnTo>
                  <a:lnTo>
                    <a:pt x="32911" y="25714"/>
                  </a:lnTo>
                  <a:lnTo>
                    <a:pt x="33262" y="23520"/>
                  </a:lnTo>
                  <a:lnTo>
                    <a:pt x="34008" y="20580"/>
                  </a:lnTo>
                  <a:lnTo>
                    <a:pt x="34008" y="20493"/>
                  </a:lnTo>
                  <a:lnTo>
                    <a:pt x="33482" y="18211"/>
                  </a:lnTo>
                  <a:lnTo>
                    <a:pt x="33482" y="18167"/>
                  </a:lnTo>
                  <a:lnTo>
                    <a:pt x="33394" y="18123"/>
                  </a:lnTo>
                  <a:lnTo>
                    <a:pt x="33350" y="18079"/>
                  </a:lnTo>
                  <a:lnTo>
                    <a:pt x="33262" y="18079"/>
                  </a:lnTo>
                  <a:lnTo>
                    <a:pt x="33218" y="18123"/>
                  </a:lnTo>
                  <a:lnTo>
                    <a:pt x="33174" y="18167"/>
                  </a:lnTo>
                  <a:lnTo>
                    <a:pt x="33131" y="18211"/>
                  </a:lnTo>
                  <a:lnTo>
                    <a:pt x="33131" y="18299"/>
                  </a:lnTo>
                  <a:lnTo>
                    <a:pt x="33657" y="20536"/>
                  </a:lnTo>
                  <a:lnTo>
                    <a:pt x="32911" y="23476"/>
                  </a:lnTo>
                  <a:lnTo>
                    <a:pt x="32560" y="25670"/>
                  </a:lnTo>
                  <a:lnTo>
                    <a:pt x="32560" y="25758"/>
                  </a:lnTo>
                  <a:lnTo>
                    <a:pt x="32648" y="26329"/>
                  </a:lnTo>
                  <a:lnTo>
                    <a:pt x="33087" y="28742"/>
                  </a:lnTo>
                  <a:lnTo>
                    <a:pt x="32253" y="31506"/>
                  </a:lnTo>
                  <a:lnTo>
                    <a:pt x="32253" y="31550"/>
                  </a:lnTo>
                  <a:lnTo>
                    <a:pt x="32209" y="35017"/>
                  </a:lnTo>
                  <a:lnTo>
                    <a:pt x="31639" y="37606"/>
                  </a:lnTo>
                  <a:lnTo>
                    <a:pt x="30893" y="39142"/>
                  </a:lnTo>
                  <a:lnTo>
                    <a:pt x="29137" y="41204"/>
                  </a:lnTo>
                  <a:lnTo>
                    <a:pt x="27470" y="42564"/>
                  </a:lnTo>
                  <a:lnTo>
                    <a:pt x="25671" y="43530"/>
                  </a:lnTo>
                  <a:lnTo>
                    <a:pt x="23257" y="44144"/>
                  </a:lnTo>
                  <a:lnTo>
                    <a:pt x="21283" y="44363"/>
                  </a:lnTo>
                  <a:lnTo>
                    <a:pt x="21239" y="44363"/>
                  </a:lnTo>
                  <a:lnTo>
                    <a:pt x="19659" y="44846"/>
                  </a:lnTo>
                  <a:lnTo>
                    <a:pt x="18255" y="44846"/>
                  </a:lnTo>
                  <a:lnTo>
                    <a:pt x="15710" y="44407"/>
                  </a:lnTo>
                  <a:lnTo>
                    <a:pt x="15666" y="44407"/>
                  </a:lnTo>
                  <a:lnTo>
                    <a:pt x="14525" y="44539"/>
                  </a:lnTo>
                  <a:lnTo>
                    <a:pt x="11673" y="43705"/>
                  </a:lnTo>
                  <a:lnTo>
                    <a:pt x="8338" y="42520"/>
                  </a:lnTo>
                  <a:lnTo>
                    <a:pt x="6407" y="41643"/>
                  </a:lnTo>
                  <a:lnTo>
                    <a:pt x="4784" y="40151"/>
                  </a:lnTo>
                  <a:lnTo>
                    <a:pt x="3248" y="39010"/>
                  </a:lnTo>
                  <a:lnTo>
                    <a:pt x="2151" y="36465"/>
                  </a:lnTo>
                  <a:lnTo>
                    <a:pt x="747" y="33218"/>
                  </a:lnTo>
                  <a:lnTo>
                    <a:pt x="352" y="31594"/>
                  </a:lnTo>
                  <a:lnTo>
                    <a:pt x="440" y="30234"/>
                  </a:lnTo>
                  <a:lnTo>
                    <a:pt x="659" y="29795"/>
                  </a:lnTo>
                  <a:lnTo>
                    <a:pt x="1405" y="29137"/>
                  </a:lnTo>
                  <a:lnTo>
                    <a:pt x="2502" y="28303"/>
                  </a:lnTo>
                  <a:lnTo>
                    <a:pt x="2546" y="28259"/>
                  </a:lnTo>
                  <a:lnTo>
                    <a:pt x="3116" y="27118"/>
                  </a:lnTo>
                  <a:lnTo>
                    <a:pt x="3160" y="27075"/>
                  </a:lnTo>
                  <a:lnTo>
                    <a:pt x="3555" y="25275"/>
                  </a:lnTo>
                  <a:lnTo>
                    <a:pt x="5617" y="26504"/>
                  </a:lnTo>
                  <a:lnTo>
                    <a:pt x="5705" y="26548"/>
                  </a:lnTo>
                  <a:lnTo>
                    <a:pt x="6100" y="26548"/>
                  </a:lnTo>
                  <a:lnTo>
                    <a:pt x="6188" y="26504"/>
                  </a:lnTo>
                  <a:lnTo>
                    <a:pt x="6627" y="26197"/>
                  </a:lnTo>
                  <a:lnTo>
                    <a:pt x="6671" y="26109"/>
                  </a:lnTo>
                  <a:lnTo>
                    <a:pt x="7855" y="24135"/>
                  </a:lnTo>
                  <a:lnTo>
                    <a:pt x="9391" y="20844"/>
                  </a:lnTo>
                  <a:lnTo>
                    <a:pt x="9391" y="20800"/>
                  </a:lnTo>
                  <a:lnTo>
                    <a:pt x="9742" y="19615"/>
                  </a:lnTo>
                  <a:lnTo>
                    <a:pt x="9742" y="19483"/>
                  </a:lnTo>
                  <a:lnTo>
                    <a:pt x="9523" y="19001"/>
                  </a:lnTo>
                  <a:lnTo>
                    <a:pt x="9479" y="18913"/>
                  </a:lnTo>
                  <a:lnTo>
                    <a:pt x="9216" y="18781"/>
                  </a:lnTo>
                  <a:lnTo>
                    <a:pt x="9260" y="18518"/>
                  </a:lnTo>
                  <a:lnTo>
                    <a:pt x="11366" y="15710"/>
                  </a:lnTo>
                  <a:lnTo>
                    <a:pt x="13253" y="12857"/>
                  </a:lnTo>
                  <a:lnTo>
                    <a:pt x="13297" y="12857"/>
                  </a:lnTo>
                  <a:lnTo>
                    <a:pt x="13604" y="12024"/>
                  </a:lnTo>
                  <a:lnTo>
                    <a:pt x="13604" y="11980"/>
                  </a:lnTo>
                  <a:lnTo>
                    <a:pt x="13867" y="7372"/>
                  </a:lnTo>
                  <a:lnTo>
                    <a:pt x="14130" y="6056"/>
                  </a:lnTo>
                  <a:lnTo>
                    <a:pt x="15973" y="2677"/>
                  </a:lnTo>
                  <a:lnTo>
                    <a:pt x="17597" y="264"/>
                  </a:lnTo>
                  <a:lnTo>
                    <a:pt x="17641" y="220"/>
                  </a:lnTo>
                  <a:lnTo>
                    <a:pt x="17641" y="132"/>
                  </a:lnTo>
                  <a:lnTo>
                    <a:pt x="17597" y="88"/>
                  </a:lnTo>
                  <a:lnTo>
                    <a:pt x="17553" y="44"/>
                  </a:lnTo>
                  <a:lnTo>
                    <a:pt x="175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5" name="Google Shape;665;p47"/>
            <p:cNvSpPr/>
            <p:nvPr/>
          </p:nvSpPr>
          <p:spPr>
            <a:xfrm>
              <a:off x="4266350" y="884525"/>
              <a:ext cx="417975" cy="879825"/>
            </a:xfrm>
            <a:custGeom>
              <a:avLst/>
              <a:gdLst/>
              <a:ahLst/>
              <a:cxnLst/>
              <a:rect l="l" t="t" r="r" b="b"/>
              <a:pathLst>
                <a:path w="16719" h="35193" extrusionOk="0">
                  <a:moveTo>
                    <a:pt x="5485" y="0"/>
                  </a:moveTo>
                  <a:lnTo>
                    <a:pt x="5441" y="44"/>
                  </a:lnTo>
                  <a:lnTo>
                    <a:pt x="4520" y="1448"/>
                  </a:lnTo>
                  <a:lnTo>
                    <a:pt x="4476" y="1536"/>
                  </a:lnTo>
                  <a:lnTo>
                    <a:pt x="4476" y="2414"/>
                  </a:lnTo>
                  <a:lnTo>
                    <a:pt x="4476" y="2458"/>
                  </a:lnTo>
                  <a:lnTo>
                    <a:pt x="5398" y="4915"/>
                  </a:lnTo>
                  <a:lnTo>
                    <a:pt x="5266" y="7592"/>
                  </a:lnTo>
                  <a:lnTo>
                    <a:pt x="5398" y="10575"/>
                  </a:lnTo>
                  <a:lnTo>
                    <a:pt x="5222" y="12155"/>
                  </a:lnTo>
                  <a:lnTo>
                    <a:pt x="4344" y="15446"/>
                  </a:lnTo>
                  <a:lnTo>
                    <a:pt x="2589" y="21370"/>
                  </a:lnTo>
                  <a:lnTo>
                    <a:pt x="88" y="26811"/>
                  </a:lnTo>
                  <a:lnTo>
                    <a:pt x="44" y="26855"/>
                  </a:lnTo>
                  <a:lnTo>
                    <a:pt x="0" y="27294"/>
                  </a:lnTo>
                  <a:lnTo>
                    <a:pt x="0" y="27382"/>
                  </a:lnTo>
                  <a:lnTo>
                    <a:pt x="44" y="27469"/>
                  </a:lnTo>
                  <a:lnTo>
                    <a:pt x="922" y="28215"/>
                  </a:lnTo>
                  <a:lnTo>
                    <a:pt x="966" y="28215"/>
                  </a:lnTo>
                  <a:lnTo>
                    <a:pt x="3774" y="30102"/>
                  </a:lnTo>
                  <a:lnTo>
                    <a:pt x="5003" y="32647"/>
                  </a:lnTo>
                  <a:lnTo>
                    <a:pt x="5090" y="32691"/>
                  </a:lnTo>
                  <a:lnTo>
                    <a:pt x="8689" y="35192"/>
                  </a:lnTo>
                  <a:lnTo>
                    <a:pt x="8820" y="35192"/>
                  </a:lnTo>
                  <a:lnTo>
                    <a:pt x="11190" y="34841"/>
                  </a:lnTo>
                  <a:lnTo>
                    <a:pt x="11234" y="34797"/>
                  </a:lnTo>
                  <a:lnTo>
                    <a:pt x="12770" y="33832"/>
                  </a:lnTo>
                  <a:lnTo>
                    <a:pt x="12813" y="33788"/>
                  </a:lnTo>
                  <a:lnTo>
                    <a:pt x="14349" y="32516"/>
                  </a:lnTo>
                  <a:lnTo>
                    <a:pt x="15095" y="31462"/>
                  </a:lnTo>
                  <a:lnTo>
                    <a:pt x="15139" y="31419"/>
                  </a:lnTo>
                  <a:lnTo>
                    <a:pt x="15402" y="30541"/>
                  </a:lnTo>
                  <a:lnTo>
                    <a:pt x="15402" y="30453"/>
                  </a:lnTo>
                  <a:lnTo>
                    <a:pt x="15139" y="27031"/>
                  </a:lnTo>
                  <a:lnTo>
                    <a:pt x="15139" y="26943"/>
                  </a:lnTo>
                  <a:lnTo>
                    <a:pt x="14174" y="25144"/>
                  </a:lnTo>
                  <a:lnTo>
                    <a:pt x="14525" y="22818"/>
                  </a:lnTo>
                  <a:lnTo>
                    <a:pt x="15183" y="20317"/>
                  </a:lnTo>
                  <a:lnTo>
                    <a:pt x="16719" y="14788"/>
                  </a:lnTo>
                  <a:lnTo>
                    <a:pt x="16719" y="14700"/>
                  </a:lnTo>
                  <a:lnTo>
                    <a:pt x="16719" y="14612"/>
                  </a:lnTo>
                  <a:lnTo>
                    <a:pt x="16675" y="11892"/>
                  </a:lnTo>
                  <a:lnTo>
                    <a:pt x="16631" y="11848"/>
                  </a:lnTo>
                  <a:lnTo>
                    <a:pt x="16587" y="11804"/>
                  </a:lnTo>
                  <a:lnTo>
                    <a:pt x="16543" y="11760"/>
                  </a:lnTo>
                  <a:lnTo>
                    <a:pt x="16499" y="11716"/>
                  </a:lnTo>
                  <a:lnTo>
                    <a:pt x="16412" y="11760"/>
                  </a:lnTo>
                  <a:lnTo>
                    <a:pt x="16368" y="11804"/>
                  </a:lnTo>
                  <a:lnTo>
                    <a:pt x="16324" y="11848"/>
                  </a:lnTo>
                  <a:lnTo>
                    <a:pt x="16324" y="11936"/>
                  </a:lnTo>
                  <a:lnTo>
                    <a:pt x="16368" y="14612"/>
                  </a:lnTo>
                  <a:lnTo>
                    <a:pt x="16368" y="14656"/>
                  </a:lnTo>
                  <a:lnTo>
                    <a:pt x="16368" y="14744"/>
                  </a:lnTo>
                  <a:lnTo>
                    <a:pt x="14832" y="20229"/>
                  </a:lnTo>
                  <a:lnTo>
                    <a:pt x="14218" y="22730"/>
                  </a:lnTo>
                  <a:lnTo>
                    <a:pt x="13823" y="25144"/>
                  </a:lnTo>
                  <a:lnTo>
                    <a:pt x="13823" y="25231"/>
                  </a:lnTo>
                  <a:lnTo>
                    <a:pt x="14788" y="27074"/>
                  </a:lnTo>
                  <a:lnTo>
                    <a:pt x="15051" y="30453"/>
                  </a:lnTo>
                  <a:lnTo>
                    <a:pt x="14788" y="31287"/>
                  </a:lnTo>
                  <a:lnTo>
                    <a:pt x="14086" y="32296"/>
                  </a:lnTo>
                  <a:lnTo>
                    <a:pt x="12594" y="33525"/>
                  </a:lnTo>
                  <a:lnTo>
                    <a:pt x="11058" y="34490"/>
                  </a:lnTo>
                  <a:lnTo>
                    <a:pt x="8864" y="34841"/>
                  </a:lnTo>
                  <a:lnTo>
                    <a:pt x="5310" y="32428"/>
                  </a:lnTo>
                  <a:lnTo>
                    <a:pt x="4037" y="29927"/>
                  </a:lnTo>
                  <a:lnTo>
                    <a:pt x="3993" y="29839"/>
                  </a:lnTo>
                  <a:lnTo>
                    <a:pt x="1141" y="27952"/>
                  </a:lnTo>
                  <a:lnTo>
                    <a:pt x="351" y="27250"/>
                  </a:lnTo>
                  <a:lnTo>
                    <a:pt x="395" y="26943"/>
                  </a:lnTo>
                  <a:lnTo>
                    <a:pt x="2896" y="21502"/>
                  </a:lnTo>
                  <a:lnTo>
                    <a:pt x="2896" y="21458"/>
                  </a:lnTo>
                  <a:lnTo>
                    <a:pt x="4696" y="15534"/>
                  </a:lnTo>
                  <a:lnTo>
                    <a:pt x="5573" y="12243"/>
                  </a:lnTo>
                  <a:lnTo>
                    <a:pt x="5749" y="10619"/>
                  </a:lnTo>
                  <a:lnTo>
                    <a:pt x="5749" y="10575"/>
                  </a:lnTo>
                  <a:lnTo>
                    <a:pt x="5617" y="7592"/>
                  </a:lnTo>
                  <a:lnTo>
                    <a:pt x="5749" y="4871"/>
                  </a:lnTo>
                  <a:lnTo>
                    <a:pt x="5749" y="4827"/>
                  </a:lnTo>
                  <a:lnTo>
                    <a:pt x="4827" y="2370"/>
                  </a:lnTo>
                  <a:lnTo>
                    <a:pt x="4827" y="1624"/>
                  </a:lnTo>
                  <a:lnTo>
                    <a:pt x="5749" y="264"/>
                  </a:lnTo>
                  <a:lnTo>
                    <a:pt x="5749" y="176"/>
                  </a:lnTo>
                  <a:lnTo>
                    <a:pt x="5749" y="132"/>
                  </a:lnTo>
                  <a:lnTo>
                    <a:pt x="5705" y="44"/>
                  </a:lnTo>
                  <a:lnTo>
                    <a:pt x="566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6" name="Google Shape;666;p47"/>
            <p:cNvSpPr/>
            <p:nvPr/>
          </p:nvSpPr>
          <p:spPr>
            <a:xfrm>
              <a:off x="3635575" y="1464825"/>
              <a:ext cx="1480975" cy="864475"/>
            </a:xfrm>
            <a:custGeom>
              <a:avLst/>
              <a:gdLst/>
              <a:ahLst/>
              <a:cxnLst/>
              <a:rect l="l" t="t" r="r" b="b"/>
              <a:pathLst>
                <a:path w="59239" h="34579" extrusionOk="0">
                  <a:moveTo>
                    <a:pt x="59019" y="1"/>
                  </a:moveTo>
                  <a:lnTo>
                    <a:pt x="58975" y="45"/>
                  </a:lnTo>
                  <a:lnTo>
                    <a:pt x="58932" y="89"/>
                  </a:lnTo>
                  <a:lnTo>
                    <a:pt x="58888" y="176"/>
                  </a:lnTo>
                  <a:lnTo>
                    <a:pt x="58844" y="1800"/>
                  </a:lnTo>
                  <a:lnTo>
                    <a:pt x="56167" y="4389"/>
                  </a:lnTo>
                  <a:lnTo>
                    <a:pt x="54763" y="5486"/>
                  </a:lnTo>
                  <a:lnTo>
                    <a:pt x="50068" y="7768"/>
                  </a:lnTo>
                  <a:lnTo>
                    <a:pt x="50024" y="7856"/>
                  </a:lnTo>
                  <a:lnTo>
                    <a:pt x="48137" y="11629"/>
                  </a:lnTo>
                  <a:lnTo>
                    <a:pt x="46557" y="13735"/>
                  </a:lnTo>
                  <a:lnTo>
                    <a:pt x="44495" y="15929"/>
                  </a:lnTo>
                  <a:lnTo>
                    <a:pt x="41730" y="18124"/>
                  </a:lnTo>
                  <a:lnTo>
                    <a:pt x="40282" y="19045"/>
                  </a:lnTo>
                  <a:lnTo>
                    <a:pt x="35412" y="20625"/>
                  </a:lnTo>
                  <a:lnTo>
                    <a:pt x="34666" y="20844"/>
                  </a:lnTo>
                  <a:lnTo>
                    <a:pt x="34622" y="20888"/>
                  </a:lnTo>
                  <a:lnTo>
                    <a:pt x="31111" y="23433"/>
                  </a:lnTo>
                  <a:lnTo>
                    <a:pt x="29356" y="24618"/>
                  </a:lnTo>
                  <a:lnTo>
                    <a:pt x="28303" y="24969"/>
                  </a:lnTo>
                  <a:lnTo>
                    <a:pt x="28259" y="24969"/>
                  </a:lnTo>
                  <a:lnTo>
                    <a:pt x="27908" y="25188"/>
                  </a:lnTo>
                  <a:lnTo>
                    <a:pt x="27820" y="25232"/>
                  </a:lnTo>
                  <a:lnTo>
                    <a:pt x="27820" y="25320"/>
                  </a:lnTo>
                  <a:lnTo>
                    <a:pt x="27820" y="25408"/>
                  </a:lnTo>
                  <a:lnTo>
                    <a:pt x="27820" y="25452"/>
                  </a:lnTo>
                  <a:lnTo>
                    <a:pt x="27996" y="25671"/>
                  </a:lnTo>
                  <a:lnTo>
                    <a:pt x="27864" y="25890"/>
                  </a:lnTo>
                  <a:lnTo>
                    <a:pt x="26723" y="26241"/>
                  </a:lnTo>
                  <a:lnTo>
                    <a:pt x="22730" y="25671"/>
                  </a:lnTo>
                  <a:lnTo>
                    <a:pt x="21458" y="25320"/>
                  </a:lnTo>
                  <a:lnTo>
                    <a:pt x="18035" y="23696"/>
                  </a:lnTo>
                  <a:lnTo>
                    <a:pt x="15973" y="22555"/>
                  </a:lnTo>
                  <a:lnTo>
                    <a:pt x="15929" y="22512"/>
                  </a:lnTo>
                  <a:lnTo>
                    <a:pt x="15095" y="22292"/>
                  </a:lnTo>
                  <a:lnTo>
                    <a:pt x="15007" y="22292"/>
                  </a:lnTo>
                  <a:lnTo>
                    <a:pt x="14349" y="22424"/>
                  </a:lnTo>
                  <a:lnTo>
                    <a:pt x="14261" y="22468"/>
                  </a:lnTo>
                  <a:lnTo>
                    <a:pt x="14217" y="22599"/>
                  </a:lnTo>
                  <a:lnTo>
                    <a:pt x="14700" y="26022"/>
                  </a:lnTo>
                  <a:lnTo>
                    <a:pt x="14217" y="28786"/>
                  </a:lnTo>
                  <a:lnTo>
                    <a:pt x="13252" y="31726"/>
                  </a:lnTo>
                  <a:lnTo>
                    <a:pt x="12769" y="33438"/>
                  </a:lnTo>
                  <a:lnTo>
                    <a:pt x="7109" y="34008"/>
                  </a:lnTo>
                  <a:lnTo>
                    <a:pt x="2326" y="34184"/>
                  </a:lnTo>
                  <a:lnTo>
                    <a:pt x="176" y="34228"/>
                  </a:lnTo>
                  <a:lnTo>
                    <a:pt x="88" y="34228"/>
                  </a:lnTo>
                  <a:lnTo>
                    <a:pt x="44" y="34271"/>
                  </a:lnTo>
                  <a:lnTo>
                    <a:pt x="0" y="34315"/>
                  </a:lnTo>
                  <a:lnTo>
                    <a:pt x="0" y="34403"/>
                  </a:lnTo>
                  <a:lnTo>
                    <a:pt x="0" y="34447"/>
                  </a:lnTo>
                  <a:lnTo>
                    <a:pt x="44" y="34535"/>
                  </a:lnTo>
                  <a:lnTo>
                    <a:pt x="88" y="34535"/>
                  </a:lnTo>
                  <a:lnTo>
                    <a:pt x="176" y="34579"/>
                  </a:lnTo>
                  <a:lnTo>
                    <a:pt x="2326" y="34535"/>
                  </a:lnTo>
                  <a:lnTo>
                    <a:pt x="7153" y="34359"/>
                  </a:lnTo>
                  <a:lnTo>
                    <a:pt x="12901" y="33789"/>
                  </a:lnTo>
                  <a:lnTo>
                    <a:pt x="12989" y="33745"/>
                  </a:lnTo>
                  <a:lnTo>
                    <a:pt x="13033" y="33657"/>
                  </a:lnTo>
                  <a:lnTo>
                    <a:pt x="13559" y="31814"/>
                  </a:lnTo>
                  <a:lnTo>
                    <a:pt x="14524" y="28874"/>
                  </a:lnTo>
                  <a:lnTo>
                    <a:pt x="14524" y="28830"/>
                  </a:lnTo>
                  <a:lnTo>
                    <a:pt x="15051" y="26066"/>
                  </a:lnTo>
                  <a:lnTo>
                    <a:pt x="15051" y="25978"/>
                  </a:lnTo>
                  <a:lnTo>
                    <a:pt x="14612" y="22731"/>
                  </a:lnTo>
                  <a:lnTo>
                    <a:pt x="15051" y="22643"/>
                  </a:lnTo>
                  <a:lnTo>
                    <a:pt x="15841" y="22863"/>
                  </a:lnTo>
                  <a:lnTo>
                    <a:pt x="17859" y="24003"/>
                  </a:lnTo>
                  <a:lnTo>
                    <a:pt x="21326" y="25671"/>
                  </a:lnTo>
                  <a:lnTo>
                    <a:pt x="21370" y="25671"/>
                  </a:lnTo>
                  <a:lnTo>
                    <a:pt x="22686" y="26022"/>
                  </a:lnTo>
                  <a:lnTo>
                    <a:pt x="26723" y="26592"/>
                  </a:lnTo>
                  <a:lnTo>
                    <a:pt x="26767" y="26549"/>
                  </a:lnTo>
                  <a:lnTo>
                    <a:pt x="27996" y="26197"/>
                  </a:lnTo>
                  <a:lnTo>
                    <a:pt x="28127" y="26154"/>
                  </a:lnTo>
                  <a:lnTo>
                    <a:pt x="28347" y="25759"/>
                  </a:lnTo>
                  <a:lnTo>
                    <a:pt x="28347" y="25671"/>
                  </a:lnTo>
                  <a:lnTo>
                    <a:pt x="28347" y="25583"/>
                  </a:lnTo>
                  <a:lnTo>
                    <a:pt x="28215" y="25408"/>
                  </a:lnTo>
                  <a:lnTo>
                    <a:pt x="28435" y="25320"/>
                  </a:lnTo>
                  <a:lnTo>
                    <a:pt x="29488" y="24969"/>
                  </a:lnTo>
                  <a:lnTo>
                    <a:pt x="29532" y="24925"/>
                  </a:lnTo>
                  <a:lnTo>
                    <a:pt x="31287" y="23696"/>
                  </a:lnTo>
                  <a:lnTo>
                    <a:pt x="34797" y="21195"/>
                  </a:lnTo>
                  <a:lnTo>
                    <a:pt x="35543" y="20976"/>
                  </a:lnTo>
                  <a:lnTo>
                    <a:pt x="40414" y="19352"/>
                  </a:lnTo>
                  <a:lnTo>
                    <a:pt x="40458" y="19352"/>
                  </a:lnTo>
                  <a:lnTo>
                    <a:pt x="41906" y="18387"/>
                  </a:lnTo>
                  <a:lnTo>
                    <a:pt x="44714" y="16193"/>
                  </a:lnTo>
                  <a:lnTo>
                    <a:pt x="44758" y="16193"/>
                  </a:lnTo>
                  <a:lnTo>
                    <a:pt x="46821" y="13999"/>
                  </a:lnTo>
                  <a:lnTo>
                    <a:pt x="46821" y="13955"/>
                  </a:lnTo>
                  <a:lnTo>
                    <a:pt x="48444" y="11849"/>
                  </a:lnTo>
                  <a:lnTo>
                    <a:pt x="48444" y="11805"/>
                  </a:lnTo>
                  <a:lnTo>
                    <a:pt x="50287" y="8031"/>
                  </a:lnTo>
                  <a:lnTo>
                    <a:pt x="54938" y="5793"/>
                  </a:lnTo>
                  <a:lnTo>
                    <a:pt x="54982" y="5793"/>
                  </a:lnTo>
                  <a:lnTo>
                    <a:pt x="56386" y="4696"/>
                  </a:lnTo>
                  <a:lnTo>
                    <a:pt x="56386" y="4652"/>
                  </a:lnTo>
                  <a:lnTo>
                    <a:pt x="59151" y="2019"/>
                  </a:lnTo>
                  <a:lnTo>
                    <a:pt x="59195" y="1888"/>
                  </a:lnTo>
                  <a:lnTo>
                    <a:pt x="59239" y="176"/>
                  </a:lnTo>
                  <a:lnTo>
                    <a:pt x="59239" y="133"/>
                  </a:lnTo>
                  <a:lnTo>
                    <a:pt x="59195" y="45"/>
                  </a:lnTo>
                  <a:lnTo>
                    <a:pt x="5915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7" name="Google Shape;667;p47"/>
            <p:cNvSpPr/>
            <p:nvPr/>
          </p:nvSpPr>
          <p:spPr>
            <a:xfrm>
              <a:off x="3659700" y="642075"/>
              <a:ext cx="701025" cy="988425"/>
            </a:xfrm>
            <a:custGeom>
              <a:avLst/>
              <a:gdLst/>
              <a:ahLst/>
              <a:cxnLst/>
              <a:rect l="l" t="t" r="r" b="b"/>
              <a:pathLst>
                <a:path w="28041" h="39537" extrusionOk="0">
                  <a:moveTo>
                    <a:pt x="26767" y="1"/>
                  </a:moveTo>
                  <a:lnTo>
                    <a:pt x="25714" y="527"/>
                  </a:lnTo>
                  <a:lnTo>
                    <a:pt x="25627" y="571"/>
                  </a:lnTo>
                  <a:lnTo>
                    <a:pt x="24486" y="1712"/>
                  </a:lnTo>
                  <a:lnTo>
                    <a:pt x="24442" y="1712"/>
                  </a:lnTo>
                  <a:lnTo>
                    <a:pt x="23608" y="2809"/>
                  </a:lnTo>
                  <a:lnTo>
                    <a:pt x="22599" y="3555"/>
                  </a:lnTo>
                  <a:lnTo>
                    <a:pt x="20142" y="5442"/>
                  </a:lnTo>
                  <a:lnTo>
                    <a:pt x="20098" y="5442"/>
                  </a:lnTo>
                  <a:lnTo>
                    <a:pt x="18650" y="6934"/>
                  </a:lnTo>
                  <a:lnTo>
                    <a:pt x="18650" y="6978"/>
                  </a:lnTo>
                  <a:lnTo>
                    <a:pt x="18167" y="7680"/>
                  </a:lnTo>
                  <a:lnTo>
                    <a:pt x="16894" y="9567"/>
                  </a:lnTo>
                  <a:lnTo>
                    <a:pt x="14832" y="12287"/>
                  </a:lnTo>
                  <a:lnTo>
                    <a:pt x="13954" y="13516"/>
                  </a:lnTo>
                  <a:lnTo>
                    <a:pt x="13033" y="14701"/>
                  </a:lnTo>
                  <a:lnTo>
                    <a:pt x="12068" y="15841"/>
                  </a:lnTo>
                  <a:lnTo>
                    <a:pt x="11102" y="16938"/>
                  </a:lnTo>
                  <a:lnTo>
                    <a:pt x="9830" y="18387"/>
                  </a:lnTo>
                  <a:lnTo>
                    <a:pt x="8601" y="19878"/>
                  </a:lnTo>
                  <a:lnTo>
                    <a:pt x="8031" y="20624"/>
                  </a:lnTo>
                  <a:lnTo>
                    <a:pt x="7460" y="21414"/>
                  </a:lnTo>
                  <a:lnTo>
                    <a:pt x="6977" y="22248"/>
                  </a:lnTo>
                  <a:lnTo>
                    <a:pt x="6495" y="23082"/>
                  </a:lnTo>
                  <a:lnTo>
                    <a:pt x="6495" y="23126"/>
                  </a:lnTo>
                  <a:lnTo>
                    <a:pt x="6012" y="24661"/>
                  </a:lnTo>
                  <a:lnTo>
                    <a:pt x="5836" y="26548"/>
                  </a:lnTo>
                  <a:lnTo>
                    <a:pt x="5134" y="27601"/>
                  </a:lnTo>
                  <a:lnTo>
                    <a:pt x="3160" y="29313"/>
                  </a:lnTo>
                  <a:lnTo>
                    <a:pt x="3116" y="29357"/>
                  </a:lnTo>
                  <a:lnTo>
                    <a:pt x="2282" y="31068"/>
                  </a:lnTo>
                  <a:lnTo>
                    <a:pt x="2282" y="31112"/>
                  </a:lnTo>
                  <a:lnTo>
                    <a:pt x="1185" y="34183"/>
                  </a:lnTo>
                  <a:lnTo>
                    <a:pt x="1141" y="34227"/>
                  </a:lnTo>
                  <a:lnTo>
                    <a:pt x="0" y="39317"/>
                  </a:lnTo>
                  <a:lnTo>
                    <a:pt x="0" y="39405"/>
                  </a:lnTo>
                  <a:lnTo>
                    <a:pt x="0" y="39449"/>
                  </a:lnTo>
                  <a:lnTo>
                    <a:pt x="44" y="39493"/>
                  </a:lnTo>
                  <a:lnTo>
                    <a:pt x="132" y="39537"/>
                  </a:lnTo>
                  <a:lnTo>
                    <a:pt x="176" y="39537"/>
                  </a:lnTo>
                  <a:lnTo>
                    <a:pt x="264" y="39493"/>
                  </a:lnTo>
                  <a:lnTo>
                    <a:pt x="308" y="39405"/>
                  </a:lnTo>
                  <a:lnTo>
                    <a:pt x="1492" y="34315"/>
                  </a:lnTo>
                  <a:lnTo>
                    <a:pt x="2633" y="31243"/>
                  </a:lnTo>
                  <a:lnTo>
                    <a:pt x="3423" y="29532"/>
                  </a:lnTo>
                  <a:lnTo>
                    <a:pt x="5398" y="27865"/>
                  </a:lnTo>
                  <a:lnTo>
                    <a:pt x="5442" y="27821"/>
                  </a:lnTo>
                  <a:lnTo>
                    <a:pt x="6144" y="26724"/>
                  </a:lnTo>
                  <a:lnTo>
                    <a:pt x="6144" y="26636"/>
                  </a:lnTo>
                  <a:lnTo>
                    <a:pt x="6363" y="24705"/>
                  </a:lnTo>
                  <a:lnTo>
                    <a:pt x="6802" y="23257"/>
                  </a:lnTo>
                  <a:lnTo>
                    <a:pt x="7285" y="22424"/>
                  </a:lnTo>
                  <a:lnTo>
                    <a:pt x="7767" y="21634"/>
                  </a:lnTo>
                  <a:lnTo>
                    <a:pt x="8294" y="20844"/>
                  </a:lnTo>
                  <a:lnTo>
                    <a:pt x="8864" y="20098"/>
                  </a:lnTo>
                  <a:lnTo>
                    <a:pt x="10093" y="18650"/>
                  </a:lnTo>
                  <a:lnTo>
                    <a:pt x="11365" y="17158"/>
                  </a:lnTo>
                  <a:lnTo>
                    <a:pt x="12331" y="16061"/>
                  </a:lnTo>
                  <a:lnTo>
                    <a:pt x="13296" y="14920"/>
                  </a:lnTo>
                  <a:lnTo>
                    <a:pt x="14262" y="13735"/>
                  </a:lnTo>
                  <a:lnTo>
                    <a:pt x="15139" y="12507"/>
                  </a:lnTo>
                  <a:lnTo>
                    <a:pt x="17202" y="9742"/>
                  </a:lnTo>
                  <a:lnTo>
                    <a:pt x="18430" y="7899"/>
                  </a:lnTo>
                  <a:lnTo>
                    <a:pt x="18913" y="7153"/>
                  </a:lnTo>
                  <a:lnTo>
                    <a:pt x="20361" y="5705"/>
                  </a:lnTo>
                  <a:lnTo>
                    <a:pt x="22774" y="3862"/>
                  </a:lnTo>
                  <a:lnTo>
                    <a:pt x="23828" y="3072"/>
                  </a:lnTo>
                  <a:lnTo>
                    <a:pt x="23871" y="3072"/>
                  </a:lnTo>
                  <a:lnTo>
                    <a:pt x="24749" y="1975"/>
                  </a:lnTo>
                  <a:lnTo>
                    <a:pt x="25890" y="834"/>
                  </a:lnTo>
                  <a:lnTo>
                    <a:pt x="26899" y="352"/>
                  </a:lnTo>
                  <a:lnTo>
                    <a:pt x="27865" y="439"/>
                  </a:lnTo>
                  <a:lnTo>
                    <a:pt x="27908" y="439"/>
                  </a:lnTo>
                  <a:lnTo>
                    <a:pt x="27996" y="396"/>
                  </a:lnTo>
                  <a:lnTo>
                    <a:pt x="28040" y="352"/>
                  </a:lnTo>
                  <a:lnTo>
                    <a:pt x="28040" y="264"/>
                  </a:lnTo>
                  <a:lnTo>
                    <a:pt x="28040" y="220"/>
                  </a:lnTo>
                  <a:lnTo>
                    <a:pt x="27996" y="132"/>
                  </a:lnTo>
                  <a:lnTo>
                    <a:pt x="27952" y="88"/>
                  </a:lnTo>
                  <a:lnTo>
                    <a:pt x="27908" y="88"/>
                  </a:lnTo>
                  <a:lnTo>
                    <a:pt x="2685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8" name="Google Shape;668;p47"/>
            <p:cNvSpPr/>
            <p:nvPr/>
          </p:nvSpPr>
          <p:spPr>
            <a:xfrm>
              <a:off x="3591675" y="2170200"/>
              <a:ext cx="1783775" cy="624225"/>
            </a:xfrm>
            <a:custGeom>
              <a:avLst/>
              <a:gdLst/>
              <a:ahLst/>
              <a:cxnLst/>
              <a:rect l="l" t="t" r="r" b="b"/>
              <a:pathLst>
                <a:path w="71351" h="24969" extrusionOk="0">
                  <a:moveTo>
                    <a:pt x="70297" y="1"/>
                  </a:moveTo>
                  <a:lnTo>
                    <a:pt x="68411" y="484"/>
                  </a:lnTo>
                  <a:lnTo>
                    <a:pt x="68367" y="528"/>
                  </a:lnTo>
                  <a:lnTo>
                    <a:pt x="63584" y="2853"/>
                  </a:lnTo>
                  <a:lnTo>
                    <a:pt x="61609" y="3687"/>
                  </a:lnTo>
                  <a:lnTo>
                    <a:pt x="58801" y="4345"/>
                  </a:lnTo>
                  <a:lnTo>
                    <a:pt x="55378" y="4345"/>
                  </a:lnTo>
                  <a:lnTo>
                    <a:pt x="55378" y="4389"/>
                  </a:lnTo>
                  <a:lnTo>
                    <a:pt x="53316" y="4828"/>
                  </a:lnTo>
                  <a:lnTo>
                    <a:pt x="53316" y="4872"/>
                  </a:lnTo>
                  <a:lnTo>
                    <a:pt x="49674" y="6232"/>
                  </a:lnTo>
                  <a:lnTo>
                    <a:pt x="47260" y="7241"/>
                  </a:lnTo>
                  <a:lnTo>
                    <a:pt x="40503" y="8382"/>
                  </a:lnTo>
                  <a:lnTo>
                    <a:pt x="36290" y="9040"/>
                  </a:lnTo>
                  <a:lnTo>
                    <a:pt x="32604" y="9611"/>
                  </a:lnTo>
                  <a:lnTo>
                    <a:pt x="30454" y="10050"/>
                  </a:lnTo>
                  <a:lnTo>
                    <a:pt x="28830" y="10488"/>
                  </a:lnTo>
                  <a:lnTo>
                    <a:pt x="28743" y="10532"/>
                  </a:lnTo>
                  <a:lnTo>
                    <a:pt x="28699" y="10576"/>
                  </a:lnTo>
                  <a:lnTo>
                    <a:pt x="26987" y="15798"/>
                  </a:lnTo>
                  <a:lnTo>
                    <a:pt x="25364" y="19177"/>
                  </a:lnTo>
                  <a:lnTo>
                    <a:pt x="23872" y="21678"/>
                  </a:lnTo>
                  <a:lnTo>
                    <a:pt x="22468" y="23872"/>
                  </a:lnTo>
                  <a:lnTo>
                    <a:pt x="21853" y="24486"/>
                  </a:lnTo>
                  <a:lnTo>
                    <a:pt x="21195" y="24618"/>
                  </a:lnTo>
                  <a:lnTo>
                    <a:pt x="19308" y="24530"/>
                  </a:lnTo>
                  <a:lnTo>
                    <a:pt x="15052" y="23696"/>
                  </a:lnTo>
                  <a:lnTo>
                    <a:pt x="10795" y="22731"/>
                  </a:lnTo>
                  <a:lnTo>
                    <a:pt x="7724" y="22161"/>
                  </a:lnTo>
                  <a:lnTo>
                    <a:pt x="4213" y="21897"/>
                  </a:lnTo>
                  <a:lnTo>
                    <a:pt x="264" y="20449"/>
                  </a:lnTo>
                  <a:lnTo>
                    <a:pt x="176" y="20405"/>
                  </a:lnTo>
                  <a:lnTo>
                    <a:pt x="89" y="20449"/>
                  </a:lnTo>
                  <a:lnTo>
                    <a:pt x="45" y="20493"/>
                  </a:lnTo>
                  <a:lnTo>
                    <a:pt x="1" y="20537"/>
                  </a:lnTo>
                  <a:lnTo>
                    <a:pt x="1" y="20581"/>
                  </a:lnTo>
                  <a:lnTo>
                    <a:pt x="45" y="20669"/>
                  </a:lnTo>
                  <a:lnTo>
                    <a:pt x="45" y="20712"/>
                  </a:lnTo>
                  <a:lnTo>
                    <a:pt x="132" y="20756"/>
                  </a:lnTo>
                  <a:lnTo>
                    <a:pt x="4126" y="22204"/>
                  </a:lnTo>
                  <a:lnTo>
                    <a:pt x="4169" y="22248"/>
                  </a:lnTo>
                  <a:lnTo>
                    <a:pt x="7680" y="22512"/>
                  </a:lnTo>
                  <a:lnTo>
                    <a:pt x="10752" y="23082"/>
                  </a:lnTo>
                  <a:lnTo>
                    <a:pt x="15008" y="24047"/>
                  </a:lnTo>
                  <a:lnTo>
                    <a:pt x="19264" y="24881"/>
                  </a:lnTo>
                  <a:lnTo>
                    <a:pt x="19308" y="24881"/>
                  </a:lnTo>
                  <a:lnTo>
                    <a:pt x="21195" y="24969"/>
                  </a:lnTo>
                  <a:lnTo>
                    <a:pt x="21239" y="24969"/>
                  </a:lnTo>
                  <a:lnTo>
                    <a:pt x="21985" y="24793"/>
                  </a:lnTo>
                  <a:lnTo>
                    <a:pt x="22029" y="24749"/>
                  </a:lnTo>
                  <a:lnTo>
                    <a:pt x="22731" y="24091"/>
                  </a:lnTo>
                  <a:lnTo>
                    <a:pt x="22775" y="24091"/>
                  </a:lnTo>
                  <a:lnTo>
                    <a:pt x="24135" y="21897"/>
                  </a:lnTo>
                  <a:lnTo>
                    <a:pt x="25671" y="19308"/>
                  </a:lnTo>
                  <a:lnTo>
                    <a:pt x="27294" y="15930"/>
                  </a:lnTo>
                  <a:lnTo>
                    <a:pt x="29006" y="10796"/>
                  </a:lnTo>
                  <a:lnTo>
                    <a:pt x="30542" y="10357"/>
                  </a:lnTo>
                  <a:lnTo>
                    <a:pt x="32648" y="9962"/>
                  </a:lnTo>
                  <a:lnTo>
                    <a:pt x="36334" y="9391"/>
                  </a:lnTo>
                  <a:lnTo>
                    <a:pt x="40546" y="8689"/>
                  </a:lnTo>
                  <a:lnTo>
                    <a:pt x="47348" y="7592"/>
                  </a:lnTo>
                  <a:lnTo>
                    <a:pt x="47392" y="7592"/>
                  </a:lnTo>
                  <a:lnTo>
                    <a:pt x="49805" y="6583"/>
                  </a:lnTo>
                  <a:lnTo>
                    <a:pt x="53403" y="5179"/>
                  </a:lnTo>
                  <a:lnTo>
                    <a:pt x="55422" y="4696"/>
                  </a:lnTo>
                  <a:lnTo>
                    <a:pt x="58888" y="4696"/>
                  </a:lnTo>
                  <a:lnTo>
                    <a:pt x="61697" y="3994"/>
                  </a:lnTo>
                  <a:lnTo>
                    <a:pt x="61741" y="3994"/>
                  </a:lnTo>
                  <a:lnTo>
                    <a:pt x="63715" y="3160"/>
                  </a:lnTo>
                  <a:lnTo>
                    <a:pt x="68498" y="835"/>
                  </a:lnTo>
                  <a:lnTo>
                    <a:pt x="70341" y="352"/>
                  </a:lnTo>
                  <a:lnTo>
                    <a:pt x="70780" y="440"/>
                  </a:lnTo>
                  <a:lnTo>
                    <a:pt x="70956" y="659"/>
                  </a:lnTo>
                  <a:lnTo>
                    <a:pt x="70999" y="1712"/>
                  </a:lnTo>
                  <a:lnTo>
                    <a:pt x="70868" y="5003"/>
                  </a:lnTo>
                  <a:lnTo>
                    <a:pt x="70692" y="11059"/>
                  </a:lnTo>
                  <a:lnTo>
                    <a:pt x="70692" y="11147"/>
                  </a:lnTo>
                  <a:lnTo>
                    <a:pt x="70736" y="11190"/>
                  </a:lnTo>
                  <a:lnTo>
                    <a:pt x="70780" y="11234"/>
                  </a:lnTo>
                  <a:lnTo>
                    <a:pt x="70868" y="11278"/>
                  </a:lnTo>
                  <a:lnTo>
                    <a:pt x="70912" y="11234"/>
                  </a:lnTo>
                  <a:lnTo>
                    <a:pt x="70999" y="11234"/>
                  </a:lnTo>
                  <a:lnTo>
                    <a:pt x="70999" y="11147"/>
                  </a:lnTo>
                  <a:lnTo>
                    <a:pt x="71043" y="11103"/>
                  </a:lnTo>
                  <a:lnTo>
                    <a:pt x="71219" y="5003"/>
                  </a:lnTo>
                  <a:lnTo>
                    <a:pt x="71351" y="1712"/>
                  </a:lnTo>
                  <a:lnTo>
                    <a:pt x="71351" y="1668"/>
                  </a:lnTo>
                  <a:lnTo>
                    <a:pt x="71263" y="571"/>
                  </a:lnTo>
                  <a:lnTo>
                    <a:pt x="71263" y="484"/>
                  </a:lnTo>
                  <a:lnTo>
                    <a:pt x="70999" y="177"/>
                  </a:lnTo>
                  <a:lnTo>
                    <a:pt x="70912" y="89"/>
                  </a:lnTo>
                  <a:lnTo>
                    <a:pt x="7038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9" name="Google Shape;669;p47"/>
            <p:cNvSpPr/>
            <p:nvPr/>
          </p:nvSpPr>
          <p:spPr>
            <a:xfrm>
              <a:off x="3359125" y="762750"/>
              <a:ext cx="284150" cy="616550"/>
            </a:xfrm>
            <a:custGeom>
              <a:avLst/>
              <a:gdLst/>
              <a:ahLst/>
              <a:cxnLst/>
              <a:rect l="l" t="t" r="r" b="b"/>
              <a:pathLst>
                <a:path w="11366" h="24662" extrusionOk="0">
                  <a:moveTo>
                    <a:pt x="11146" y="1"/>
                  </a:moveTo>
                  <a:lnTo>
                    <a:pt x="11102" y="44"/>
                  </a:lnTo>
                  <a:lnTo>
                    <a:pt x="11058" y="88"/>
                  </a:lnTo>
                  <a:lnTo>
                    <a:pt x="9478" y="3292"/>
                  </a:lnTo>
                  <a:lnTo>
                    <a:pt x="9347" y="3599"/>
                  </a:lnTo>
                  <a:lnTo>
                    <a:pt x="7811" y="6144"/>
                  </a:lnTo>
                  <a:lnTo>
                    <a:pt x="7811" y="6188"/>
                  </a:lnTo>
                  <a:lnTo>
                    <a:pt x="6977" y="7987"/>
                  </a:lnTo>
                  <a:lnTo>
                    <a:pt x="6143" y="10400"/>
                  </a:lnTo>
                  <a:lnTo>
                    <a:pt x="6056" y="10620"/>
                  </a:lnTo>
                  <a:lnTo>
                    <a:pt x="4344" y="15841"/>
                  </a:lnTo>
                  <a:lnTo>
                    <a:pt x="2501" y="20888"/>
                  </a:lnTo>
                  <a:lnTo>
                    <a:pt x="1273" y="23564"/>
                  </a:lnTo>
                  <a:lnTo>
                    <a:pt x="88" y="24310"/>
                  </a:lnTo>
                  <a:lnTo>
                    <a:pt x="0" y="24398"/>
                  </a:lnTo>
                  <a:lnTo>
                    <a:pt x="0" y="24442"/>
                  </a:lnTo>
                  <a:lnTo>
                    <a:pt x="0" y="24486"/>
                  </a:lnTo>
                  <a:lnTo>
                    <a:pt x="0" y="24574"/>
                  </a:lnTo>
                  <a:lnTo>
                    <a:pt x="88" y="24617"/>
                  </a:lnTo>
                  <a:lnTo>
                    <a:pt x="176" y="24661"/>
                  </a:lnTo>
                  <a:lnTo>
                    <a:pt x="263" y="24617"/>
                  </a:lnTo>
                  <a:lnTo>
                    <a:pt x="1492" y="23828"/>
                  </a:lnTo>
                  <a:lnTo>
                    <a:pt x="1580" y="23784"/>
                  </a:lnTo>
                  <a:lnTo>
                    <a:pt x="2808" y="21019"/>
                  </a:lnTo>
                  <a:lnTo>
                    <a:pt x="4695" y="15973"/>
                  </a:lnTo>
                  <a:lnTo>
                    <a:pt x="6363" y="10751"/>
                  </a:lnTo>
                  <a:lnTo>
                    <a:pt x="6451" y="10532"/>
                  </a:lnTo>
                  <a:lnTo>
                    <a:pt x="7284" y="8118"/>
                  </a:lnTo>
                  <a:lnTo>
                    <a:pt x="8118" y="6319"/>
                  </a:lnTo>
                  <a:lnTo>
                    <a:pt x="9654" y="3774"/>
                  </a:lnTo>
                  <a:lnTo>
                    <a:pt x="9654" y="3730"/>
                  </a:lnTo>
                  <a:lnTo>
                    <a:pt x="9785" y="3423"/>
                  </a:lnTo>
                  <a:lnTo>
                    <a:pt x="11365" y="264"/>
                  </a:lnTo>
                  <a:lnTo>
                    <a:pt x="11365" y="176"/>
                  </a:lnTo>
                  <a:lnTo>
                    <a:pt x="11365" y="132"/>
                  </a:lnTo>
                  <a:lnTo>
                    <a:pt x="11321" y="44"/>
                  </a:lnTo>
                  <a:lnTo>
                    <a:pt x="1127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0" name="Google Shape;670;p47"/>
            <p:cNvSpPr/>
            <p:nvPr/>
          </p:nvSpPr>
          <p:spPr>
            <a:xfrm>
              <a:off x="4291575" y="2578300"/>
              <a:ext cx="465150" cy="155800"/>
            </a:xfrm>
            <a:custGeom>
              <a:avLst/>
              <a:gdLst/>
              <a:ahLst/>
              <a:cxnLst/>
              <a:rect l="l" t="t" r="r" b="b"/>
              <a:pathLst>
                <a:path w="18606" h="6232" extrusionOk="0">
                  <a:moveTo>
                    <a:pt x="18255" y="0"/>
                  </a:moveTo>
                  <a:lnTo>
                    <a:pt x="14613" y="571"/>
                  </a:lnTo>
                  <a:lnTo>
                    <a:pt x="6758" y="1405"/>
                  </a:lnTo>
                  <a:lnTo>
                    <a:pt x="3555" y="1624"/>
                  </a:lnTo>
                  <a:lnTo>
                    <a:pt x="3511" y="1624"/>
                  </a:lnTo>
                  <a:lnTo>
                    <a:pt x="2633" y="1975"/>
                  </a:lnTo>
                  <a:lnTo>
                    <a:pt x="2546" y="1975"/>
                  </a:lnTo>
                  <a:lnTo>
                    <a:pt x="2063" y="2458"/>
                  </a:lnTo>
                  <a:lnTo>
                    <a:pt x="2019" y="2502"/>
                  </a:lnTo>
                  <a:lnTo>
                    <a:pt x="44" y="5968"/>
                  </a:lnTo>
                  <a:lnTo>
                    <a:pt x="1" y="6056"/>
                  </a:lnTo>
                  <a:lnTo>
                    <a:pt x="1" y="6100"/>
                  </a:lnTo>
                  <a:lnTo>
                    <a:pt x="44" y="6188"/>
                  </a:lnTo>
                  <a:lnTo>
                    <a:pt x="88" y="6231"/>
                  </a:lnTo>
                  <a:lnTo>
                    <a:pt x="264" y="6231"/>
                  </a:lnTo>
                  <a:lnTo>
                    <a:pt x="352" y="6144"/>
                  </a:lnTo>
                  <a:lnTo>
                    <a:pt x="2326" y="2677"/>
                  </a:lnTo>
                  <a:lnTo>
                    <a:pt x="2765" y="2282"/>
                  </a:lnTo>
                  <a:lnTo>
                    <a:pt x="3599" y="1975"/>
                  </a:lnTo>
                  <a:lnTo>
                    <a:pt x="6802" y="1756"/>
                  </a:lnTo>
                  <a:lnTo>
                    <a:pt x="14657" y="922"/>
                  </a:lnTo>
                  <a:lnTo>
                    <a:pt x="18167" y="352"/>
                  </a:lnTo>
                  <a:lnTo>
                    <a:pt x="18211" y="439"/>
                  </a:lnTo>
                  <a:lnTo>
                    <a:pt x="16412" y="1273"/>
                  </a:lnTo>
                  <a:lnTo>
                    <a:pt x="16368" y="1317"/>
                  </a:lnTo>
                  <a:lnTo>
                    <a:pt x="16324" y="1405"/>
                  </a:lnTo>
                  <a:lnTo>
                    <a:pt x="16324" y="1449"/>
                  </a:lnTo>
                  <a:lnTo>
                    <a:pt x="16324" y="1536"/>
                  </a:lnTo>
                  <a:lnTo>
                    <a:pt x="16368" y="1580"/>
                  </a:lnTo>
                  <a:lnTo>
                    <a:pt x="16412" y="1624"/>
                  </a:lnTo>
                  <a:lnTo>
                    <a:pt x="16544" y="1624"/>
                  </a:lnTo>
                  <a:lnTo>
                    <a:pt x="18518" y="703"/>
                  </a:lnTo>
                  <a:lnTo>
                    <a:pt x="18606" y="615"/>
                  </a:lnTo>
                  <a:lnTo>
                    <a:pt x="18606" y="483"/>
                  </a:lnTo>
                  <a:lnTo>
                    <a:pt x="18430" y="88"/>
                  </a:lnTo>
                  <a:lnTo>
                    <a:pt x="1834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47"/>
            <p:cNvSpPr/>
            <p:nvPr/>
          </p:nvSpPr>
          <p:spPr>
            <a:xfrm>
              <a:off x="3631175" y="2837200"/>
              <a:ext cx="446500" cy="66925"/>
            </a:xfrm>
            <a:custGeom>
              <a:avLst/>
              <a:gdLst/>
              <a:ahLst/>
              <a:cxnLst/>
              <a:rect l="l" t="t" r="r" b="b"/>
              <a:pathLst>
                <a:path w="17860" h="2677" extrusionOk="0">
                  <a:moveTo>
                    <a:pt x="88" y="0"/>
                  </a:moveTo>
                  <a:lnTo>
                    <a:pt x="44" y="44"/>
                  </a:lnTo>
                  <a:lnTo>
                    <a:pt x="0" y="132"/>
                  </a:lnTo>
                  <a:lnTo>
                    <a:pt x="0" y="176"/>
                  </a:lnTo>
                  <a:lnTo>
                    <a:pt x="44" y="263"/>
                  </a:lnTo>
                  <a:lnTo>
                    <a:pt x="88" y="307"/>
                  </a:lnTo>
                  <a:lnTo>
                    <a:pt x="132" y="351"/>
                  </a:lnTo>
                  <a:lnTo>
                    <a:pt x="2940" y="922"/>
                  </a:lnTo>
                  <a:lnTo>
                    <a:pt x="7987" y="1668"/>
                  </a:lnTo>
                  <a:lnTo>
                    <a:pt x="11102" y="2326"/>
                  </a:lnTo>
                  <a:lnTo>
                    <a:pt x="14262" y="2677"/>
                  </a:lnTo>
                  <a:lnTo>
                    <a:pt x="17728" y="2677"/>
                  </a:lnTo>
                  <a:lnTo>
                    <a:pt x="17772" y="2633"/>
                  </a:lnTo>
                  <a:lnTo>
                    <a:pt x="17816" y="2589"/>
                  </a:lnTo>
                  <a:lnTo>
                    <a:pt x="17860" y="2501"/>
                  </a:lnTo>
                  <a:lnTo>
                    <a:pt x="17816" y="2458"/>
                  </a:lnTo>
                  <a:lnTo>
                    <a:pt x="17772" y="2414"/>
                  </a:lnTo>
                  <a:lnTo>
                    <a:pt x="17728" y="2370"/>
                  </a:lnTo>
                  <a:lnTo>
                    <a:pt x="17684" y="2326"/>
                  </a:lnTo>
                  <a:lnTo>
                    <a:pt x="14306" y="2326"/>
                  </a:lnTo>
                  <a:lnTo>
                    <a:pt x="11146" y="1975"/>
                  </a:lnTo>
                  <a:lnTo>
                    <a:pt x="8074" y="1317"/>
                  </a:lnTo>
                  <a:lnTo>
                    <a:pt x="2984" y="615"/>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47"/>
            <p:cNvSpPr/>
            <p:nvPr/>
          </p:nvSpPr>
          <p:spPr>
            <a:xfrm>
              <a:off x="3229675" y="767150"/>
              <a:ext cx="275375" cy="654925"/>
            </a:xfrm>
            <a:custGeom>
              <a:avLst/>
              <a:gdLst/>
              <a:ahLst/>
              <a:cxnLst/>
              <a:rect l="l" t="t" r="r" b="b"/>
              <a:pathLst>
                <a:path w="11015" h="26197" extrusionOk="0">
                  <a:moveTo>
                    <a:pt x="10795" y="0"/>
                  </a:moveTo>
                  <a:lnTo>
                    <a:pt x="10707" y="44"/>
                  </a:lnTo>
                  <a:lnTo>
                    <a:pt x="9259" y="1536"/>
                  </a:lnTo>
                  <a:lnTo>
                    <a:pt x="9259" y="1580"/>
                  </a:lnTo>
                  <a:lnTo>
                    <a:pt x="7943" y="4564"/>
                  </a:lnTo>
                  <a:lnTo>
                    <a:pt x="7197" y="6319"/>
                  </a:lnTo>
                  <a:lnTo>
                    <a:pt x="5968" y="10180"/>
                  </a:lnTo>
                  <a:lnTo>
                    <a:pt x="4695" y="13384"/>
                  </a:lnTo>
                  <a:lnTo>
                    <a:pt x="3335" y="16104"/>
                  </a:lnTo>
                  <a:lnTo>
                    <a:pt x="2501" y="18210"/>
                  </a:lnTo>
                  <a:lnTo>
                    <a:pt x="1404" y="21896"/>
                  </a:lnTo>
                  <a:lnTo>
                    <a:pt x="0" y="25977"/>
                  </a:lnTo>
                  <a:lnTo>
                    <a:pt x="0" y="26065"/>
                  </a:lnTo>
                  <a:lnTo>
                    <a:pt x="0" y="26109"/>
                  </a:lnTo>
                  <a:lnTo>
                    <a:pt x="44" y="26153"/>
                  </a:lnTo>
                  <a:lnTo>
                    <a:pt x="88" y="26197"/>
                  </a:lnTo>
                  <a:lnTo>
                    <a:pt x="263" y="26197"/>
                  </a:lnTo>
                  <a:lnTo>
                    <a:pt x="307" y="26109"/>
                  </a:lnTo>
                  <a:lnTo>
                    <a:pt x="1755" y="21984"/>
                  </a:lnTo>
                  <a:lnTo>
                    <a:pt x="2852" y="18298"/>
                  </a:lnTo>
                  <a:lnTo>
                    <a:pt x="3642" y="16236"/>
                  </a:lnTo>
                  <a:lnTo>
                    <a:pt x="5046" y="13515"/>
                  </a:lnTo>
                  <a:lnTo>
                    <a:pt x="6143" y="10663"/>
                  </a:lnTo>
                  <a:lnTo>
                    <a:pt x="6275" y="10312"/>
                  </a:lnTo>
                  <a:lnTo>
                    <a:pt x="7548" y="6450"/>
                  </a:lnTo>
                  <a:lnTo>
                    <a:pt x="7548" y="6407"/>
                  </a:lnTo>
                  <a:lnTo>
                    <a:pt x="8294" y="4651"/>
                  </a:lnTo>
                  <a:lnTo>
                    <a:pt x="9566" y="1755"/>
                  </a:lnTo>
                  <a:lnTo>
                    <a:pt x="10970" y="307"/>
                  </a:lnTo>
                  <a:lnTo>
                    <a:pt x="11014" y="219"/>
                  </a:lnTo>
                  <a:lnTo>
                    <a:pt x="11014" y="176"/>
                  </a:lnTo>
                  <a:lnTo>
                    <a:pt x="11014" y="88"/>
                  </a:lnTo>
                  <a:lnTo>
                    <a:pt x="10970" y="44"/>
                  </a:lnTo>
                  <a:lnTo>
                    <a:pt x="1092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3" name="Google Shape;673;p47"/>
            <p:cNvSpPr/>
            <p:nvPr/>
          </p:nvSpPr>
          <p:spPr>
            <a:xfrm>
              <a:off x="4717225" y="1245425"/>
              <a:ext cx="38425" cy="278675"/>
            </a:xfrm>
            <a:custGeom>
              <a:avLst/>
              <a:gdLst/>
              <a:ahLst/>
              <a:cxnLst/>
              <a:rect l="l" t="t" r="r" b="b"/>
              <a:pathLst>
                <a:path w="1537" h="11147" extrusionOk="0">
                  <a:moveTo>
                    <a:pt x="1317" y="1"/>
                  </a:moveTo>
                  <a:lnTo>
                    <a:pt x="1273" y="45"/>
                  </a:lnTo>
                  <a:lnTo>
                    <a:pt x="1229" y="89"/>
                  </a:lnTo>
                  <a:lnTo>
                    <a:pt x="1185" y="133"/>
                  </a:lnTo>
                  <a:lnTo>
                    <a:pt x="483" y="4126"/>
                  </a:lnTo>
                  <a:lnTo>
                    <a:pt x="0" y="7066"/>
                  </a:lnTo>
                  <a:lnTo>
                    <a:pt x="0" y="7109"/>
                  </a:lnTo>
                  <a:lnTo>
                    <a:pt x="132" y="8470"/>
                  </a:lnTo>
                  <a:lnTo>
                    <a:pt x="132" y="8514"/>
                  </a:lnTo>
                  <a:lnTo>
                    <a:pt x="878" y="10839"/>
                  </a:lnTo>
                  <a:lnTo>
                    <a:pt x="878" y="10971"/>
                  </a:lnTo>
                  <a:lnTo>
                    <a:pt x="878" y="11015"/>
                  </a:lnTo>
                  <a:lnTo>
                    <a:pt x="922" y="11103"/>
                  </a:lnTo>
                  <a:lnTo>
                    <a:pt x="1009" y="11146"/>
                  </a:lnTo>
                  <a:lnTo>
                    <a:pt x="1053" y="11146"/>
                  </a:lnTo>
                  <a:lnTo>
                    <a:pt x="1185" y="11103"/>
                  </a:lnTo>
                  <a:lnTo>
                    <a:pt x="1229" y="11059"/>
                  </a:lnTo>
                  <a:lnTo>
                    <a:pt x="1229" y="10971"/>
                  </a:lnTo>
                  <a:lnTo>
                    <a:pt x="1229" y="10795"/>
                  </a:lnTo>
                  <a:lnTo>
                    <a:pt x="1229" y="10752"/>
                  </a:lnTo>
                  <a:lnTo>
                    <a:pt x="483" y="8426"/>
                  </a:lnTo>
                  <a:lnTo>
                    <a:pt x="351" y="7109"/>
                  </a:lnTo>
                  <a:lnTo>
                    <a:pt x="834" y="4170"/>
                  </a:lnTo>
                  <a:lnTo>
                    <a:pt x="1536" y="220"/>
                  </a:lnTo>
                  <a:lnTo>
                    <a:pt x="1536" y="133"/>
                  </a:lnTo>
                  <a:lnTo>
                    <a:pt x="1492" y="89"/>
                  </a:lnTo>
                  <a:lnTo>
                    <a:pt x="1448" y="45"/>
                  </a:lnTo>
                  <a:lnTo>
                    <a:pt x="14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4" name="Google Shape;674;p47"/>
            <p:cNvSpPr/>
            <p:nvPr/>
          </p:nvSpPr>
          <p:spPr>
            <a:xfrm>
              <a:off x="4744650" y="1146700"/>
              <a:ext cx="39500" cy="377400"/>
            </a:xfrm>
            <a:custGeom>
              <a:avLst/>
              <a:gdLst/>
              <a:ahLst/>
              <a:cxnLst/>
              <a:rect l="l" t="t" r="r" b="b"/>
              <a:pathLst>
                <a:path w="1580" h="15096" extrusionOk="0">
                  <a:moveTo>
                    <a:pt x="483" y="1"/>
                  </a:moveTo>
                  <a:lnTo>
                    <a:pt x="395" y="45"/>
                  </a:lnTo>
                  <a:lnTo>
                    <a:pt x="351" y="45"/>
                  </a:lnTo>
                  <a:lnTo>
                    <a:pt x="307" y="132"/>
                  </a:lnTo>
                  <a:lnTo>
                    <a:pt x="264" y="176"/>
                  </a:lnTo>
                  <a:lnTo>
                    <a:pt x="307" y="264"/>
                  </a:lnTo>
                  <a:lnTo>
                    <a:pt x="1185" y="3204"/>
                  </a:lnTo>
                  <a:lnTo>
                    <a:pt x="1229" y="5091"/>
                  </a:lnTo>
                  <a:lnTo>
                    <a:pt x="439" y="8075"/>
                  </a:lnTo>
                  <a:lnTo>
                    <a:pt x="0" y="10707"/>
                  </a:lnTo>
                  <a:lnTo>
                    <a:pt x="0" y="10751"/>
                  </a:lnTo>
                  <a:lnTo>
                    <a:pt x="88" y="11892"/>
                  </a:lnTo>
                  <a:lnTo>
                    <a:pt x="88" y="11936"/>
                  </a:lnTo>
                  <a:lnTo>
                    <a:pt x="615" y="13647"/>
                  </a:lnTo>
                  <a:lnTo>
                    <a:pt x="439" y="14876"/>
                  </a:lnTo>
                  <a:lnTo>
                    <a:pt x="439" y="14964"/>
                  </a:lnTo>
                  <a:lnTo>
                    <a:pt x="483" y="15008"/>
                  </a:lnTo>
                  <a:lnTo>
                    <a:pt x="527" y="15052"/>
                  </a:lnTo>
                  <a:lnTo>
                    <a:pt x="615" y="15095"/>
                  </a:lnTo>
                  <a:lnTo>
                    <a:pt x="746" y="15052"/>
                  </a:lnTo>
                  <a:lnTo>
                    <a:pt x="790" y="14920"/>
                  </a:lnTo>
                  <a:lnTo>
                    <a:pt x="966" y="13647"/>
                  </a:lnTo>
                  <a:lnTo>
                    <a:pt x="966" y="13560"/>
                  </a:lnTo>
                  <a:lnTo>
                    <a:pt x="439" y="11848"/>
                  </a:lnTo>
                  <a:lnTo>
                    <a:pt x="351" y="10751"/>
                  </a:lnTo>
                  <a:lnTo>
                    <a:pt x="790" y="8162"/>
                  </a:lnTo>
                  <a:lnTo>
                    <a:pt x="1580" y="5135"/>
                  </a:lnTo>
                  <a:lnTo>
                    <a:pt x="1580" y="5091"/>
                  </a:lnTo>
                  <a:lnTo>
                    <a:pt x="1536" y="3160"/>
                  </a:lnTo>
                  <a:lnTo>
                    <a:pt x="1536" y="3116"/>
                  </a:lnTo>
                  <a:lnTo>
                    <a:pt x="615" y="132"/>
                  </a:lnTo>
                  <a:lnTo>
                    <a:pt x="571" y="88"/>
                  </a:lnTo>
                  <a:lnTo>
                    <a:pt x="527" y="45"/>
                  </a:lnTo>
                  <a:lnTo>
                    <a:pt x="48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5" name="Google Shape;675;p47"/>
            <p:cNvSpPr/>
            <p:nvPr/>
          </p:nvSpPr>
          <p:spPr>
            <a:xfrm>
              <a:off x="4788525" y="1242150"/>
              <a:ext cx="43900" cy="303900"/>
            </a:xfrm>
            <a:custGeom>
              <a:avLst/>
              <a:gdLst/>
              <a:ahLst/>
              <a:cxnLst/>
              <a:rect l="l" t="t" r="r" b="b"/>
              <a:pathLst>
                <a:path w="1756" h="12156" extrusionOk="0">
                  <a:moveTo>
                    <a:pt x="1229" y="0"/>
                  </a:moveTo>
                  <a:lnTo>
                    <a:pt x="1141" y="44"/>
                  </a:lnTo>
                  <a:lnTo>
                    <a:pt x="1097" y="88"/>
                  </a:lnTo>
                  <a:lnTo>
                    <a:pt x="1054" y="132"/>
                  </a:lnTo>
                  <a:lnTo>
                    <a:pt x="1054" y="220"/>
                  </a:lnTo>
                  <a:lnTo>
                    <a:pt x="1405" y="2106"/>
                  </a:lnTo>
                  <a:lnTo>
                    <a:pt x="790" y="4388"/>
                  </a:lnTo>
                  <a:lnTo>
                    <a:pt x="483" y="6231"/>
                  </a:lnTo>
                  <a:lnTo>
                    <a:pt x="483" y="6275"/>
                  </a:lnTo>
                  <a:lnTo>
                    <a:pt x="878" y="8996"/>
                  </a:lnTo>
                  <a:lnTo>
                    <a:pt x="308" y="11277"/>
                  </a:lnTo>
                  <a:lnTo>
                    <a:pt x="0" y="11892"/>
                  </a:lnTo>
                  <a:lnTo>
                    <a:pt x="0" y="11980"/>
                  </a:lnTo>
                  <a:lnTo>
                    <a:pt x="0" y="12067"/>
                  </a:lnTo>
                  <a:lnTo>
                    <a:pt x="44" y="12111"/>
                  </a:lnTo>
                  <a:lnTo>
                    <a:pt x="88" y="12155"/>
                  </a:lnTo>
                  <a:lnTo>
                    <a:pt x="264" y="12155"/>
                  </a:lnTo>
                  <a:lnTo>
                    <a:pt x="351" y="12067"/>
                  </a:lnTo>
                  <a:lnTo>
                    <a:pt x="659" y="11409"/>
                  </a:lnTo>
                  <a:lnTo>
                    <a:pt x="659" y="11365"/>
                  </a:lnTo>
                  <a:lnTo>
                    <a:pt x="1229" y="9040"/>
                  </a:lnTo>
                  <a:lnTo>
                    <a:pt x="1229" y="8952"/>
                  </a:lnTo>
                  <a:lnTo>
                    <a:pt x="834" y="6231"/>
                  </a:lnTo>
                  <a:lnTo>
                    <a:pt x="1141" y="4432"/>
                  </a:lnTo>
                  <a:lnTo>
                    <a:pt x="1756" y="2150"/>
                  </a:lnTo>
                  <a:lnTo>
                    <a:pt x="1756" y="2063"/>
                  </a:lnTo>
                  <a:lnTo>
                    <a:pt x="1405" y="132"/>
                  </a:lnTo>
                  <a:lnTo>
                    <a:pt x="1405" y="88"/>
                  </a:lnTo>
                  <a:lnTo>
                    <a:pt x="1361" y="44"/>
                  </a:lnTo>
                  <a:lnTo>
                    <a:pt x="127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47"/>
            <p:cNvSpPr/>
            <p:nvPr/>
          </p:nvSpPr>
          <p:spPr>
            <a:xfrm>
              <a:off x="4784125" y="1313450"/>
              <a:ext cx="79025" cy="276475"/>
            </a:xfrm>
            <a:custGeom>
              <a:avLst/>
              <a:gdLst/>
              <a:ahLst/>
              <a:cxnLst/>
              <a:rect l="l" t="t" r="r" b="b"/>
              <a:pathLst>
                <a:path w="3161" h="11059" extrusionOk="0">
                  <a:moveTo>
                    <a:pt x="2897" y="0"/>
                  </a:moveTo>
                  <a:lnTo>
                    <a:pt x="2853" y="44"/>
                  </a:lnTo>
                  <a:lnTo>
                    <a:pt x="2809" y="132"/>
                  </a:lnTo>
                  <a:lnTo>
                    <a:pt x="1976" y="2809"/>
                  </a:lnTo>
                  <a:lnTo>
                    <a:pt x="1624" y="4301"/>
                  </a:lnTo>
                  <a:lnTo>
                    <a:pt x="1624" y="4345"/>
                  </a:lnTo>
                  <a:lnTo>
                    <a:pt x="1712" y="6758"/>
                  </a:lnTo>
                  <a:lnTo>
                    <a:pt x="1098" y="8513"/>
                  </a:lnTo>
                  <a:lnTo>
                    <a:pt x="45" y="10795"/>
                  </a:lnTo>
                  <a:lnTo>
                    <a:pt x="1" y="10883"/>
                  </a:lnTo>
                  <a:lnTo>
                    <a:pt x="45" y="10927"/>
                  </a:lnTo>
                  <a:lnTo>
                    <a:pt x="45" y="11014"/>
                  </a:lnTo>
                  <a:lnTo>
                    <a:pt x="133" y="11058"/>
                  </a:lnTo>
                  <a:lnTo>
                    <a:pt x="176" y="11058"/>
                  </a:lnTo>
                  <a:lnTo>
                    <a:pt x="308" y="11014"/>
                  </a:lnTo>
                  <a:lnTo>
                    <a:pt x="352" y="10971"/>
                  </a:lnTo>
                  <a:lnTo>
                    <a:pt x="1449" y="8645"/>
                  </a:lnTo>
                  <a:lnTo>
                    <a:pt x="2063" y="6846"/>
                  </a:lnTo>
                  <a:lnTo>
                    <a:pt x="2063" y="6758"/>
                  </a:lnTo>
                  <a:lnTo>
                    <a:pt x="1976" y="4388"/>
                  </a:lnTo>
                  <a:lnTo>
                    <a:pt x="2327" y="2897"/>
                  </a:lnTo>
                  <a:lnTo>
                    <a:pt x="3160" y="220"/>
                  </a:lnTo>
                  <a:lnTo>
                    <a:pt x="3160" y="132"/>
                  </a:lnTo>
                  <a:lnTo>
                    <a:pt x="3160" y="88"/>
                  </a:lnTo>
                  <a:lnTo>
                    <a:pt x="3116" y="44"/>
                  </a:lnTo>
                  <a:lnTo>
                    <a:pt x="302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47"/>
            <p:cNvSpPr/>
            <p:nvPr/>
          </p:nvSpPr>
          <p:spPr>
            <a:xfrm>
              <a:off x="4800600" y="1323325"/>
              <a:ext cx="74600" cy="277575"/>
            </a:xfrm>
            <a:custGeom>
              <a:avLst/>
              <a:gdLst/>
              <a:ahLst/>
              <a:cxnLst/>
              <a:rect l="l" t="t" r="r" b="b"/>
              <a:pathLst>
                <a:path w="2984" h="11103" extrusionOk="0">
                  <a:moveTo>
                    <a:pt x="2721" y="0"/>
                  </a:moveTo>
                  <a:lnTo>
                    <a:pt x="2677" y="44"/>
                  </a:lnTo>
                  <a:lnTo>
                    <a:pt x="2677" y="132"/>
                  </a:lnTo>
                  <a:lnTo>
                    <a:pt x="2238" y="1756"/>
                  </a:lnTo>
                  <a:lnTo>
                    <a:pt x="2238" y="1799"/>
                  </a:lnTo>
                  <a:lnTo>
                    <a:pt x="2282" y="4388"/>
                  </a:lnTo>
                  <a:lnTo>
                    <a:pt x="1536" y="7285"/>
                  </a:lnTo>
                  <a:lnTo>
                    <a:pt x="44" y="10839"/>
                  </a:lnTo>
                  <a:lnTo>
                    <a:pt x="0" y="10927"/>
                  </a:lnTo>
                  <a:lnTo>
                    <a:pt x="44" y="10970"/>
                  </a:lnTo>
                  <a:lnTo>
                    <a:pt x="88" y="11014"/>
                  </a:lnTo>
                  <a:lnTo>
                    <a:pt x="132" y="11058"/>
                  </a:lnTo>
                  <a:lnTo>
                    <a:pt x="176" y="11102"/>
                  </a:lnTo>
                  <a:lnTo>
                    <a:pt x="307" y="11058"/>
                  </a:lnTo>
                  <a:lnTo>
                    <a:pt x="351" y="10970"/>
                  </a:lnTo>
                  <a:lnTo>
                    <a:pt x="1843" y="7372"/>
                  </a:lnTo>
                  <a:lnTo>
                    <a:pt x="1887" y="7372"/>
                  </a:lnTo>
                  <a:lnTo>
                    <a:pt x="2633" y="4432"/>
                  </a:lnTo>
                  <a:lnTo>
                    <a:pt x="2633" y="4388"/>
                  </a:lnTo>
                  <a:lnTo>
                    <a:pt x="2589" y="1843"/>
                  </a:lnTo>
                  <a:lnTo>
                    <a:pt x="2984" y="220"/>
                  </a:lnTo>
                  <a:lnTo>
                    <a:pt x="2984" y="132"/>
                  </a:lnTo>
                  <a:lnTo>
                    <a:pt x="2984" y="88"/>
                  </a:lnTo>
                  <a:lnTo>
                    <a:pt x="294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8" name="Google Shape;678;p47"/>
            <p:cNvSpPr/>
            <p:nvPr/>
          </p:nvSpPr>
          <p:spPr>
            <a:xfrm>
              <a:off x="4826925" y="1334300"/>
              <a:ext cx="77900" cy="245750"/>
            </a:xfrm>
            <a:custGeom>
              <a:avLst/>
              <a:gdLst/>
              <a:ahLst/>
              <a:cxnLst/>
              <a:rect l="l" t="t" r="r" b="b"/>
              <a:pathLst>
                <a:path w="3116" h="9830" extrusionOk="0">
                  <a:moveTo>
                    <a:pt x="2896" y="0"/>
                  </a:moveTo>
                  <a:lnTo>
                    <a:pt x="2809" y="44"/>
                  </a:lnTo>
                  <a:lnTo>
                    <a:pt x="2765" y="88"/>
                  </a:lnTo>
                  <a:lnTo>
                    <a:pt x="2765" y="132"/>
                  </a:lnTo>
                  <a:lnTo>
                    <a:pt x="2019" y="4037"/>
                  </a:lnTo>
                  <a:lnTo>
                    <a:pt x="1097" y="7416"/>
                  </a:lnTo>
                  <a:lnTo>
                    <a:pt x="44" y="9522"/>
                  </a:lnTo>
                  <a:lnTo>
                    <a:pt x="0" y="9610"/>
                  </a:lnTo>
                  <a:lnTo>
                    <a:pt x="0" y="9654"/>
                  </a:lnTo>
                  <a:lnTo>
                    <a:pt x="0" y="9742"/>
                  </a:lnTo>
                  <a:lnTo>
                    <a:pt x="44" y="9785"/>
                  </a:lnTo>
                  <a:lnTo>
                    <a:pt x="176" y="9829"/>
                  </a:lnTo>
                  <a:lnTo>
                    <a:pt x="264" y="9785"/>
                  </a:lnTo>
                  <a:lnTo>
                    <a:pt x="307" y="9742"/>
                  </a:lnTo>
                  <a:lnTo>
                    <a:pt x="351" y="9698"/>
                  </a:lnTo>
                  <a:lnTo>
                    <a:pt x="1404" y="7548"/>
                  </a:lnTo>
                  <a:lnTo>
                    <a:pt x="2370" y="4125"/>
                  </a:lnTo>
                  <a:lnTo>
                    <a:pt x="3116" y="220"/>
                  </a:lnTo>
                  <a:lnTo>
                    <a:pt x="3116" y="132"/>
                  </a:lnTo>
                  <a:lnTo>
                    <a:pt x="3072" y="88"/>
                  </a:lnTo>
                  <a:lnTo>
                    <a:pt x="3028" y="44"/>
                  </a:lnTo>
                  <a:lnTo>
                    <a:pt x="294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47"/>
            <p:cNvSpPr/>
            <p:nvPr/>
          </p:nvSpPr>
          <p:spPr>
            <a:xfrm>
              <a:off x="4873000" y="1356225"/>
              <a:ext cx="89975" cy="206275"/>
            </a:xfrm>
            <a:custGeom>
              <a:avLst/>
              <a:gdLst/>
              <a:ahLst/>
              <a:cxnLst/>
              <a:rect l="l" t="t" r="r" b="b"/>
              <a:pathLst>
                <a:path w="3599" h="8251" extrusionOk="0">
                  <a:moveTo>
                    <a:pt x="3423" y="1"/>
                  </a:moveTo>
                  <a:lnTo>
                    <a:pt x="3335" y="45"/>
                  </a:lnTo>
                  <a:lnTo>
                    <a:pt x="3291" y="89"/>
                  </a:lnTo>
                  <a:lnTo>
                    <a:pt x="2326" y="1405"/>
                  </a:lnTo>
                  <a:lnTo>
                    <a:pt x="2326" y="1449"/>
                  </a:lnTo>
                  <a:lnTo>
                    <a:pt x="1361" y="4477"/>
                  </a:lnTo>
                  <a:lnTo>
                    <a:pt x="483" y="7109"/>
                  </a:lnTo>
                  <a:lnTo>
                    <a:pt x="0" y="7987"/>
                  </a:lnTo>
                  <a:lnTo>
                    <a:pt x="0" y="8075"/>
                  </a:lnTo>
                  <a:lnTo>
                    <a:pt x="0" y="8163"/>
                  </a:lnTo>
                  <a:lnTo>
                    <a:pt x="44" y="8206"/>
                  </a:lnTo>
                  <a:lnTo>
                    <a:pt x="88" y="8250"/>
                  </a:lnTo>
                  <a:lnTo>
                    <a:pt x="264" y="8250"/>
                  </a:lnTo>
                  <a:lnTo>
                    <a:pt x="307" y="8163"/>
                  </a:lnTo>
                  <a:lnTo>
                    <a:pt x="834" y="7285"/>
                  </a:lnTo>
                  <a:lnTo>
                    <a:pt x="834" y="7241"/>
                  </a:lnTo>
                  <a:lnTo>
                    <a:pt x="1712" y="4564"/>
                  </a:lnTo>
                  <a:lnTo>
                    <a:pt x="2633" y="1580"/>
                  </a:lnTo>
                  <a:lnTo>
                    <a:pt x="3598" y="308"/>
                  </a:lnTo>
                  <a:lnTo>
                    <a:pt x="3598" y="220"/>
                  </a:lnTo>
                  <a:lnTo>
                    <a:pt x="3598" y="176"/>
                  </a:lnTo>
                  <a:lnTo>
                    <a:pt x="3598" y="89"/>
                  </a:lnTo>
                  <a:lnTo>
                    <a:pt x="3555" y="45"/>
                  </a:lnTo>
                  <a:lnTo>
                    <a:pt x="346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47"/>
            <p:cNvSpPr/>
            <p:nvPr/>
          </p:nvSpPr>
          <p:spPr>
            <a:xfrm>
              <a:off x="4878475" y="1401200"/>
              <a:ext cx="130575" cy="183225"/>
            </a:xfrm>
            <a:custGeom>
              <a:avLst/>
              <a:gdLst/>
              <a:ahLst/>
              <a:cxnLst/>
              <a:rect l="l" t="t" r="r" b="b"/>
              <a:pathLst>
                <a:path w="5223" h="7329" extrusionOk="0">
                  <a:moveTo>
                    <a:pt x="5003" y="1"/>
                  </a:moveTo>
                  <a:lnTo>
                    <a:pt x="4915" y="45"/>
                  </a:lnTo>
                  <a:lnTo>
                    <a:pt x="1975" y="3204"/>
                  </a:lnTo>
                  <a:lnTo>
                    <a:pt x="1931" y="3292"/>
                  </a:lnTo>
                  <a:lnTo>
                    <a:pt x="1010" y="5442"/>
                  </a:lnTo>
                  <a:lnTo>
                    <a:pt x="45" y="7066"/>
                  </a:lnTo>
                  <a:lnTo>
                    <a:pt x="1" y="7153"/>
                  </a:lnTo>
                  <a:lnTo>
                    <a:pt x="1" y="7197"/>
                  </a:lnTo>
                  <a:lnTo>
                    <a:pt x="45" y="7285"/>
                  </a:lnTo>
                  <a:lnTo>
                    <a:pt x="88" y="7329"/>
                  </a:lnTo>
                  <a:lnTo>
                    <a:pt x="264" y="7329"/>
                  </a:lnTo>
                  <a:lnTo>
                    <a:pt x="352" y="7241"/>
                  </a:lnTo>
                  <a:lnTo>
                    <a:pt x="1317" y="5618"/>
                  </a:lnTo>
                  <a:lnTo>
                    <a:pt x="2239" y="3424"/>
                  </a:lnTo>
                  <a:lnTo>
                    <a:pt x="5179" y="264"/>
                  </a:lnTo>
                  <a:lnTo>
                    <a:pt x="5222" y="220"/>
                  </a:lnTo>
                  <a:lnTo>
                    <a:pt x="5222" y="133"/>
                  </a:lnTo>
                  <a:lnTo>
                    <a:pt x="5222" y="89"/>
                  </a:lnTo>
                  <a:lnTo>
                    <a:pt x="5179" y="45"/>
                  </a:lnTo>
                  <a:lnTo>
                    <a:pt x="513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47"/>
            <p:cNvSpPr/>
            <p:nvPr/>
          </p:nvSpPr>
          <p:spPr>
            <a:xfrm>
              <a:off x="4888350" y="1411075"/>
              <a:ext cx="178850" cy="188725"/>
            </a:xfrm>
            <a:custGeom>
              <a:avLst/>
              <a:gdLst/>
              <a:ahLst/>
              <a:cxnLst/>
              <a:rect l="l" t="t" r="r" b="b"/>
              <a:pathLst>
                <a:path w="7154" h="7549" extrusionOk="0">
                  <a:moveTo>
                    <a:pt x="6934" y="1"/>
                  </a:moveTo>
                  <a:lnTo>
                    <a:pt x="6846" y="45"/>
                  </a:lnTo>
                  <a:lnTo>
                    <a:pt x="5003" y="1493"/>
                  </a:lnTo>
                  <a:lnTo>
                    <a:pt x="4959" y="1537"/>
                  </a:lnTo>
                  <a:lnTo>
                    <a:pt x="2809" y="4345"/>
                  </a:lnTo>
                  <a:lnTo>
                    <a:pt x="2019" y="4915"/>
                  </a:lnTo>
                  <a:lnTo>
                    <a:pt x="1975" y="4959"/>
                  </a:lnTo>
                  <a:lnTo>
                    <a:pt x="44" y="7241"/>
                  </a:lnTo>
                  <a:lnTo>
                    <a:pt x="1" y="7329"/>
                  </a:lnTo>
                  <a:lnTo>
                    <a:pt x="1" y="7373"/>
                  </a:lnTo>
                  <a:lnTo>
                    <a:pt x="1" y="7460"/>
                  </a:lnTo>
                  <a:lnTo>
                    <a:pt x="44" y="7504"/>
                  </a:lnTo>
                  <a:lnTo>
                    <a:pt x="176" y="7548"/>
                  </a:lnTo>
                  <a:lnTo>
                    <a:pt x="220" y="7548"/>
                  </a:lnTo>
                  <a:lnTo>
                    <a:pt x="308" y="7504"/>
                  </a:lnTo>
                  <a:lnTo>
                    <a:pt x="2238" y="5179"/>
                  </a:lnTo>
                  <a:lnTo>
                    <a:pt x="3028" y="4652"/>
                  </a:lnTo>
                  <a:lnTo>
                    <a:pt x="3072" y="4608"/>
                  </a:lnTo>
                  <a:lnTo>
                    <a:pt x="5222" y="1756"/>
                  </a:lnTo>
                  <a:lnTo>
                    <a:pt x="7065" y="308"/>
                  </a:lnTo>
                  <a:lnTo>
                    <a:pt x="7109" y="264"/>
                  </a:lnTo>
                  <a:lnTo>
                    <a:pt x="7153" y="176"/>
                  </a:lnTo>
                  <a:lnTo>
                    <a:pt x="7153" y="132"/>
                  </a:lnTo>
                  <a:lnTo>
                    <a:pt x="7109" y="45"/>
                  </a:lnTo>
                  <a:lnTo>
                    <a:pt x="706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2" name="Google Shape;682;p47"/>
            <p:cNvSpPr/>
            <p:nvPr/>
          </p:nvSpPr>
          <p:spPr>
            <a:xfrm>
              <a:off x="4890550" y="1412175"/>
              <a:ext cx="208450" cy="215050"/>
            </a:xfrm>
            <a:custGeom>
              <a:avLst/>
              <a:gdLst/>
              <a:ahLst/>
              <a:cxnLst/>
              <a:rect l="l" t="t" r="r" b="b"/>
              <a:pathLst>
                <a:path w="8338" h="8602" extrusionOk="0">
                  <a:moveTo>
                    <a:pt x="8074" y="1"/>
                  </a:moveTo>
                  <a:lnTo>
                    <a:pt x="8030" y="45"/>
                  </a:lnTo>
                  <a:lnTo>
                    <a:pt x="7987" y="132"/>
                  </a:lnTo>
                  <a:lnTo>
                    <a:pt x="7021" y="3774"/>
                  </a:lnTo>
                  <a:lnTo>
                    <a:pt x="5880" y="5179"/>
                  </a:lnTo>
                  <a:lnTo>
                    <a:pt x="4652" y="5705"/>
                  </a:lnTo>
                  <a:lnTo>
                    <a:pt x="571" y="7943"/>
                  </a:lnTo>
                  <a:lnTo>
                    <a:pt x="88" y="8294"/>
                  </a:lnTo>
                  <a:lnTo>
                    <a:pt x="44" y="8338"/>
                  </a:lnTo>
                  <a:lnTo>
                    <a:pt x="0" y="8426"/>
                  </a:lnTo>
                  <a:lnTo>
                    <a:pt x="0" y="8470"/>
                  </a:lnTo>
                  <a:lnTo>
                    <a:pt x="44" y="8557"/>
                  </a:lnTo>
                  <a:lnTo>
                    <a:pt x="132" y="8601"/>
                  </a:lnTo>
                  <a:lnTo>
                    <a:pt x="307" y="8601"/>
                  </a:lnTo>
                  <a:lnTo>
                    <a:pt x="746" y="8250"/>
                  </a:lnTo>
                  <a:lnTo>
                    <a:pt x="4783" y="6056"/>
                  </a:lnTo>
                  <a:lnTo>
                    <a:pt x="6056" y="5486"/>
                  </a:lnTo>
                  <a:lnTo>
                    <a:pt x="6144" y="5442"/>
                  </a:lnTo>
                  <a:lnTo>
                    <a:pt x="7328" y="3950"/>
                  </a:lnTo>
                  <a:lnTo>
                    <a:pt x="7328" y="3906"/>
                  </a:lnTo>
                  <a:lnTo>
                    <a:pt x="8338" y="220"/>
                  </a:lnTo>
                  <a:lnTo>
                    <a:pt x="8338" y="132"/>
                  </a:lnTo>
                  <a:lnTo>
                    <a:pt x="8338" y="88"/>
                  </a:lnTo>
                  <a:lnTo>
                    <a:pt x="8294" y="45"/>
                  </a:lnTo>
                  <a:lnTo>
                    <a:pt x="820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47"/>
            <p:cNvSpPr/>
            <p:nvPr/>
          </p:nvSpPr>
          <p:spPr>
            <a:xfrm>
              <a:off x="4878475" y="1464825"/>
              <a:ext cx="342300" cy="254550"/>
            </a:xfrm>
            <a:custGeom>
              <a:avLst/>
              <a:gdLst/>
              <a:ahLst/>
              <a:cxnLst/>
              <a:rect l="l" t="t" r="r" b="b"/>
              <a:pathLst>
                <a:path w="13692" h="10182" extrusionOk="0">
                  <a:moveTo>
                    <a:pt x="13560" y="1"/>
                  </a:moveTo>
                  <a:lnTo>
                    <a:pt x="13472" y="45"/>
                  </a:lnTo>
                  <a:lnTo>
                    <a:pt x="11805" y="571"/>
                  </a:lnTo>
                  <a:lnTo>
                    <a:pt x="11761" y="615"/>
                  </a:lnTo>
                  <a:lnTo>
                    <a:pt x="11410" y="879"/>
                  </a:lnTo>
                  <a:lnTo>
                    <a:pt x="11366" y="966"/>
                  </a:lnTo>
                  <a:lnTo>
                    <a:pt x="10795" y="2195"/>
                  </a:lnTo>
                  <a:lnTo>
                    <a:pt x="8119" y="5223"/>
                  </a:lnTo>
                  <a:lnTo>
                    <a:pt x="6890" y="6276"/>
                  </a:lnTo>
                  <a:lnTo>
                    <a:pt x="5266" y="7285"/>
                  </a:lnTo>
                  <a:lnTo>
                    <a:pt x="1142" y="9172"/>
                  </a:lnTo>
                  <a:lnTo>
                    <a:pt x="1098" y="9172"/>
                  </a:lnTo>
                  <a:lnTo>
                    <a:pt x="88" y="9874"/>
                  </a:lnTo>
                  <a:lnTo>
                    <a:pt x="45" y="9918"/>
                  </a:lnTo>
                  <a:lnTo>
                    <a:pt x="1" y="9962"/>
                  </a:lnTo>
                  <a:lnTo>
                    <a:pt x="1" y="10050"/>
                  </a:lnTo>
                  <a:lnTo>
                    <a:pt x="45" y="10093"/>
                  </a:lnTo>
                  <a:lnTo>
                    <a:pt x="88" y="10137"/>
                  </a:lnTo>
                  <a:lnTo>
                    <a:pt x="176" y="10181"/>
                  </a:lnTo>
                  <a:lnTo>
                    <a:pt x="264" y="10137"/>
                  </a:lnTo>
                  <a:lnTo>
                    <a:pt x="1273" y="9479"/>
                  </a:lnTo>
                  <a:lnTo>
                    <a:pt x="5442" y="7592"/>
                  </a:lnTo>
                  <a:lnTo>
                    <a:pt x="5486" y="7592"/>
                  </a:lnTo>
                  <a:lnTo>
                    <a:pt x="7065" y="6583"/>
                  </a:lnTo>
                  <a:lnTo>
                    <a:pt x="7109" y="6539"/>
                  </a:lnTo>
                  <a:lnTo>
                    <a:pt x="8382" y="5486"/>
                  </a:lnTo>
                  <a:lnTo>
                    <a:pt x="8382" y="5442"/>
                  </a:lnTo>
                  <a:lnTo>
                    <a:pt x="11102" y="2414"/>
                  </a:lnTo>
                  <a:lnTo>
                    <a:pt x="11102" y="2370"/>
                  </a:lnTo>
                  <a:lnTo>
                    <a:pt x="11673" y="1142"/>
                  </a:lnTo>
                  <a:lnTo>
                    <a:pt x="11936" y="922"/>
                  </a:lnTo>
                  <a:lnTo>
                    <a:pt x="13604" y="352"/>
                  </a:lnTo>
                  <a:lnTo>
                    <a:pt x="13647" y="308"/>
                  </a:lnTo>
                  <a:lnTo>
                    <a:pt x="13691" y="264"/>
                  </a:lnTo>
                  <a:lnTo>
                    <a:pt x="13691" y="220"/>
                  </a:lnTo>
                  <a:lnTo>
                    <a:pt x="13691" y="133"/>
                  </a:lnTo>
                  <a:lnTo>
                    <a:pt x="13647" y="89"/>
                  </a:lnTo>
                  <a:lnTo>
                    <a:pt x="13604" y="45"/>
                  </a:lnTo>
                  <a:lnTo>
                    <a:pt x="1356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47"/>
            <p:cNvSpPr/>
            <p:nvPr/>
          </p:nvSpPr>
          <p:spPr>
            <a:xfrm>
              <a:off x="5782425" y="1462650"/>
              <a:ext cx="54875" cy="228200"/>
            </a:xfrm>
            <a:custGeom>
              <a:avLst/>
              <a:gdLst/>
              <a:ahLst/>
              <a:cxnLst/>
              <a:rect l="l" t="t" r="r" b="b"/>
              <a:pathLst>
                <a:path w="2195" h="9128" extrusionOk="0">
                  <a:moveTo>
                    <a:pt x="88" y="0"/>
                  </a:moveTo>
                  <a:lnTo>
                    <a:pt x="44" y="44"/>
                  </a:lnTo>
                  <a:lnTo>
                    <a:pt x="0" y="88"/>
                  </a:lnTo>
                  <a:lnTo>
                    <a:pt x="0" y="176"/>
                  </a:lnTo>
                  <a:lnTo>
                    <a:pt x="0" y="263"/>
                  </a:lnTo>
                  <a:lnTo>
                    <a:pt x="44" y="307"/>
                  </a:lnTo>
                  <a:lnTo>
                    <a:pt x="1448" y="1755"/>
                  </a:lnTo>
                  <a:lnTo>
                    <a:pt x="1843" y="2940"/>
                  </a:lnTo>
                  <a:lnTo>
                    <a:pt x="1229" y="5924"/>
                  </a:lnTo>
                  <a:lnTo>
                    <a:pt x="1053" y="8908"/>
                  </a:lnTo>
                  <a:lnTo>
                    <a:pt x="1053" y="8996"/>
                  </a:lnTo>
                  <a:lnTo>
                    <a:pt x="1097" y="9040"/>
                  </a:lnTo>
                  <a:lnTo>
                    <a:pt x="1141" y="9083"/>
                  </a:lnTo>
                  <a:lnTo>
                    <a:pt x="1229" y="9127"/>
                  </a:lnTo>
                  <a:lnTo>
                    <a:pt x="1360" y="9083"/>
                  </a:lnTo>
                  <a:lnTo>
                    <a:pt x="1404" y="8952"/>
                  </a:lnTo>
                  <a:lnTo>
                    <a:pt x="1580" y="5968"/>
                  </a:lnTo>
                  <a:lnTo>
                    <a:pt x="2194" y="2984"/>
                  </a:lnTo>
                  <a:lnTo>
                    <a:pt x="2194" y="2896"/>
                  </a:lnTo>
                  <a:lnTo>
                    <a:pt x="1755" y="1624"/>
                  </a:lnTo>
                  <a:lnTo>
                    <a:pt x="1712" y="1536"/>
                  </a:lnTo>
                  <a:lnTo>
                    <a:pt x="307"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47"/>
            <p:cNvSpPr/>
            <p:nvPr/>
          </p:nvSpPr>
          <p:spPr>
            <a:xfrm>
              <a:off x="4857625" y="1459350"/>
              <a:ext cx="669225" cy="314875"/>
            </a:xfrm>
            <a:custGeom>
              <a:avLst/>
              <a:gdLst/>
              <a:ahLst/>
              <a:cxnLst/>
              <a:rect l="l" t="t" r="r" b="b"/>
              <a:pathLst>
                <a:path w="26769" h="12595" extrusionOk="0">
                  <a:moveTo>
                    <a:pt x="26549" y="1"/>
                  </a:moveTo>
                  <a:lnTo>
                    <a:pt x="22643" y="1054"/>
                  </a:lnTo>
                  <a:lnTo>
                    <a:pt x="18036" y="2238"/>
                  </a:lnTo>
                  <a:lnTo>
                    <a:pt x="16105" y="2633"/>
                  </a:lnTo>
                  <a:lnTo>
                    <a:pt x="16017" y="2677"/>
                  </a:lnTo>
                  <a:lnTo>
                    <a:pt x="14657" y="3994"/>
                  </a:lnTo>
                  <a:lnTo>
                    <a:pt x="12463" y="4345"/>
                  </a:lnTo>
                  <a:lnTo>
                    <a:pt x="12375" y="4389"/>
                  </a:lnTo>
                  <a:lnTo>
                    <a:pt x="10137" y="6934"/>
                  </a:lnTo>
                  <a:lnTo>
                    <a:pt x="8558" y="8162"/>
                  </a:lnTo>
                  <a:lnTo>
                    <a:pt x="6320" y="9391"/>
                  </a:lnTo>
                  <a:lnTo>
                    <a:pt x="1844" y="11409"/>
                  </a:lnTo>
                  <a:lnTo>
                    <a:pt x="220" y="12112"/>
                  </a:lnTo>
                  <a:lnTo>
                    <a:pt x="133" y="12155"/>
                  </a:lnTo>
                  <a:lnTo>
                    <a:pt x="1" y="12331"/>
                  </a:lnTo>
                  <a:lnTo>
                    <a:pt x="1" y="12375"/>
                  </a:lnTo>
                  <a:lnTo>
                    <a:pt x="1" y="12463"/>
                  </a:lnTo>
                  <a:lnTo>
                    <a:pt x="1" y="12506"/>
                  </a:lnTo>
                  <a:lnTo>
                    <a:pt x="45" y="12594"/>
                  </a:lnTo>
                  <a:lnTo>
                    <a:pt x="220" y="12594"/>
                  </a:lnTo>
                  <a:lnTo>
                    <a:pt x="308" y="12550"/>
                  </a:lnTo>
                  <a:lnTo>
                    <a:pt x="396" y="12419"/>
                  </a:lnTo>
                  <a:lnTo>
                    <a:pt x="1976" y="11760"/>
                  </a:lnTo>
                  <a:lnTo>
                    <a:pt x="6451" y="9742"/>
                  </a:lnTo>
                  <a:lnTo>
                    <a:pt x="8733" y="8469"/>
                  </a:lnTo>
                  <a:lnTo>
                    <a:pt x="8777" y="8426"/>
                  </a:lnTo>
                  <a:lnTo>
                    <a:pt x="10357" y="7197"/>
                  </a:lnTo>
                  <a:lnTo>
                    <a:pt x="10401" y="7197"/>
                  </a:lnTo>
                  <a:lnTo>
                    <a:pt x="12595" y="4696"/>
                  </a:lnTo>
                  <a:lnTo>
                    <a:pt x="14789" y="4301"/>
                  </a:lnTo>
                  <a:lnTo>
                    <a:pt x="14876" y="4257"/>
                  </a:lnTo>
                  <a:lnTo>
                    <a:pt x="16237" y="2984"/>
                  </a:lnTo>
                  <a:lnTo>
                    <a:pt x="18124" y="2546"/>
                  </a:lnTo>
                  <a:lnTo>
                    <a:pt x="22731" y="1405"/>
                  </a:lnTo>
                  <a:lnTo>
                    <a:pt x="26636" y="352"/>
                  </a:lnTo>
                  <a:lnTo>
                    <a:pt x="26680" y="308"/>
                  </a:lnTo>
                  <a:lnTo>
                    <a:pt x="26724" y="264"/>
                  </a:lnTo>
                  <a:lnTo>
                    <a:pt x="26768" y="176"/>
                  </a:lnTo>
                  <a:lnTo>
                    <a:pt x="26768" y="132"/>
                  </a:lnTo>
                  <a:lnTo>
                    <a:pt x="26724" y="44"/>
                  </a:lnTo>
                  <a:lnTo>
                    <a:pt x="266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6" name="Google Shape;686;p47"/>
            <p:cNvSpPr/>
            <p:nvPr/>
          </p:nvSpPr>
          <p:spPr>
            <a:xfrm>
              <a:off x="4825825" y="1509825"/>
              <a:ext cx="970875" cy="323625"/>
            </a:xfrm>
            <a:custGeom>
              <a:avLst/>
              <a:gdLst/>
              <a:ahLst/>
              <a:cxnLst/>
              <a:rect l="l" t="t" r="r" b="b"/>
              <a:pathLst>
                <a:path w="38835" h="12945" extrusionOk="0">
                  <a:moveTo>
                    <a:pt x="34403" y="0"/>
                  </a:moveTo>
                  <a:lnTo>
                    <a:pt x="31902" y="219"/>
                  </a:lnTo>
                  <a:lnTo>
                    <a:pt x="31858" y="219"/>
                  </a:lnTo>
                  <a:lnTo>
                    <a:pt x="27821" y="1185"/>
                  </a:lnTo>
                  <a:lnTo>
                    <a:pt x="23871" y="1931"/>
                  </a:lnTo>
                  <a:lnTo>
                    <a:pt x="21195" y="2282"/>
                  </a:lnTo>
                  <a:lnTo>
                    <a:pt x="21151" y="2282"/>
                  </a:lnTo>
                  <a:lnTo>
                    <a:pt x="19659" y="3159"/>
                  </a:lnTo>
                  <a:lnTo>
                    <a:pt x="15534" y="3861"/>
                  </a:lnTo>
                  <a:lnTo>
                    <a:pt x="15446" y="3905"/>
                  </a:lnTo>
                  <a:lnTo>
                    <a:pt x="12813" y="6407"/>
                  </a:lnTo>
                  <a:lnTo>
                    <a:pt x="11760" y="7153"/>
                  </a:lnTo>
                  <a:lnTo>
                    <a:pt x="10663" y="7855"/>
                  </a:lnTo>
                  <a:lnTo>
                    <a:pt x="9566" y="8513"/>
                  </a:lnTo>
                  <a:lnTo>
                    <a:pt x="8425" y="9083"/>
                  </a:lnTo>
                  <a:lnTo>
                    <a:pt x="7241" y="9610"/>
                  </a:lnTo>
                  <a:lnTo>
                    <a:pt x="6056" y="10136"/>
                  </a:lnTo>
                  <a:lnTo>
                    <a:pt x="3642" y="11058"/>
                  </a:lnTo>
                  <a:lnTo>
                    <a:pt x="1931" y="11760"/>
                  </a:lnTo>
                  <a:lnTo>
                    <a:pt x="176" y="12462"/>
                  </a:lnTo>
                  <a:lnTo>
                    <a:pt x="88" y="12550"/>
                  </a:lnTo>
                  <a:lnTo>
                    <a:pt x="0" y="12638"/>
                  </a:lnTo>
                  <a:lnTo>
                    <a:pt x="0" y="12725"/>
                  </a:lnTo>
                  <a:lnTo>
                    <a:pt x="0" y="12769"/>
                  </a:lnTo>
                  <a:lnTo>
                    <a:pt x="0" y="12857"/>
                  </a:lnTo>
                  <a:lnTo>
                    <a:pt x="44" y="12901"/>
                  </a:lnTo>
                  <a:lnTo>
                    <a:pt x="176" y="12945"/>
                  </a:lnTo>
                  <a:lnTo>
                    <a:pt x="220" y="12901"/>
                  </a:lnTo>
                  <a:lnTo>
                    <a:pt x="308" y="12857"/>
                  </a:lnTo>
                  <a:lnTo>
                    <a:pt x="351" y="12769"/>
                  </a:lnTo>
                  <a:lnTo>
                    <a:pt x="2063" y="12067"/>
                  </a:lnTo>
                  <a:lnTo>
                    <a:pt x="3774" y="11409"/>
                  </a:lnTo>
                  <a:lnTo>
                    <a:pt x="6188" y="10444"/>
                  </a:lnTo>
                  <a:lnTo>
                    <a:pt x="7372" y="9917"/>
                  </a:lnTo>
                  <a:lnTo>
                    <a:pt x="8557" y="9390"/>
                  </a:lnTo>
                  <a:lnTo>
                    <a:pt x="9742" y="8776"/>
                  </a:lnTo>
                  <a:lnTo>
                    <a:pt x="10883" y="8162"/>
                  </a:lnTo>
                  <a:lnTo>
                    <a:pt x="11980" y="7460"/>
                  </a:lnTo>
                  <a:lnTo>
                    <a:pt x="13033" y="6670"/>
                  </a:lnTo>
                  <a:lnTo>
                    <a:pt x="15622" y="4169"/>
                  </a:lnTo>
                  <a:lnTo>
                    <a:pt x="19747" y="3510"/>
                  </a:lnTo>
                  <a:lnTo>
                    <a:pt x="19790" y="3467"/>
                  </a:lnTo>
                  <a:lnTo>
                    <a:pt x="21282" y="2589"/>
                  </a:lnTo>
                  <a:lnTo>
                    <a:pt x="23915" y="2238"/>
                  </a:lnTo>
                  <a:lnTo>
                    <a:pt x="27908" y="1492"/>
                  </a:lnTo>
                  <a:lnTo>
                    <a:pt x="31945" y="570"/>
                  </a:lnTo>
                  <a:lnTo>
                    <a:pt x="34403" y="351"/>
                  </a:lnTo>
                  <a:lnTo>
                    <a:pt x="36816" y="746"/>
                  </a:lnTo>
                  <a:lnTo>
                    <a:pt x="38001" y="1273"/>
                  </a:lnTo>
                  <a:lnTo>
                    <a:pt x="38440" y="1843"/>
                  </a:lnTo>
                  <a:lnTo>
                    <a:pt x="38484" y="3598"/>
                  </a:lnTo>
                  <a:lnTo>
                    <a:pt x="38484" y="3686"/>
                  </a:lnTo>
                  <a:lnTo>
                    <a:pt x="38527" y="3730"/>
                  </a:lnTo>
                  <a:lnTo>
                    <a:pt x="38571" y="3774"/>
                  </a:lnTo>
                  <a:lnTo>
                    <a:pt x="38703" y="3774"/>
                  </a:lnTo>
                  <a:lnTo>
                    <a:pt x="38791" y="3730"/>
                  </a:lnTo>
                  <a:lnTo>
                    <a:pt x="38791" y="3686"/>
                  </a:lnTo>
                  <a:lnTo>
                    <a:pt x="38835" y="3598"/>
                  </a:lnTo>
                  <a:lnTo>
                    <a:pt x="38791" y="1799"/>
                  </a:lnTo>
                  <a:lnTo>
                    <a:pt x="38747" y="1711"/>
                  </a:lnTo>
                  <a:lnTo>
                    <a:pt x="38264" y="1009"/>
                  </a:lnTo>
                  <a:lnTo>
                    <a:pt x="38220" y="965"/>
                  </a:lnTo>
                  <a:lnTo>
                    <a:pt x="36948" y="439"/>
                  </a:lnTo>
                  <a:lnTo>
                    <a:pt x="36904" y="395"/>
                  </a:lnTo>
                  <a:lnTo>
                    <a:pt x="344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47"/>
            <p:cNvSpPr/>
            <p:nvPr/>
          </p:nvSpPr>
          <p:spPr>
            <a:xfrm>
              <a:off x="4788525" y="1581125"/>
              <a:ext cx="993925" cy="304975"/>
            </a:xfrm>
            <a:custGeom>
              <a:avLst/>
              <a:gdLst/>
              <a:ahLst/>
              <a:cxnLst/>
              <a:rect l="l" t="t" r="r" b="b"/>
              <a:pathLst>
                <a:path w="39757" h="12199" extrusionOk="0">
                  <a:moveTo>
                    <a:pt x="35588" y="0"/>
                  </a:moveTo>
                  <a:lnTo>
                    <a:pt x="29883" y="790"/>
                  </a:lnTo>
                  <a:lnTo>
                    <a:pt x="26460" y="1009"/>
                  </a:lnTo>
                  <a:lnTo>
                    <a:pt x="26417" y="1009"/>
                  </a:lnTo>
                  <a:lnTo>
                    <a:pt x="24486" y="1712"/>
                  </a:lnTo>
                  <a:lnTo>
                    <a:pt x="19791" y="2326"/>
                  </a:lnTo>
                  <a:lnTo>
                    <a:pt x="18123" y="2677"/>
                  </a:lnTo>
                  <a:lnTo>
                    <a:pt x="18035" y="2721"/>
                  </a:lnTo>
                  <a:lnTo>
                    <a:pt x="15666" y="5046"/>
                  </a:lnTo>
                  <a:lnTo>
                    <a:pt x="15008" y="5573"/>
                  </a:lnTo>
                  <a:lnTo>
                    <a:pt x="14262" y="6056"/>
                  </a:lnTo>
                  <a:lnTo>
                    <a:pt x="13428" y="6538"/>
                  </a:lnTo>
                  <a:lnTo>
                    <a:pt x="12594" y="6977"/>
                  </a:lnTo>
                  <a:lnTo>
                    <a:pt x="11673" y="7416"/>
                  </a:lnTo>
                  <a:lnTo>
                    <a:pt x="10751" y="7855"/>
                  </a:lnTo>
                  <a:lnTo>
                    <a:pt x="8820" y="8689"/>
                  </a:lnTo>
                  <a:lnTo>
                    <a:pt x="6846" y="9478"/>
                  </a:lnTo>
                  <a:lnTo>
                    <a:pt x="4827" y="10180"/>
                  </a:lnTo>
                  <a:lnTo>
                    <a:pt x="1054" y="11497"/>
                  </a:lnTo>
                  <a:lnTo>
                    <a:pt x="176" y="11760"/>
                  </a:lnTo>
                  <a:lnTo>
                    <a:pt x="88" y="11848"/>
                  </a:lnTo>
                  <a:lnTo>
                    <a:pt x="0" y="11936"/>
                  </a:lnTo>
                  <a:lnTo>
                    <a:pt x="0" y="11980"/>
                  </a:lnTo>
                  <a:lnTo>
                    <a:pt x="0" y="12067"/>
                  </a:lnTo>
                  <a:lnTo>
                    <a:pt x="0" y="12111"/>
                  </a:lnTo>
                  <a:lnTo>
                    <a:pt x="44" y="12155"/>
                  </a:lnTo>
                  <a:lnTo>
                    <a:pt x="176" y="12199"/>
                  </a:lnTo>
                  <a:lnTo>
                    <a:pt x="220" y="12155"/>
                  </a:lnTo>
                  <a:lnTo>
                    <a:pt x="308" y="12111"/>
                  </a:lnTo>
                  <a:lnTo>
                    <a:pt x="1141" y="11804"/>
                  </a:lnTo>
                  <a:lnTo>
                    <a:pt x="4959" y="10532"/>
                  </a:lnTo>
                  <a:lnTo>
                    <a:pt x="6977" y="9786"/>
                  </a:lnTo>
                  <a:lnTo>
                    <a:pt x="8996" y="8996"/>
                  </a:lnTo>
                  <a:lnTo>
                    <a:pt x="10927" y="8162"/>
                  </a:lnTo>
                  <a:lnTo>
                    <a:pt x="11892" y="7723"/>
                  </a:lnTo>
                  <a:lnTo>
                    <a:pt x="12770" y="7284"/>
                  </a:lnTo>
                  <a:lnTo>
                    <a:pt x="13647" y="6802"/>
                  </a:lnTo>
                  <a:lnTo>
                    <a:pt x="14437" y="6319"/>
                  </a:lnTo>
                  <a:lnTo>
                    <a:pt x="15227" y="5836"/>
                  </a:lnTo>
                  <a:lnTo>
                    <a:pt x="15885" y="5354"/>
                  </a:lnTo>
                  <a:lnTo>
                    <a:pt x="15929" y="5310"/>
                  </a:lnTo>
                  <a:lnTo>
                    <a:pt x="18255" y="3028"/>
                  </a:lnTo>
                  <a:lnTo>
                    <a:pt x="19878" y="2677"/>
                  </a:lnTo>
                  <a:lnTo>
                    <a:pt x="24530" y="2063"/>
                  </a:lnTo>
                  <a:lnTo>
                    <a:pt x="24574" y="2063"/>
                  </a:lnTo>
                  <a:lnTo>
                    <a:pt x="26548" y="1361"/>
                  </a:lnTo>
                  <a:lnTo>
                    <a:pt x="29927" y="1141"/>
                  </a:lnTo>
                  <a:lnTo>
                    <a:pt x="35631" y="351"/>
                  </a:lnTo>
                  <a:lnTo>
                    <a:pt x="37387" y="439"/>
                  </a:lnTo>
                  <a:lnTo>
                    <a:pt x="38264" y="878"/>
                  </a:lnTo>
                  <a:lnTo>
                    <a:pt x="38308" y="1536"/>
                  </a:lnTo>
                  <a:lnTo>
                    <a:pt x="38396" y="4520"/>
                  </a:lnTo>
                  <a:lnTo>
                    <a:pt x="38396" y="4564"/>
                  </a:lnTo>
                  <a:lnTo>
                    <a:pt x="38703" y="6538"/>
                  </a:lnTo>
                  <a:lnTo>
                    <a:pt x="39361" y="9873"/>
                  </a:lnTo>
                  <a:lnTo>
                    <a:pt x="39449" y="10137"/>
                  </a:lnTo>
                  <a:lnTo>
                    <a:pt x="39449" y="10180"/>
                  </a:lnTo>
                  <a:lnTo>
                    <a:pt x="39493" y="10224"/>
                  </a:lnTo>
                  <a:lnTo>
                    <a:pt x="39581" y="10268"/>
                  </a:lnTo>
                  <a:lnTo>
                    <a:pt x="39625" y="10268"/>
                  </a:lnTo>
                  <a:lnTo>
                    <a:pt x="39712" y="10224"/>
                  </a:lnTo>
                  <a:lnTo>
                    <a:pt x="39756" y="10180"/>
                  </a:lnTo>
                  <a:lnTo>
                    <a:pt x="39756" y="10093"/>
                  </a:lnTo>
                  <a:lnTo>
                    <a:pt x="39756" y="10049"/>
                  </a:lnTo>
                  <a:lnTo>
                    <a:pt x="39054" y="6451"/>
                  </a:lnTo>
                  <a:lnTo>
                    <a:pt x="38747" y="4520"/>
                  </a:lnTo>
                  <a:lnTo>
                    <a:pt x="38659" y="1492"/>
                  </a:lnTo>
                  <a:lnTo>
                    <a:pt x="38571" y="746"/>
                  </a:lnTo>
                  <a:lnTo>
                    <a:pt x="38571" y="658"/>
                  </a:lnTo>
                  <a:lnTo>
                    <a:pt x="38484" y="571"/>
                  </a:lnTo>
                  <a:lnTo>
                    <a:pt x="37518" y="132"/>
                  </a:lnTo>
                  <a:lnTo>
                    <a:pt x="37474" y="88"/>
                  </a:lnTo>
                  <a:lnTo>
                    <a:pt x="3563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47"/>
            <p:cNvSpPr/>
            <p:nvPr/>
          </p:nvSpPr>
          <p:spPr>
            <a:xfrm>
              <a:off x="4156650" y="690350"/>
              <a:ext cx="140425" cy="190900"/>
            </a:xfrm>
            <a:custGeom>
              <a:avLst/>
              <a:gdLst/>
              <a:ahLst/>
              <a:cxnLst/>
              <a:rect l="l" t="t" r="r" b="b"/>
              <a:pathLst>
                <a:path w="5617" h="7636" extrusionOk="0">
                  <a:moveTo>
                    <a:pt x="5398" y="0"/>
                  </a:moveTo>
                  <a:lnTo>
                    <a:pt x="5354" y="44"/>
                  </a:lnTo>
                  <a:lnTo>
                    <a:pt x="5310" y="88"/>
                  </a:lnTo>
                  <a:lnTo>
                    <a:pt x="4959" y="615"/>
                  </a:lnTo>
                  <a:lnTo>
                    <a:pt x="3204" y="3642"/>
                  </a:lnTo>
                  <a:lnTo>
                    <a:pt x="44" y="7372"/>
                  </a:lnTo>
                  <a:lnTo>
                    <a:pt x="0" y="7416"/>
                  </a:lnTo>
                  <a:lnTo>
                    <a:pt x="0" y="7504"/>
                  </a:lnTo>
                  <a:lnTo>
                    <a:pt x="44" y="7548"/>
                  </a:lnTo>
                  <a:lnTo>
                    <a:pt x="44" y="7592"/>
                  </a:lnTo>
                  <a:lnTo>
                    <a:pt x="176" y="7636"/>
                  </a:lnTo>
                  <a:lnTo>
                    <a:pt x="264" y="7636"/>
                  </a:lnTo>
                  <a:lnTo>
                    <a:pt x="307" y="7592"/>
                  </a:lnTo>
                  <a:lnTo>
                    <a:pt x="3467" y="3862"/>
                  </a:lnTo>
                  <a:lnTo>
                    <a:pt x="3511" y="3818"/>
                  </a:lnTo>
                  <a:lnTo>
                    <a:pt x="5266" y="790"/>
                  </a:lnTo>
                  <a:lnTo>
                    <a:pt x="5617" y="264"/>
                  </a:lnTo>
                  <a:lnTo>
                    <a:pt x="5617" y="176"/>
                  </a:lnTo>
                  <a:lnTo>
                    <a:pt x="5617" y="132"/>
                  </a:lnTo>
                  <a:lnTo>
                    <a:pt x="5617" y="88"/>
                  </a:lnTo>
                  <a:lnTo>
                    <a:pt x="552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47"/>
            <p:cNvSpPr/>
            <p:nvPr/>
          </p:nvSpPr>
          <p:spPr>
            <a:xfrm>
              <a:off x="3612525" y="2067100"/>
              <a:ext cx="822775" cy="311575"/>
            </a:xfrm>
            <a:custGeom>
              <a:avLst/>
              <a:gdLst/>
              <a:ahLst/>
              <a:cxnLst/>
              <a:rect l="l" t="t" r="r" b="b"/>
              <a:pathLst>
                <a:path w="32911" h="12463" extrusionOk="0">
                  <a:moveTo>
                    <a:pt x="32648" y="0"/>
                  </a:moveTo>
                  <a:lnTo>
                    <a:pt x="32121" y="395"/>
                  </a:lnTo>
                  <a:lnTo>
                    <a:pt x="32077" y="395"/>
                  </a:lnTo>
                  <a:lnTo>
                    <a:pt x="30541" y="2019"/>
                  </a:lnTo>
                  <a:lnTo>
                    <a:pt x="28260" y="3291"/>
                  </a:lnTo>
                  <a:lnTo>
                    <a:pt x="27163" y="3642"/>
                  </a:lnTo>
                  <a:lnTo>
                    <a:pt x="22862" y="2721"/>
                  </a:lnTo>
                  <a:lnTo>
                    <a:pt x="18386" y="1053"/>
                  </a:lnTo>
                  <a:lnTo>
                    <a:pt x="18343" y="1053"/>
                  </a:lnTo>
                  <a:lnTo>
                    <a:pt x="17640" y="966"/>
                  </a:lnTo>
                  <a:lnTo>
                    <a:pt x="17553" y="966"/>
                  </a:lnTo>
                  <a:lnTo>
                    <a:pt x="17509" y="1009"/>
                  </a:lnTo>
                  <a:lnTo>
                    <a:pt x="17158" y="1317"/>
                  </a:lnTo>
                  <a:lnTo>
                    <a:pt x="17114" y="1448"/>
                  </a:lnTo>
                  <a:lnTo>
                    <a:pt x="17026" y="2809"/>
                  </a:lnTo>
                  <a:lnTo>
                    <a:pt x="16368" y="5485"/>
                  </a:lnTo>
                  <a:lnTo>
                    <a:pt x="15929" y="8557"/>
                  </a:lnTo>
                  <a:lnTo>
                    <a:pt x="15578" y="11541"/>
                  </a:lnTo>
                  <a:lnTo>
                    <a:pt x="15446" y="11936"/>
                  </a:lnTo>
                  <a:lnTo>
                    <a:pt x="13428" y="11716"/>
                  </a:lnTo>
                  <a:lnTo>
                    <a:pt x="10269" y="11760"/>
                  </a:lnTo>
                  <a:lnTo>
                    <a:pt x="5837" y="12067"/>
                  </a:lnTo>
                  <a:lnTo>
                    <a:pt x="2238" y="12111"/>
                  </a:lnTo>
                  <a:lnTo>
                    <a:pt x="176" y="11936"/>
                  </a:lnTo>
                  <a:lnTo>
                    <a:pt x="132" y="11980"/>
                  </a:lnTo>
                  <a:lnTo>
                    <a:pt x="44" y="11980"/>
                  </a:lnTo>
                  <a:lnTo>
                    <a:pt x="1" y="12067"/>
                  </a:lnTo>
                  <a:lnTo>
                    <a:pt x="1" y="12111"/>
                  </a:lnTo>
                  <a:lnTo>
                    <a:pt x="1" y="12199"/>
                  </a:lnTo>
                  <a:lnTo>
                    <a:pt x="44" y="12243"/>
                  </a:lnTo>
                  <a:lnTo>
                    <a:pt x="88" y="12287"/>
                  </a:lnTo>
                  <a:lnTo>
                    <a:pt x="176" y="12287"/>
                  </a:lnTo>
                  <a:lnTo>
                    <a:pt x="2238" y="12462"/>
                  </a:lnTo>
                  <a:lnTo>
                    <a:pt x="5837" y="12418"/>
                  </a:lnTo>
                  <a:lnTo>
                    <a:pt x="10269" y="12111"/>
                  </a:lnTo>
                  <a:lnTo>
                    <a:pt x="13428" y="12067"/>
                  </a:lnTo>
                  <a:lnTo>
                    <a:pt x="15534" y="12287"/>
                  </a:lnTo>
                  <a:lnTo>
                    <a:pt x="15622" y="12287"/>
                  </a:lnTo>
                  <a:lnTo>
                    <a:pt x="15710" y="12199"/>
                  </a:lnTo>
                  <a:lnTo>
                    <a:pt x="15929" y="11672"/>
                  </a:lnTo>
                  <a:lnTo>
                    <a:pt x="15929" y="11629"/>
                  </a:lnTo>
                  <a:lnTo>
                    <a:pt x="16280" y="8601"/>
                  </a:lnTo>
                  <a:lnTo>
                    <a:pt x="16719" y="5573"/>
                  </a:lnTo>
                  <a:lnTo>
                    <a:pt x="17377" y="2896"/>
                  </a:lnTo>
                  <a:lnTo>
                    <a:pt x="17377" y="2852"/>
                  </a:lnTo>
                  <a:lnTo>
                    <a:pt x="17465" y="1536"/>
                  </a:lnTo>
                  <a:lnTo>
                    <a:pt x="17684" y="1317"/>
                  </a:lnTo>
                  <a:lnTo>
                    <a:pt x="18299" y="1404"/>
                  </a:lnTo>
                  <a:lnTo>
                    <a:pt x="22731" y="3072"/>
                  </a:lnTo>
                  <a:lnTo>
                    <a:pt x="22775" y="3072"/>
                  </a:lnTo>
                  <a:lnTo>
                    <a:pt x="27119" y="3993"/>
                  </a:lnTo>
                  <a:lnTo>
                    <a:pt x="27206" y="3949"/>
                  </a:lnTo>
                  <a:lnTo>
                    <a:pt x="28391" y="3642"/>
                  </a:lnTo>
                  <a:lnTo>
                    <a:pt x="28435" y="3598"/>
                  </a:lnTo>
                  <a:lnTo>
                    <a:pt x="30717" y="2326"/>
                  </a:lnTo>
                  <a:lnTo>
                    <a:pt x="30761" y="2282"/>
                  </a:lnTo>
                  <a:lnTo>
                    <a:pt x="32340" y="658"/>
                  </a:lnTo>
                  <a:lnTo>
                    <a:pt x="32867" y="307"/>
                  </a:lnTo>
                  <a:lnTo>
                    <a:pt x="32911" y="264"/>
                  </a:lnTo>
                  <a:lnTo>
                    <a:pt x="32911" y="176"/>
                  </a:lnTo>
                  <a:lnTo>
                    <a:pt x="32911" y="132"/>
                  </a:lnTo>
                  <a:lnTo>
                    <a:pt x="32911" y="44"/>
                  </a:lnTo>
                  <a:lnTo>
                    <a:pt x="328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47"/>
            <p:cNvSpPr/>
            <p:nvPr/>
          </p:nvSpPr>
          <p:spPr>
            <a:xfrm>
              <a:off x="3644350" y="658525"/>
              <a:ext cx="620925" cy="835950"/>
            </a:xfrm>
            <a:custGeom>
              <a:avLst/>
              <a:gdLst/>
              <a:ahLst/>
              <a:cxnLst/>
              <a:rect l="l" t="t" r="r" b="b"/>
              <a:pathLst>
                <a:path w="24837" h="33438" extrusionOk="0">
                  <a:moveTo>
                    <a:pt x="24573" y="1"/>
                  </a:moveTo>
                  <a:lnTo>
                    <a:pt x="23344" y="703"/>
                  </a:lnTo>
                  <a:lnTo>
                    <a:pt x="20887" y="2283"/>
                  </a:lnTo>
                  <a:lnTo>
                    <a:pt x="16982" y="5223"/>
                  </a:lnTo>
                  <a:lnTo>
                    <a:pt x="16938" y="5267"/>
                  </a:lnTo>
                  <a:lnTo>
                    <a:pt x="15402" y="7768"/>
                  </a:lnTo>
                  <a:lnTo>
                    <a:pt x="13735" y="10269"/>
                  </a:lnTo>
                  <a:lnTo>
                    <a:pt x="11760" y="12770"/>
                  </a:lnTo>
                  <a:lnTo>
                    <a:pt x="9961" y="14964"/>
                  </a:lnTo>
                  <a:lnTo>
                    <a:pt x="7635" y="17860"/>
                  </a:lnTo>
                  <a:lnTo>
                    <a:pt x="5485" y="21063"/>
                  </a:lnTo>
                  <a:lnTo>
                    <a:pt x="5485" y="21107"/>
                  </a:lnTo>
                  <a:lnTo>
                    <a:pt x="4827" y="22555"/>
                  </a:lnTo>
                  <a:lnTo>
                    <a:pt x="4344" y="24354"/>
                  </a:lnTo>
                  <a:lnTo>
                    <a:pt x="3598" y="25803"/>
                  </a:lnTo>
                  <a:lnTo>
                    <a:pt x="2150" y="27514"/>
                  </a:lnTo>
                  <a:lnTo>
                    <a:pt x="2106" y="27558"/>
                  </a:lnTo>
                  <a:lnTo>
                    <a:pt x="1053" y="29840"/>
                  </a:lnTo>
                  <a:lnTo>
                    <a:pt x="0" y="33218"/>
                  </a:lnTo>
                  <a:lnTo>
                    <a:pt x="0" y="33306"/>
                  </a:lnTo>
                  <a:lnTo>
                    <a:pt x="0" y="33350"/>
                  </a:lnTo>
                  <a:lnTo>
                    <a:pt x="44" y="33394"/>
                  </a:lnTo>
                  <a:lnTo>
                    <a:pt x="88" y="33438"/>
                  </a:lnTo>
                  <a:lnTo>
                    <a:pt x="176" y="33438"/>
                  </a:lnTo>
                  <a:lnTo>
                    <a:pt x="263" y="33394"/>
                  </a:lnTo>
                  <a:lnTo>
                    <a:pt x="307" y="33306"/>
                  </a:lnTo>
                  <a:lnTo>
                    <a:pt x="1360" y="29971"/>
                  </a:lnTo>
                  <a:lnTo>
                    <a:pt x="2413" y="27733"/>
                  </a:lnTo>
                  <a:lnTo>
                    <a:pt x="3905" y="26022"/>
                  </a:lnTo>
                  <a:lnTo>
                    <a:pt x="3905" y="25978"/>
                  </a:lnTo>
                  <a:lnTo>
                    <a:pt x="4651" y="24486"/>
                  </a:lnTo>
                  <a:lnTo>
                    <a:pt x="4695" y="24486"/>
                  </a:lnTo>
                  <a:lnTo>
                    <a:pt x="5178" y="22687"/>
                  </a:lnTo>
                  <a:lnTo>
                    <a:pt x="5792" y="21239"/>
                  </a:lnTo>
                  <a:lnTo>
                    <a:pt x="7899" y="18036"/>
                  </a:lnTo>
                  <a:lnTo>
                    <a:pt x="10224" y="15183"/>
                  </a:lnTo>
                  <a:lnTo>
                    <a:pt x="12023" y="12989"/>
                  </a:lnTo>
                  <a:lnTo>
                    <a:pt x="14042" y="10488"/>
                  </a:lnTo>
                  <a:lnTo>
                    <a:pt x="15709" y="7943"/>
                  </a:lnTo>
                  <a:lnTo>
                    <a:pt x="17245" y="5486"/>
                  </a:lnTo>
                  <a:lnTo>
                    <a:pt x="21107" y="2546"/>
                  </a:lnTo>
                  <a:lnTo>
                    <a:pt x="23520" y="1010"/>
                  </a:lnTo>
                  <a:lnTo>
                    <a:pt x="24749" y="308"/>
                  </a:lnTo>
                  <a:lnTo>
                    <a:pt x="24793" y="264"/>
                  </a:lnTo>
                  <a:lnTo>
                    <a:pt x="24793" y="220"/>
                  </a:lnTo>
                  <a:lnTo>
                    <a:pt x="24836" y="133"/>
                  </a:lnTo>
                  <a:lnTo>
                    <a:pt x="24793" y="89"/>
                  </a:lnTo>
                  <a:lnTo>
                    <a:pt x="24749" y="45"/>
                  </a:lnTo>
                  <a:lnTo>
                    <a:pt x="247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47"/>
            <p:cNvSpPr/>
            <p:nvPr/>
          </p:nvSpPr>
          <p:spPr>
            <a:xfrm>
              <a:off x="3615825" y="2072575"/>
              <a:ext cx="833750" cy="351075"/>
            </a:xfrm>
            <a:custGeom>
              <a:avLst/>
              <a:gdLst/>
              <a:ahLst/>
              <a:cxnLst/>
              <a:rect l="l" t="t" r="r" b="b"/>
              <a:pathLst>
                <a:path w="33350" h="14043" extrusionOk="0">
                  <a:moveTo>
                    <a:pt x="33086" y="1"/>
                  </a:moveTo>
                  <a:lnTo>
                    <a:pt x="33042" y="45"/>
                  </a:lnTo>
                  <a:lnTo>
                    <a:pt x="32252" y="1098"/>
                  </a:lnTo>
                  <a:lnTo>
                    <a:pt x="31243" y="1931"/>
                  </a:lnTo>
                  <a:lnTo>
                    <a:pt x="28084" y="3730"/>
                  </a:lnTo>
                  <a:lnTo>
                    <a:pt x="26855" y="4169"/>
                  </a:lnTo>
                  <a:lnTo>
                    <a:pt x="22028" y="3028"/>
                  </a:lnTo>
                  <a:lnTo>
                    <a:pt x="19088" y="1800"/>
                  </a:lnTo>
                  <a:lnTo>
                    <a:pt x="19044" y="1800"/>
                  </a:lnTo>
                  <a:lnTo>
                    <a:pt x="18123" y="1580"/>
                  </a:lnTo>
                  <a:lnTo>
                    <a:pt x="17991" y="1580"/>
                  </a:lnTo>
                  <a:lnTo>
                    <a:pt x="17947" y="1624"/>
                  </a:lnTo>
                  <a:lnTo>
                    <a:pt x="17903" y="1712"/>
                  </a:lnTo>
                  <a:lnTo>
                    <a:pt x="17333" y="4213"/>
                  </a:lnTo>
                  <a:lnTo>
                    <a:pt x="16982" y="7285"/>
                  </a:lnTo>
                  <a:lnTo>
                    <a:pt x="16236" y="12814"/>
                  </a:lnTo>
                  <a:lnTo>
                    <a:pt x="16192" y="13472"/>
                  </a:lnTo>
                  <a:lnTo>
                    <a:pt x="16017" y="13647"/>
                  </a:lnTo>
                  <a:lnTo>
                    <a:pt x="12155" y="12594"/>
                  </a:lnTo>
                  <a:lnTo>
                    <a:pt x="12111" y="12594"/>
                  </a:lnTo>
                  <a:lnTo>
                    <a:pt x="5749" y="12858"/>
                  </a:lnTo>
                  <a:lnTo>
                    <a:pt x="2633" y="12858"/>
                  </a:lnTo>
                  <a:lnTo>
                    <a:pt x="176" y="12638"/>
                  </a:lnTo>
                  <a:lnTo>
                    <a:pt x="132" y="12638"/>
                  </a:lnTo>
                  <a:lnTo>
                    <a:pt x="44" y="12682"/>
                  </a:lnTo>
                  <a:lnTo>
                    <a:pt x="0" y="12726"/>
                  </a:lnTo>
                  <a:lnTo>
                    <a:pt x="0" y="12814"/>
                  </a:lnTo>
                  <a:lnTo>
                    <a:pt x="0" y="12858"/>
                  </a:lnTo>
                  <a:lnTo>
                    <a:pt x="44" y="12945"/>
                  </a:lnTo>
                  <a:lnTo>
                    <a:pt x="88" y="12989"/>
                  </a:lnTo>
                  <a:lnTo>
                    <a:pt x="132" y="12989"/>
                  </a:lnTo>
                  <a:lnTo>
                    <a:pt x="2633" y="13209"/>
                  </a:lnTo>
                  <a:lnTo>
                    <a:pt x="5792" y="13209"/>
                  </a:lnTo>
                  <a:lnTo>
                    <a:pt x="12111" y="12945"/>
                  </a:lnTo>
                  <a:lnTo>
                    <a:pt x="16017" y="14042"/>
                  </a:lnTo>
                  <a:lnTo>
                    <a:pt x="16060" y="14042"/>
                  </a:lnTo>
                  <a:lnTo>
                    <a:pt x="16148" y="13998"/>
                  </a:lnTo>
                  <a:lnTo>
                    <a:pt x="16192" y="13955"/>
                  </a:lnTo>
                  <a:lnTo>
                    <a:pt x="16499" y="13647"/>
                  </a:lnTo>
                  <a:lnTo>
                    <a:pt x="16543" y="13560"/>
                  </a:lnTo>
                  <a:lnTo>
                    <a:pt x="16587" y="12858"/>
                  </a:lnTo>
                  <a:lnTo>
                    <a:pt x="17333" y="7329"/>
                  </a:lnTo>
                  <a:lnTo>
                    <a:pt x="17684" y="4301"/>
                  </a:lnTo>
                  <a:lnTo>
                    <a:pt x="18211" y="1975"/>
                  </a:lnTo>
                  <a:lnTo>
                    <a:pt x="18957" y="2151"/>
                  </a:lnTo>
                  <a:lnTo>
                    <a:pt x="21897" y="3379"/>
                  </a:lnTo>
                  <a:lnTo>
                    <a:pt x="21940" y="3379"/>
                  </a:lnTo>
                  <a:lnTo>
                    <a:pt x="26811" y="4520"/>
                  </a:lnTo>
                  <a:lnTo>
                    <a:pt x="26943" y="4476"/>
                  </a:lnTo>
                  <a:lnTo>
                    <a:pt x="28215" y="4038"/>
                  </a:lnTo>
                  <a:lnTo>
                    <a:pt x="28259" y="4038"/>
                  </a:lnTo>
                  <a:lnTo>
                    <a:pt x="31419" y="2195"/>
                  </a:lnTo>
                  <a:lnTo>
                    <a:pt x="31462" y="2195"/>
                  </a:lnTo>
                  <a:lnTo>
                    <a:pt x="32516" y="1361"/>
                  </a:lnTo>
                  <a:lnTo>
                    <a:pt x="32516" y="1317"/>
                  </a:lnTo>
                  <a:lnTo>
                    <a:pt x="33305" y="264"/>
                  </a:lnTo>
                  <a:lnTo>
                    <a:pt x="33349" y="220"/>
                  </a:lnTo>
                  <a:lnTo>
                    <a:pt x="33349" y="132"/>
                  </a:lnTo>
                  <a:lnTo>
                    <a:pt x="33305" y="88"/>
                  </a:lnTo>
                  <a:lnTo>
                    <a:pt x="33262" y="45"/>
                  </a:lnTo>
                  <a:lnTo>
                    <a:pt x="3321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47"/>
            <p:cNvSpPr/>
            <p:nvPr/>
          </p:nvSpPr>
          <p:spPr>
            <a:xfrm>
              <a:off x="3615825" y="642075"/>
              <a:ext cx="642875" cy="845825"/>
            </a:xfrm>
            <a:custGeom>
              <a:avLst/>
              <a:gdLst/>
              <a:ahLst/>
              <a:cxnLst/>
              <a:rect l="l" t="t" r="r" b="b"/>
              <a:pathLst>
                <a:path w="25715" h="33833" extrusionOk="0">
                  <a:moveTo>
                    <a:pt x="25495" y="1"/>
                  </a:moveTo>
                  <a:lnTo>
                    <a:pt x="24134" y="483"/>
                  </a:lnTo>
                  <a:lnTo>
                    <a:pt x="24091" y="483"/>
                  </a:lnTo>
                  <a:lnTo>
                    <a:pt x="22862" y="1229"/>
                  </a:lnTo>
                  <a:lnTo>
                    <a:pt x="20273" y="3028"/>
                  </a:lnTo>
                  <a:lnTo>
                    <a:pt x="16982" y="5530"/>
                  </a:lnTo>
                  <a:lnTo>
                    <a:pt x="16938" y="5573"/>
                  </a:lnTo>
                  <a:lnTo>
                    <a:pt x="16236" y="6451"/>
                  </a:lnTo>
                  <a:lnTo>
                    <a:pt x="16236" y="6495"/>
                  </a:lnTo>
                  <a:lnTo>
                    <a:pt x="15007" y="8645"/>
                  </a:lnTo>
                  <a:lnTo>
                    <a:pt x="13559" y="10839"/>
                  </a:lnTo>
                  <a:lnTo>
                    <a:pt x="9742" y="15490"/>
                  </a:lnTo>
                  <a:lnTo>
                    <a:pt x="8162" y="17509"/>
                  </a:lnTo>
                  <a:lnTo>
                    <a:pt x="5836" y="21019"/>
                  </a:lnTo>
                  <a:lnTo>
                    <a:pt x="5792" y="21063"/>
                  </a:lnTo>
                  <a:lnTo>
                    <a:pt x="4476" y="24267"/>
                  </a:lnTo>
                  <a:lnTo>
                    <a:pt x="2414" y="27645"/>
                  </a:lnTo>
                  <a:lnTo>
                    <a:pt x="1360" y="29927"/>
                  </a:lnTo>
                  <a:lnTo>
                    <a:pt x="0" y="33569"/>
                  </a:lnTo>
                  <a:lnTo>
                    <a:pt x="0" y="33657"/>
                  </a:lnTo>
                  <a:lnTo>
                    <a:pt x="0" y="33701"/>
                  </a:lnTo>
                  <a:lnTo>
                    <a:pt x="44" y="33789"/>
                  </a:lnTo>
                  <a:lnTo>
                    <a:pt x="88" y="33832"/>
                  </a:lnTo>
                  <a:lnTo>
                    <a:pt x="176" y="33832"/>
                  </a:lnTo>
                  <a:lnTo>
                    <a:pt x="263" y="33789"/>
                  </a:lnTo>
                  <a:lnTo>
                    <a:pt x="307" y="33701"/>
                  </a:lnTo>
                  <a:lnTo>
                    <a:pt x="1668" y="30103"/>
                  </a:lnTo>
                  <a:lnTo>
                    <a:pt x="2721" y="27821"/>
                  </a:lnTo>
                  <a:lnTo>
                    <a:pt x="4783" y="24442"/>
                  </a:lnTo>
                  <a:lnTo>
                    <a:pt x="4783" y="24398"/>
                  </a:lnTo>
                  <a:lnTo>
                    <a:pt x="6143" y="21195"/>
                  </a:lnTo>
                  <a:lnTo>
                    <a:pt x="8469" y="17728"/>
                  </a:lnTo>
                  <a:lnTo>
                    <a:pt x="10005" y="15710"/>
                  </a:lnTo>
                  <a:lnTo>
                    <a:pt x="13823" y="11015"/>
                  </a:lnTo>
                  <a:lnTo>
                    <a:pt x="15314" y="8821"/>
                  </a:lnTo>
                  <a:lnTo>
                    <a:pt x="16499" y="6671"/>
                  </a:lnTo>
                  <a:lnTo>
                    <a:pt x="17201" y="5793"/>
                  </a:lnTo>
                  <a:lnTo>
                    <a:pt x="20492" y="3292"/>
                  </a:lnTo>
                  <a:lnTo>
                    <a:pt x="23037" y="1537"/>
                  </a:lnTo>
                  <a:lnTo>
                    <a:pt x="24266" y="791"/>
                  </a:lnTo>
                  <a:lnTo>
                    <a:pt x="25626" y="352"/>
                  </a:lnTo>
                  <a:lnTo>
                    <a:pt x="25670" y="308"/>
                  </a:lnTo>
                  <a:lnTo>
                    <a:pt x="25714" y="264"/>
                  </a:lnTo>
                  <a:lnTo>
                    <a:pt x="25714" y="176"/>
                  </a:lnTo>
                  <a:lnTo>
                    <a:pt x="25714" y="132"/>
                  </a:lnTo>
                  <a:lnTo>
                    <a:pt x="25670" y="45"/>
                  </a:lnTo>
                  <a:lnTo>
                    <a:pt x="2562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47"/>
            <p:cNvSpPr/>
            <p:nvPr/>
          </p:nvSpPr>
          <p:spPr>
            <a:xfrm>
              <a:off x="3589500" y="2073675"/>
              <a:ext cx="884200" cy="377400"/>
            </a:xfrm>
            <a:custGeom>
              <a:avLst/>
              <a:gdLst/>
              <a:ahLst/>
              <a:cxnLst/>
              <a:rect l="l" t="t" r="r" b="b"/>
              <a:pathLst>
                <a:path w="35368" h="15096" extrusionOk="0">
                  <a:moveTo>
                    <a:pt x="35192" y="1"/>
                  </a:moveTo>
                  <a:lnTo>
                    <a:pt x="35104" y="44"/>
                  </a:lnTo>
                  <a:lnTo>
                    <a:pt x="35061" y="88"/>
                  </a:lnTo>
                  <a:lnTo>
                    <a:pt x="34315" y="1141"/>
                  </a:lnTo>
                  <a:lnTo>
                    <a:pt x="31901" y="2721"/>
                  </a:lnTo>
                  <a:lnTo>
                    <a:pt x="29137" y="4301"/>
                  </a:lnTo>
                  <a:lnTo>
                    <a:pt x="27733" y="4871"/>
                  </a:lnTo>
                  <a:lnTo>
                    <a:pt x="22379" y="3511"/>
                  </a:lnTo>
                  <a:lnTo>
                    <a:pt x="19966" y="2414"/>
                  </a:lnTo>
                  <a:lnTo>
                    <a:pt x="19834" y="2414"/>
                  </a:lnTo>
                  <a:lnTo>
                    <a:pt x="19790" y="2502"/>
                  </a:lnTo>
                  <a:lnTo>
                    <a:pt x="19746" y="2546"/>
                  </a:lnTo>
                  <a:lnTo>
                    <a:pt x="19264" y="5486"/>
                  </a:lnTo>
                  <a:lnTo>
                    <a:pt x="18737" y="8996"/>
                  </a:lnTo>
                  <a:lnTo>
                    <a:pt x="18342" y="12024"/>
                  </a:lnTo>
                  <a:lnTo>
                    <a:pt x="18079" y="13340"/>
                  </a:lnTo>
                  <a:lnTo>
                    <a:pt x="17508" y="14305"/>
                  </a:lnTo>
                  <a:lnTo>
                    <a:pt x="17026" y="14613"/>
                  </a:lnTo>
                  <a:lnTo>
                    <a:pt x="16367" y="14744"/>
                  </a:lnTo>
                  <a:lnTo>
                    <a:pt x="15578" y="14613"/>
                  </a:lnTo>
                  <a:lnTo>
                    <a:pt x="11979" y="13647"/>
                  </a:lnTo>
                  <a:lnTo>
                    <a:pt x="11936" y="13647"/>
                  </a:lnTo>
                  <a:lnTo>
                    <a:pt x="8996" y="13691"/>
                  </a:lnTo>
                  <a:lnTo>
                    <a:pt x="5529" y="13867"/>
                  </a:lnTo>
                  <a:lnTo>
                    <a:pt x="2808" y="13691"/>
                  </a:lnTo>
                  <a:lnTo>
                    <a:pt x="176" y="13296"/>
                  </a:lnTo>
                  <a:lnTo>
                    <a:pt x="132" y="13296"/>
                  </a:lnTo>
                  <a:lnTo>
                    <a:pt x="44" y="13340"/>
                  </a:lnTo>
                  <a:lnTo>
                    <a:pt x="0" y="13384"/>
                  </a:lnTo>
                  <a:lnTo>
                    <a:pt x="0" y="13472"/>
                  </a:lnTo>
                  <a:lnTo>
                    <a:pt x="0" y="13516"/>
                  </a:lnTo>
                  <a:lnTo>
                    <a:pt x="44" y="13603"/>
                  </a:lnTo>
                  <a:lnTo>
                    <a:pt x="88" y="13647"/>
                  </a:lnTo>
                  <a:lnTo>
                    <a:pt x="132" y="13647"/>
                  </a:lnTo>
                  <a:lnTo>
                    <a:pt x="2764" y="14042"/>
                  </a:lnTo>
                  <a:lnTo>
                    <a:pt x="5529" y="14174"/>
                  </a:lnTo>
                  <a:lnTo>
                    <a:pt x="8996" y="14042"/>
                  </a:lnTo>
                  <a:lnTo>
                    <a:pt x="11892" y="13998"/>
                  </a:lnTo>
                  <a:lnTo>
                    <a:pt x="15490" y="14964"/>
                  </a:lnTo>
                  <a:lnTo>
                    <a:pt x="16324" y="15095"/>
                  </a:lnTo>
                  <a:lnTo>
                    <a:pt x="16411" y="15095"/>
                  </a:lnTo>
                  <a:lnTo>
                    <a:pt x="17113" y="14964"/>
                  </a:lnTo>
                  <a:lnTo>
                    <a:pt x="17201" y="14920"/>
                  </a:lnTo>
                  <a:lnTo>
                    <a:pt x="17728" y="14569"/>
                  </a:lnTo>
                  <a:lnTo>
                    <a:pt x="17816" y="14525"/>
                  </a:lnTo>
                  <a:lnTo>
                    <a:pt x="18386" y="13472"/>
                  </a:lnTo>
                  <a:lnTo>
                    <a:pt x="18430" y="13428"/>
                  </a:lnTo>
                  <a:lnTo>
                    <a:pt x="18693" y="12068"/>
                  </a:lnTo>
                  <a:lnTo>
                    <a:pt x="19088" y="9040"/>
                  </a:lnTo>
                  <a:lnTo>
                    <a:pt x="19615" y="5529"/>
                  </a:lnTo>
                  <a:lnTo>
                    <a:pt x="20053" y="2853"/>
                  </a:lnTo>
                  <a:lnTo>
                    <a:pt x="22247" y="3862"/>
                  </a:lnTo>
                  <a:lnTo>
                    <a:pt x="22291" y="3862"/>
                  </a:lnTo>
                  <a:lnTo>
                    <a:pt x="27689" y="5222"/>
                  </a:lnTo>
                  <a:lnTo>
                    <a:pt x="27820" y="5222"/>
                  </a:lnTo>
                  <a:lnTo>
                    <a:pt x="29268" y="4608"/>
                  </a:lnTo>
                  <a:lnTo>
                    <a:pt x="32121" y="3028"/>
                  </a:lnTo>
                  <a:lnTo>
                    <a:pt x="34534" y="1405"/>
                  </a:lnTo>
                  <a:lnTo>
                    <a:pt x="34578" y="1361"/>
                  </a:lnTo>
                  <a:lnTo>
                    <a:pt x="35324" y="308"/>
                  </a:lnTo>
                  <a:lnTo>
                    <a:pt x="35368" y="220"/>
                  </a:lnTo>
                  <a:lnTo>
                    <a:pt x="35368" y="176"/>
                  </a:lnTo>
                  <a:lnTo>
                    <a:pt x="35368" y="88"/>
                  </a:lnTo>
                  <a:lnTo>
                    <a:pt x="35324" y="44"/>
                  </a:lnTo>
                  <a:lnTo>
                    <a:pt x="3523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47"/>
            <p:cNvSpPr/>
            <p:nvPr/>
          </p:nvSpPr>
          <p:spPr>
            <a:xfrm>
              <a:off x="3598275" y="630025"/>
              <a:ext cx="656025" cy="832650"/>
            </a:xfrm>
            <a:custGeom>
              <a:avLst/>
              <a:gdLst/>
              <a:ahLst/>
              <a:cxnLst/>
              <a:rect l="l" t="t" r="r" b="b"/>
              <a:pathLst>
                <a:path w="26241" h="33306" extrusionOk="0">
                  <a:moveTo>
                    <a:pt x="26021" y="0"/>
                  </a:moveTo>
                  <a:lnTo>
                    <a:pt x="25626" y="132"/>
                  </a:lnTo>
                  <a:lnTo>
                    <a:pt x="24090" y="263"/>
                  </a:lnTo>
                  <a:lnTo>
                    <a:pt x="24003" y="263"/>
                  </a:lnTo>
                  <a:lnTo>
                    <a:pt x="20141" y="2984"/>
                  </a:lnTo>
                  <a:lnTo>
                    <a:pt x="17377" y="5310"/>
                  </a:lnTo>
                  <a:lnTo>
                    <a:pt x="14832" y="7811"/>
                  </a:lnTo>
                  <a:lnTo>
                    <a:pt x="13691" y="9303"/>
                  </a:lnTo>
                  <a:lnTo>
                    <a:pt x="13647" y="9390"/>
                  </a:lnTo>
                  <a:lnTo>
                    <a:pt x="13384" y="10619"/>
                  </a:lnTo>
                  <a:lnTo>
                    <a:pt x="11672" y="12725"/>
                  </a:lnTo>
                  <a:lnTo>
                    <a:pt x="10839" y="13735"/>
                  </a:lnTo>
                  <a:lnTo>
                    <a:pt x="9961" y="14744"/>
                  </a:lnTo>
                  <a:lnTo>
                    <a:pt x="9127" y="15841"/>
                  </a:lnTo>
                  <a:lnTo>
                    <a:pt x="8293" y="17026"/>
                  </a:lnTo>
                  <a:lnTo>
                    <a:pt x="7460" y="18210"/>
                  </a:lnTo>
                  <a:lnTo>
                    <a:pt x="6626" y="19483"/>
                  </a:lnTo>
                  <a:lnTo>
                    <a:pt x="5836" y="20755"/>
                  </a:lnTo>
                  <a:lnTo>
                    <a:pt x="5090" y="22072"/>
                  </a:lnTo>
                  <a:lnTo>
                    <a:pt x="4344" y="23388"/>
                  </a:lnTo>
                  <a:lnTo>
                    <a:pt x="3598" y="24749"/>
                  </a:lnTo>
                  <a:lnTo>
                    <a:pt x="2896" y="26153"/>
                  </a:lnTo>
                  <a:lnTo>
                    <a:pt x="2238" y="27513"/>
                  </a:lnTo>
                  <a:lnTo>
                    <a:pt x="1624" y="28917"/>
                  </a:lnTo>
                  <a:lnTo>
                    <a:pt x="1053" y="30321"/>
                  </a:lnTo>
                  <a:lnTo>
                    <a:pt x="483" y="31682"/>
                  </a:lnTo>
                  <a:lnTo>
                    <a:pt x="0" y="33086"/>
                  </a:lnTo>
                  <a:lnTo>
                    <a:pt x="0" y="33130"/>
                  </a:lnTo>
                  <a:lnTo>
                    <a:pt x="0" y="33217"/>
                  </a:lnTo>
                  <a:lnTo>
                    <a:pt x="44" y="33261"/>
                  </a:lnTo>
                  <a:lnTo>
                    <a:pt x="132" y="33305"/>
                  </a:lnTo>
                  <a:lnTo>
                    <a:pt x="176" y="33305"/>
                  </a:lnTo>
                  <a:lnTo>
                    <a:pt x="263" y="33261"/>
                  </a:lnTo>
                  <a:lnTo>
                    <a:pt x="351" y="33217"/>
                  </a:lnTo>
                  <a:lnTo>
                    <a:pt x="834" y="31813"/>
                  </a:lnTo>
                  <a:lnTo>
                    <a:pt x="1360" y="30453"/>
                  </a:lnTo>
                  <a:lnTo>
                    <a:pt x="1931" y="29049"/>
                  </a:lnTo>
                  <a:lnTo>
                    <a:pt x="2589" y="27688"/>
                  </a:lnTo>
                  <a:lnTo>
                    <a:pt x="3247" y="26284"/>
                  </a:lnTo>
                  <a:lnTo>
                    <a:pt x="3905" y="24924"/>
                  </a:lnTo>
                  <a:lnTo>
                    <a:pt x="4651" y="23564"/>
                  </a:lnTo>
                  <a:lnTo>
                    <a:pt x="5397" y="22247"/>
                  </a:lnTo>
                  <a:lnTo>
                    <a:pt x="6143" y="20931"/>
                  </a:lnTo>
                  <a:lnTo>
                    <a:pt x="6933" y="19658"/>
                  </a:lnTo>
                  <a:lnTo>
                    <a:pt x="7767" y="18430"/>
                  </a:lnTo>
                  <a:lnTo>
                    <a:pt x="8557" y="17201"/>
                  </a:lnTo>
                  <a:lnTo>
                    <a:pt x="9390" y="16060"/>
                  </a:lnTo>
                  <a:lnTo>
                    <a:pt x="10268" y="14963"/>
                  </a:lnTo>
                  <a:lnTo>
                    <a:pt x="11102" y="13954"/>
                  </a:lnTo>
                  <a:lnTo>
                    <a:pt x="11936" y="12945"/>
                  </a:lnTo>
                  <a:lnTo>
                    <a:pt x="13691" y="10795"/>
                  </a:lnTo>
                  <a:lnTo>
                    <a:pt x="13735" y="10751"/>
                  </a:lnTo>
                  <a:lnTo>
                    <a:pt x="13998" y="9478"/>
                  </a:lnTo>
                  <a:lnTo>
                    <a:pt x="15095" y="8030"/>
                  </a:lnTo>
                  <a:lnTo>
                    <a:pt x="17596" y="5573"/>
                  </a:lnTo>
                  <a:lnTo>
                    <a:pt x="20361" y="3291"/>
                  </a:lnTo>
                  <a:lnTo>
                    <a:pt x="24134" y="614"/>
                  </a:lnTo>
                  <a:lnTo>
                    <a:pt x="25670" y="483"/>
                  </a:lnTo>
                  <a:lnTo>
                    <a:pt x="26109" y="351"/>
                  </a:lnTo>
                  <a:lnTo>
                    <a:pt x="26153" y="307"/>
                  </a:lnTo>
                  <a:lnTo>
                    <a:pt x="26197" y="263"/>
                  </a:lnTo>
                  <a:lnTo>
                    <a:pt x="26241" y="176"/>
                  </a:lnTo>
                  <a:lnTo>
                    <a:pt x="26241" y="132"/>
                  </a:lnTo>
                  <a:lnTo>
                    <a:pt x="26197" y="88"/>
                  </a:lnTo>
                  <a:lnTo>
                    <a:pt x="26153" y="44"/>
                  </a:lnTo>
                  <a:lnTo>
                    <a:pt x="260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5" name="Google Shape;695;p47"/>
            <p:cNvSpPr/>
            <p:nvPr/>
          </p:nvSpPr>
          <p:spPr>
            <a:xfrm>
              <a:off x="3611425" y="1686425"/>
              <a:ext cx="2121650" cy="846925"/>
            </a:xfrm>
            <a:custGeom>
              <a:avLst/>
              <a:gdLst/>
              <a:ahLst/>
              <a:cxnLst/>
              <a:rect l="l" t="t" r="r" b="b"/>
              <a:pathLst>
                <a:path w="84866" h="33877" extrusionOk="0">
                  <a:moveTo>
                    <a:pt x="80478" y="1"/>
                  </a:moveTo>
                  <a:lnTo>
                    <a:pt x="76923" y="483"/>
                  </a:lnTo>
                  <a:lnTo>
                    <a:pt x="73632" y="834"/>
                  </a:lnTo>
                  <a:lnTo>
                    <a:pt x="70824" y="1098"/>
                  </a:lnTo>
                  <a:lnTo>
                    <a:pt x="68849" y="1405"/>
                  </a:lnTo>
                  <a:lnTo>
                    <a:pt x="68805" y="1405"/>
                  </a:lnTo>
                  <a:lnTo>
                    <a:pt x="67533" y="1888"/>
                  </a:lnTo>
                  <a:lnTo>
                    <a:pt x="67489" y="1931"/>
                  </a:lnTo>
                  <a:lnTo>
                    <a:pt x="65558" y="3731"/>
                  </a:lnTo>
                  <a:lnTo>
                    <a:pt x="63145" y="5266"/>
                  </a:lnTo>
                  <a:lnTo>
                    <a:pt x="59239" y="6934"/>
                  </a:lnTo>
                  <a:lnTo>
                    <a:pt x="54939" y="8514"/>
                  </a:lnTo>
                  <a:lnTo>
                    <a:pt x="51824" y="9611"/>
                  </a:lnTo>
                  <a:lnTo>
                    <a:pt x="48752" y="10269"/>
                  </a:lnTo>
                  <a:lnTo>
                    <a:pt x="48708" y="10313"/>
                  </a:lnTo>
                  <a:lnTo>
                    <a:pt x="41292" y="13999"/>
                  </a:lnTo>
                  <a:lnTo>
                    <a:pt x="41248" y="14042"/>
                  </a:lnTo>
                  <a:lnTo>
                    <a:pt x="37475" y="16456"/>
                  </a:lnTo>
                  <a:lnTo>
                    <a:pt x="35105" y="17816"/>
                  </a:lnTo>
                  <a:lnTo>
                    <a:pt x="32999" y="18387"/>
                  </a:lnTo>
                  <a:lnTo>
                    <a:pt x="32955" y="18387"/>
                  </a:lnTo>
                  <a:lnTo>
                    <a:pt x="29181" y="20537"/>
                  </a:lnTo>
                  <a:lnTo>
                    <a:pt x="26987" y="21722"/>
                  </a:lnTo>
                  <a:lnTo>
                    <a:pt x="26153" y="21853"/>
                  </a:lnTo>
                  <a:lnTo>
                    <a:pt x="23170" y="21063"/>
                  </a:lnTo>
                  <a:lnTo>
                    <a:pt x="21634" y="20756"/>
                  </a:lnTo>
                  <a:lnTo>
                    <a:pt x="21546" y="20800"/>
                  </a:lnTo>
                  <a:lnTo>
                    <a:pt x="20888" y="21107"/>
                  </a:lnTo>
                  <a:lnTo>
                    <a:pt x="20800" y="21151"/>
                  </a:lnTo>
                  <a:lnTo>
                    <a:pt x="20273" y="21941"/>
                  </a:lnTo>
                  <a:lnTo>
                    <a:pt x="20273" y="21985"/>
                  </a:lnTo>
                  <a:lnTo>
                    <a:pt x="19747" y="24047"/>
                  </a:lnTo>
                  <a:lnTo>
                    <a:pt x="19747" y="24091"/>
                  </a:lnTo>
                  <a:lnTo>
                    <a:pt x="19308" y="27382"/>
                  </a:lnTo>
                  <a:lnTo>
                    <a:pt x="18430" y="30234"/>
                  </a:lnTo>
                  <a:lnTo>
                    <a:pt x="18036" y="32955"/>
                  </a:lnTo>
                  <a:lnTo>
                    <a:pt x="17816" y="33438"/>
                  </a:lnTo>
                  <a:lnTo>
                    <a:pt x="17553" y="33525"/>
                  </a:lnTo>
                  <a:lnTo>
                    <a:pt x="14788" y="32955"/>
                  </a:lnTo>
                  <a:lnTo>
                    <a:pt x="11848" y="32121"/>
                  </a:lnTo>
                  <a:lnTo>
                    <a:pt x="9172" y="31419"/>
                  </a:lnTo>
                  <a:lnTo>
                    <a:pt x="9128" y="31419"/>
                  </a:lnTo>
                  <a:lnTo>
                    <a:pt x="6144" y="31331"/>
                  </a:lnTo>
                  <a:lnTo>
                    <a:pt x="2897" y="31068"/>
                  </a:lnTo>
                  <a:lnTo>
                    <a:pt x="220" y="30629"/>
                  </a:lnTo>
                  <a:lnTo>
                    <a:pt x="132" y="30629"/>
                  </a:lnTo>
                  <a:lnTo>
                    <a:pt x="88" y="30673"/>
                  </a:lnTo>
                  <a:lnTo>
                    <a:pt x="45" y="30717"/>
                  </a:lnTo>
                  <a:lnTo>
                    <a:pt x="1" y="30761"/>
                  </a:lnTo>
                  <a:lnTo>
                    <a:pt x="1" y="30849"/>
                  </a:lnTo>
                  <a:lnTo>
                    <a:pt x="45" y="30893"/>
                  </a:lnTo>
                  <a:lnTo>
                    <a:pt x="88" y="30980"/>
                  </a:lnTo>
                  <a:lnTo>
                    <a:pt x="132" y="30980"/>
                  </a:lnTo>
                  <a:lnTo>
                    <a:pt x="2853" y="31419"/>
                  </a:lnTo>
                  <a:lnTo>
                    <a:pt x="6144" y="31682"/>
                  </a:lnTo>
                  <a:lnTo>
                    <a:pt x="9128" y="31770"/>
                  </a:lnTo>
                  <a:lnTo>
                    <a:pt x="11761" y="32472"/>
                  </a:lnTo>
                  <a:lnTo>
                    <a:pt x="14701" y="33306"/>
                  </a:lnTo>
                  <a:lnTo>
                    <a:pt x="17553" y="33876"/>
                  </a:lnTo>
                  <a:lnTo>
                    <a:pt x="17641" y="33876"/>
                  </a:lnTo>
                  <a:lnTo>
                    <a:pt x="18036" y="33701"/>
                  </a:lnTo>
                  <a:lnTo>
                    <a:pt x="18123" y="33613"/>
                  </a:lnTo>
                  <a:lnTo>
                    <a:pt x="18387" y="33043"/>
                  </a:lnTo>
                  <a:lnTo>
                    <a:pt x="18387" y="32999"/>
                  </a:lnTo>
                  <a:lnTo>
                    <a:pt x="18781" y="30322"/>
                  </a:lnTo>
                  <a:lnTo>
                    <a:pt x="19659" y="27470"/>
                  </a:lnTo>
                  <a:lnTo>
                    <a:pt x="20098" y="24135"/>
                  </a:lnTo>
                  <a:lnTo>
                    <a:pt x="20624" y="22116"/>
                  </a:lnTo>
                  <a:lnTo>
                    <a:pt x="21063" y="21414"/>
                  </a:lnTo>
                  <a:lnTo>
                    <a:pt x="21634" y="21107"/>
                  </a:lnTo>
                  <a:lnTo>
                    <a:pt x="23082" y="21414"/>
                  </a:lnTo>
                  <a:lnTo>
                    <a:pt x="26110" y="22204"/>
                  </a:lnTo>
                  <a:lnTo>
                    <a:pt x="26197" y="22204"/>
                  </a:lnTo>
                  <a:lnTo>
                    <a:pt x="27031" y="22073"/>
                  </a:lnTo>
                  <a:lnTo>
                    <a:pt x="27119" y="22029"/>
                  </a:lnTo>
                  <a:lnTo>
                    <a:pt x="29357" y="20844"/>
                  </a:lnTo>
                  <a:lnTo>
                    <a:pt x="33130" y="18738"/>
                  </a:lnTo>
                  <a:lnTo>
                    <a:pt x="35193" y="18123"/>
                  </a:lnTo>
                  <a:lnTo>
                    <a:pt x="35237" y="18123"/>
                  </a:lnTo>
                  <a:lnTo>
                    <a:pt x="37650" y="16763"/>
                  </a:lnTo>
                  <a:lnTo>
                    <a:pt x="41424" y="14306"/>
                  </a:lnTo>
                  <a:lnTo>
                    <a:pt x="48840" y="10620"/>
                  </a:lnTo>
                  <a:lnTo>
                    <a:pt x="51911" y="9918"/>
                  </a:lnTo>
                  <a:lnTo>
                    <a:pt x="55071" y="8821"/>
                  </a:lnTo>
                  <a:lnTo>
                    <a:pt x="59371" y="7241"/>
                  </a:lnTo>
                  <a:lnTo>
                    <a:pt x="63276" y="5574"/>
                  </a:lnTo>
                  <a:lnTo>
                    <a:pt x="63320" y="5574"/>
                  </a:lnTo>
                  <a:lnTo>
                    <a:pt x="65778" y="4038"/>
                  </a:lnTo>
                  <a:lnTo>
                    <a:pt x="65778" y="3994"/>
                  </a:lnTo>
                  <a:lnTo>
                    <a:pt x="67708" y="2195"/>
                  </a:lnTo>
                  <a:lnTo>
                    <a:pt x="68893" y="1756"/>
                  </a:lnTo>
                  <a:lnTo>
                    <a:pt x="70868" y="1405"/>
                  </a:lnTo>
                  <a:lnTo>
                    <a:pt x="73676" y="1186"/>
                  </a:lnTo>
                  <a:lnTo>
                    <a:pt x="76967" y="834"/>
                  </a:lnTo>
                  <a:lnTo>
                    <a:pt x="80478" y="352"/>
                  </a:lnTo>
                  <a:lnTo>
                    <a:pt x="81882" y="571"/>
                  </a:lnTo>
                  <a:lnTo>
                    <a:pt x="82233" y="834"/>
                  </a:lnTo>
                  <a:lnTo>
                    <a:pt x="82672" y="2458"/>
                  </a:lnTo>
                  <a:lnTo>
                    <a:pt x="83461" y="6144"/>
                  </a:lnTo>
                  <a:lnTo>
                    <a:pt x="84558" y="11059"/>
                  </a:lnTo>
                  <a:lnTo>
                    <a:pt x="84558" y="11146"/>
                  </a:lnTo>
                  <a:lnTo>
                    <a:pt x="84602" y="11190"/>
                  </a:lnTo>
                  <a:lnTo>
                    <a:pt x="84822" y="11190"/>
                  </a:lnTo>
                  <a:lnTo>
                    <a:pt x="84866" y="11146"/>
                  </a:lnTo>
                  <a:lnTo>
                    <a:pt x="84866" y="11059"/>
                  </a:lnTo>
                  <a:lnTo>
                    <a:pt x="84866" y="11015"/>
                  </a:lnTo>
                  <a:lnTo>
                    <a:pt x="83812" y="6056"/>
                  </a:lnTo>
                  <a:lnTo>
                    <a:pt x="82979" y="2370"/>
                  </a:lnTo>
                  <a:lnTo>
                    <a:pt x="82540" y="703"/>
                  </a:lnTo>
                  <a:lnTo>
                    <a:pt x="82496" y="615"/>
                  </a:lnTo>
                  <a:lnTo>
                    <a:pt x="82101" y="264"/>
                  </a:lnTo>
                  <a:lnTo>
                    <a:pt x="82013" y="220"/>
                  </a:lnTo>
                  <a:lnTo>
                    <a:pt x="805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6" name="Google Shape;696;p47"/>
            <p:cNvSpPr/>
            <p:nvPr/>
          </p:nvSpPr>
          <p:spPr>
            <a:xfrm>
              <a:off x="3555475" y="722150"/>
              <a:ext cx="443225" cy="703225"/>
            </a:xfrm>
            <a:custGeom>
              <a:avLst/>
              <a:gdLst/>
              <a:ahLst/>
              <a:cxnLst/>
              <a:rect l="l" t="t" r="r" b="b"/>
              <a:pathLst>
                <a:path w="17729" h="28129" extrusionOk="0">
                  <a:moveTo>
                    <a:pt x="17509" y="1"/>
                  </a:moveTo>
                  <a:lnTo>
                    <a:pt x="17465" y="45"/>
                  </a:lnTo>
                  <a:lnTo>
                    <a:pt x="14174" y="3248"/>
                  </a:lnTo>
                  <a:lnTo>
                    <a:pt x="14130" y="3248"/>
                  </a:lnTo>
                  <a:lnTo>
                    <a:pt x="9742" y="10225"/>
                  </a:lnTo>
                  <a:lnTo>
                    <a:pt x="7680" y="13121"/>
                  </a:lnTo>
                  <a:lnTo>
                    <a:pt x="7636" y="13121"/>
                  </a:lnTo>
                  <a:lnTo>
                    <a:pt x="6363" y="15710"/>
                  </a:lnTo>
                  <a:lnTo>
                    <a:pt x="4608" y="18913"/>
                  </a:lnTo>
                  <a:lnTo>
                    <a:pt x="3028" y="22073"/>
                  </a:lnTo>
                  <a:lnTo>
                    <a:pt x="1361" y="24969"/>
                  </a:lnTo>
                  <a:lnTo>
                    <a:pt x="1" y="27909"/>
                  </a:lnTo>
                  <a:lnTo>
                    <a:pt x="1" y="27953"/>
                  </a:lnTo>
                  <a:lnTo>
                    <a:pt x="1" y="28040"/>
                  </a:lnTo>
                  <a:lnTo>
                    <a:pt x="45" y="28084"/>
                  </a:lnTo>
                  <a:lnTo>
                    <a:pt x="88" y="28128"/>
                  </a:lnTo>
                  <a:lnTo>
                    <a:pt x="264" y="28128"/>
                  </a:lnTo>
                  <a:lnTo>
                    <a:pt x="352" y="28040"/>
                  </a:lnTo>
                  <a:lnTo>
                    <a:pt x="1668" y="25144"/>
                  </a:lnTo>
                  <a:lnTo>
                    <a:pt x="3336" y="22204"/>
                  </a:lnTo>
                  <a:lnTo>
                    <a:pt x="4915" y="19089"/>
                  </a:lnTo>
                  <a:lnTo>
                    <a:pt x="6671" y="15886"/>
                  </a:lnTo>
                  <a:lnTo>
                    <a:pt x="7943" y="13297"/>
                  </a:lnTo>
                  <a:lnTo>
                    <a:pt x="10005" y="10401"/>
                  </a:lnTo>
                  <a:lnTo>
                    <a:pt x="14437" y="3468"/>
                  </a:lnTo>
                  <a:lnTo>
                    <a:pt x="17685" y="308"/>
                  </a:lnTo>
                  <a:lnTo>
                    <a:pt x="17728" y="264"/>
                  </a:lnTo>
                  <a:lnTo>
                    <a:pt x="17728" y="176"/>
                  </a:lnTo>
                  <a:lnTo>
                    <a:pt x="17728" y="133"/>
                  </a:lnTo>
                  <a:lnTo>
                    <a:pt x="17685" y="45"/>
                  </a:lnTo>
                  <a:lnTo>
                    <a:pt x="1764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7" name="Google Shape;697;p47"/>
            <p:cNvSpPr/>
            <p:nvPr/>
          </p:nvSpPr>
          <p:spPr>
            <a:xfrm>
              <a:off x="3597175" y="1741275"/>
              <a:ext cx="2098600" cy="818400"/>
            </a:xfrm>
            <a:custGeom>
              <a:avLst/>
              <a:gdLst/>
              <a:ahLst/>
              <a:cxnLst/>
              <a:rect l="l" t="t" r="r" b="b"/>
              <a:pathLst>
                <a:path w="83944" h="32736" extrusionOk="0">
                  <a:moveTo>
                    <a:pt x="77976" y="1"/>
                  </a:moveTo>
                  <a:lnTo>
                    <a:pt x="74773" y="264"/>
                  </a:lnTo>
                  <a:lnTo>
                    <a:pt x="72052" y="571"/>
                  </a:lnTo>
                  <a:lnTo>
                    <a:pt x="70121" y="1054"/>
                  </a:lnTo>
                  <a:lnTo>
                    <a:pt x="70077" y="1054"/>
                  </a:lnTo>
                  <a:lnTo>
                    <a:pt x="69068" y="1537"/>
                  </a:lnTo>
                  <a:lnTo>
                    <a:pt x="69024" y="1537"/>
                  </a:lnTo>
                  <a:lnTo>
                    <a:pt x="66742" y="3599"/>
                  </a:lnTo>
                  <a:lnTo>
                    <a:pt x="63934" y="5003"/>
                  </a:lnTo>
                  <a:lnTo>
                    <a:pt x="59371" y="6671"/>
                  </a:lnTo>
                  <a:lnTo>
                    <a:pt x="54719" y="8338"/>
                  </a:lnTo>
                  <a:lnTo>
                    <a:pt x="52306" y="9172"/>
                  </a:lnTo>
                  <a:lnTo>
                    <a:pt x="49410" y="9654"/>
                  </a:lnTo>
                  <a:lnTo>
                    <a:pt x="49322" y="9654"/>
                  </a:lnTo>
                  <a:lnTo>
                    <a:pt x="43486" y="12682"/>
                  </a:lnTo>
                  <a:lnTo>
                    <a:pt x="40283" y="14569"/>
                  </a:lnTo>
                  <a:lnTo>
                    <a:pt x="37430" y="16236"/>
                  </a:lnTo>
                  <a:lnTo>
                    <a:pt x="36202" y="16675"/>
                  </a:lnTo>
                  <a:lnTo>
                    <a:pt x="33174" y="17334"/>
                  </a:lnTo>
                  <a:lnTo>
                    <a:pt x="33130" y="17377"/>
                  </a:lnTo>
                  <a:lnTo>
                    <a:pt x="30453" y="18562"/>
                  </a:lnTo>
                  <a:lnTo>
                    <a:pt x="27996" y="19922"/>
                  </a:lnTo>
                  <a:lnTo>
                    <a:pt x="26899" y="20449"/>
                  </a:lnTo>
                  <a:lnTo>
                    <a:pt x="23696" y="19615"/>
                  </a:lnTo>
                  <a:lnTo>
                    <a:pt x="22599" y="19440"/>
                  </a:lnTo>
                  <a:lnTo>
                    <a:pt x="22467" y="19440"/>
                  </a:lnTo>
                  <a:lnTo>
                    <a:pt x="22028" y="19659"/>
                  </a:lnTo>
                  <a:lnTo>
                    <a:pt x="21940" y="19703"/>
                  </a:lnTo>
                  <a:lnTo>
                    <a:pt x="21633" y="20186"/>
                  </a:lnTo>
                  <a:lnTo>
                    <a:pt x="21589" y="20273"/>
                  </a:lnTo>
                  <a:lnTo>
                    <a:pt x="20712" y="25539"/>
                  </a:lnTo>
                  <a:lnTo>
                    <a:pt x="20010" y="28040"/>
                  </a:lnTo>
                  <a:lnTo>
                    <a:pt x="20010" y="28084"/>
                  </a:lnTo>
                  <a:lnTo>
                    <a:pt x="19571" y="31419"/>
                  </a:lnTo>
                  <a:lnTo>
                    <a:pt x="19176" y="32077"/>
                  </a:lnTo>
                  <a:lnTo>
                    <a:pt x="18123" y="32384"/>
                  </a:lnTo>
                  <a:lnTo>
                    <a:pt x="16236" y="32253"/>
                  </a:lnTo>
                  <a:lnTo>
                    <a:pt x="11848" y="31200"/>
                  </a:lnTo>
                  <a:lnTo>
                    <a:pt x="9303" y="30498"/>
                  </a:lnTo>
                  <a:lnTo>
                    <a:pt x="9303" y="30454"/>
                  </a:lnTo>
                  <a:lnTo>
                    <a:pt x="6319" y="30147"/>
                  </a:lnTo>
                  <a:lnTo>
                    <a:pt x="2282" y="29576"/>
                  </a:lnTo>
                  <a:lnTo>
                    <a:pt x="220" y="29225"/>
                  </a:lnTo>
                  <a:lnTo>
                    <a:pt x="132" y="29225"/>
                  </a:lnTo>
                  <a:lnTo>
                    <a:pt x="88" y="29269"/>
                  </a:lnTo>
                  <a:lnTo>
                    <a:pt x="44" y="29313"/>
                  </a:lnTo>
                  <a:lnTo>
                    <a:pt x="0" y="29357"/>
                  </a:lnTo>
                  <a:lnTo>
                    <a:pt x="0" y="29444"/>
                  </a:lnTo>
                  <a:lnTo>
                    <a:pt x="44" y="29488"/>
                  </a:lnTo>
                  <a:lnTo>
                    <a:pt x="88" y="29532"/>
                  </a:lnTo>
                  <a:lnTo>
                    <a:pt x="132" y="29576"/>
                  </a:lnTo>
                  <a:lnTo>
                    <a:pt x="2238" y="29883"/>
                  </a:lnTo>
                  <a:lnTo>
                    <a:pt x="6275" y="30498"/>
                  </a:lnTo>
                  <a:lnTo>
                    <a:pt x="9259" y="30805"/>
                  </a:lnTo>
                  <a:lnTo>
                    <a:pt x="11760" y="31507"/>
                  </a:lnTo>
                  <a:lnTo>
                    <a:pt x="16148" y="32604"/>
                  </a:lnTo>
                  <a:lnTo>
                    <a:pt x="16192" y="32604"/>
                  </a:lnTo>
                  <a:lnTo>
                    <a:pt x="18167" y="32735"/>
                  </a:lnTo>
                  <a:lnTo>
                    <a:pt x="18211" y="32735"/>
                  </a:lnTo>
                  <a:lnTo>
                    <a:pt x="19308" y="32384"/>
                  </a:lnTo>
                  <a:lnTo>
                    <a:pt x="19395" y="32341"/>
                  </a:lnTo>
                  <a:lnTo>
                    <a:pt x="19878" y="31595"/>
                  </a:lnTo>
                  <a:lnTo>
                    <a:pt x="19922" y="31507"/>
                  </a:lnTo>
                  <a:lnTo>
                    <a:pt x="20317" y="28128"/>
                  </a:lnTo>
                  <a:lnTo>
                    <a:pt x="21063" y="25627"/>
                  </a:lnTo>
                  <a:lnTo>
                    <a:pt x="21940" y="20361"/>
                  </a:lnTo>
                  <a:lnTo>
                    <a:pt x="22204" y="19922"/>
                  </a:lnTo>
                  <a:lnTo>
                    <a:pt x="22555" y="19791"/>
                  </a:lnTo>
                  <a:lnTo>
                    <a:pt x="23608" y="19966"/>
                  </a:lnTo>
                  <a:lnTo>
                    <a:pt x="26899" y="20800"/>
                  </a:lnTo>
                  <a:lnTo>
                    <a:pt x="26987" y="20756"/>
                  </a:lnTo>
                  <a:lnTo>
                    <a:pt x="28171" y="20230"/>
                  </a:lnTo>
                  <a:lnTo>
                    <a:pt x="30629" y="18869"/>
                  </a:lnTo>
                  <a:lnTo>
                    <a:pt x="33262" y="17685"/>
                  </a:lnTo>
                  <a:lnTo>
                    <a:pt x="36289" y="17026"/>
                  </a:lnTo>
                  <a:lnTo>
                    <a:pt x="37562" y="16544"/>
                  </a:lnTo>
                  <a:lnTo>
                    <a:pt x="37606" y="16544"/>
                  </a:lnTo>
                  <a:lnTo>
                    <a:pt x="40458" y="14876"/>
                  </a:lnTo>
                  <a:lnTo>
                    <a:pt x="43661" y="12989"/>
                  </a:lnTo>
                  <a:lnTo>
                    <a:pt x="49454" y="10005"/>
                  </a:lnTo>
                  <a:lnTo>
                    <a:pt x="52350" y="9523"/>
                  </a:lnTo>
                  <a:lnTo>
                    <a:pt x="52394" y="9523"/>
                  </a:lnTo>
                  <a:lnTo>
                    <a:pt x="54851" y="8689"/>
                  </a:lnTo>
                  <a:lnTo>
                    <a:pt x="59502" y="7022"/>
                  </a:lnTo>
                  <a:lnTo>
                    <a:pt x="64066" y="5310"/>
                  </a:lnTo>
                  <a:lnTo>
                    <a:pt x="66918" y="3906"/>
                  </a:lnTo>
                  <a:lnTo>
                    <a:pt x="66962" y="3906"/>
                  </a:lnTo>
                  <a:lnTo>
                    <a:pt x="69200" y="1844"/>
                  </a:lnTo>
                  <a:lnTo>
                    <a:pt x="70209" y="1405"/>
                  </a:lnTo>
                  <a:lnTo>
                    <a:pt x="72140" y="922"/>
                  </a:lnTo>
                  <a:lnTo>
                    <a:pt x="74773" y="571"/>
                  </a:lnTo>
                  <a:lnTo>
                    <a:pt x="78020" y="352"/>
                  </a:lnTo>
                  <a:lnTo>
                    <a:pt x="79556" y="571"/>
                  </a:lnTo>
                  <a:lnTo>
                    <a:pt x="80828" y="1537"/>
                  </a:lnTo>
                  <a:lnTo>
                    <a:pt x="81837" y="3423"/>
                  </a:lnTo>
                  <a:lnTo>
                    <a:pt x="82583" y="5925"/>
                  </a:lnTo>
                  <a:lnTo>
                    <a:pt x="83505" y="10795"/>
                  </a:lnTo>
                  <a:lnTo>
                    <a:pt x="83593" y="11410"/>
                  </a:lnTo>
                  <a:lnTo>
                    <a:pt x="83636" y="11454"/>
                  </a:lnTo>
                  <a:lnTo>
                    <a:pt x="83680" y="11497"/>
                  </a:lnTo>
                  <a:lnTo>
                    <a:pt x="83768" y="11541"/>
                  </a:lnTo>
                  <a:lnTo>
                    <a:pt x="83812" y="11541"/>
                  </a:lnTo>
                  <a:lnTo>
                    <a:pt x="83900" y="11497"/>
                  </a:lnTo>
                  <a:lnTo>
                    <a:pt x="83944" y="11454"/>
                  </a:lnTo>
                  <a:lnTo>
                    <a:pt x="83944" y="11410"/>
                  </a:lnTo>
                  <a:lnTo>
                    <a:pt x="83944" y="11322"/>
                  </a:lnTo>
                  <a:lnTo>
                    <a:pt x="83856" y="10708"/>
                  </a:lnTo>
                  <a:lnTo>
                    <a:pt x="82891" y="5837"/>
                  </a:lnTo>
                  <a:lnTo>
                    <a:pt x="82145" y="3292"/>
                  </a:lnTo>
                  <a:lnTo>
                    <a:pt x="82145" y="3248"/>
                  </a:lnTo>
                  <a:lnTo>
                    <a:pt x="81135" y="1317"/>
                  </a:lnTo>
                  <a:lnTo>
                    <a:pt x="81091" y="1273"/>
                  </a:lnTo>
                  <a:lnTo>
                    <a:pt x="79731" y="264"/>
                  </a:lnTo>
                  <a:lnTo>
                    <a:pt x="79643" y="220"/>
                  </a:lnTo>
                  <a:lnTo>
                    <a:pt x="780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8" name="Google Shape;698;p47"/>
            <p:cNvSpPr/>
            <p:nvPr/>
          </p:nvSpPr>
          <p:spPr>
            <a:xfrm>
              <a:off x="3524775" y="759450"/>
              <a:ext cx="388350" cy="654950"/>
            </a:xfrm>
            <a:custGeom>
              <a:avLst/>
              <a:gdLst/>
              <a:ahLst/>
              <a:cxnLst/>
              <a:rect l="l" t="t" r="r" b="b"/>
              <a:pathLst>
                <a:path w="15534" h="26198" extrusionOk="0">
                  <a:moveTo>
                    <a:pt x="15358" y="1"/>
                  </a:moveTo>
                  <a:lnTo>
                    <a:pt x="15270" y="45"/>
                  </a:lnTo>
                  <a:lnTo>
                    <a:pt x="15227" y="89"/>
                  </a:lnTo>
                  <a:lnTo>
                    <a:pt x="11672" y="5442"/>
                  </a:lnTo>
                  <a:lnTo>
                    <a:pt x="10005" y="8250"/>
                  </a:lnTo>
                  <a:lnTo>
                    <a:pt x="7899" y="11278"/>
                  </a:lnTo>
                  <a:lnTo>
                    <a:pt x="7855" y="11278"/>
                  </a:lnTo>
                  <a:lnTo>
                    <a:pt x="6407" y="14613"/>
                  </a:lnTo>
                  <a:lnTo>
                    <a:pt x="4871" y="17685"/>
                  </a:lnTo>
                  <a:lnTo>
                    <a:pt x="2501" y="22204"/>
                  </a:lnTo>
                  <a:lnTo>
                    <a:pt x="0" y="25934"/>
                  </a:lnTo>
                  <a:lnTo>
                    <a:pt x="0" y="26022"/>
                  </a:lnTo>
                  <a:lnTo>
                    <a:pt x="0" y="26066"/>
                  </a:lnTo>
                  <a:lnTo>
                    <a:pt x="0" y="26154"/>
                  </a:lnTo>
                  <a:lnTo>
                    <a:pt x="88" y="26197"/>
                  </a:lnTo>
                  <a:lnTo>
                    <a:pt x="263" y="26197"/>
                  </a:lnTo>
                  <a:lnTo>
                    <a:pt x="307" y="26154"/>
                  </a:lnTo>
                  <a:lnTo>
                    <a:pt x="2808" y="22380"/>
                  </a:lnTo>
                  <a:lnTo>
                    <a:pt x="5178" y="17816"/>
                  </a:lnTo>
                  <a:lnTo>
                    <a:pt x="6714" y="14789"/>
                  </a:lnTo>
                  <a:lnTo>
                    <a:pt x="8206" y="11454"/>
                  </a:lnTo>
                  <a:lnTo>
                    <a:pt x="10268" y="8426"/>
                  </a:lnTo>
                  <a:lnTo>
                    <a:pt x="11936" y="5618"/>
                  </a:lnTo>
                  <a:lnTo>
                    <a:pt x="15534" y="264"/>
                  </a:lnTo>
                  <a:lnTo>
                    <a:pt x="15534" y="220"/>
                  </a:lnTo>
                  <a:lnTo>
                    <a:pt x="15534" y="133"/>
                  </a:lnTo>
                  <a:lnTo>
                    <a:pt x="15534" y="89"/>
                  </a:lnTo>
                  <a:lnTo>
                    <a:pt x="15490" y="45"/>
                  </a:lnTo>
                  <a:lnTo>
                    <a:pt x="154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9" name="Google Shape;699;p47"/>
            <p:cNvSpPr/>
            <p:nvPr/>
          </p:nvSpPr>
          <p:spPr>
            <a:xfrm>
              <a:off x="3586200" y="1781875"/>
              <a:ext cx="2077775" cy="817300"/>
            </a:xfrm>
            <a:custGeom>
              <a:avLst/>
              <a:gdLst/>
              <a:ahLst/>
              <a:cxnLst/>
              <a:rect l="l" t="t" r="r" b="b"/>
              <a:pathLst>
                <a:path w="83111" h="32692" extrusionOk="0">
                  <a:moveTo>
                    <a:pt x="79907" y="0"/>
                  </a:moveTo>
                  <a:lnTo>
                    <a:pt x="74246" y="483"/>
                  </a:lnTo>
                  <a:lnTo>
                    <a:pt x="74202" y="483"/>
                  </a:lnTo>
                  <a:lnTo>
                    <a:pt x="72008" y="1053"/>
                  </a:lnTo>
                  <a:lnTo>
                    <a:pt x="71964" y="1053"/>
                  </a:lnTo>
                  <a:lnTo>
                    <a:pt x="70780" y="1580"/>
                  </a:lnTo>
                  <a:lnTo>
                    <a:pt x="70736" y="1624"/>
                  </a:lnTo>
                  <a:lnTo>
                    <a:pt x="68761" y="3335"/>
                  </a:lnTo>
                  <a:lnTo>
                    <a:pt x="66392" y="4476"/>
                  </a:lnTo>
                  <a:lnTo>
                    <a:pt x="61565" y="6231"/>
                  </a:lnTo>
                  <a:lnTo>
                    <a:pt x="58669" y="7284"/>
                  </a:lnTo>
                  <a:lnTo>
                    <a:pt x="53579" y="9040"/>
                  </a:lnTo>
                  <a:lnTo>
                    <a:pt x="50902" y="9303"/>
                  </a:lnTo>
                  <a:lnTo>
                    <a:pt x="49849" y="9654"/>
                  </a:lnTo>
                  <a:lnTo>
                    <a:pt x="46865" y="11234"/>
                  </a:lnTo>
                  <a:lnTo>
                    <a:pt x="41511" y="14174"/>
                  </a:lnTo>
                  <a:lnTo>
                    <a:pt x="38703" y="15666"/>
                  </a:lnTo>
                  <a:lnTo>
                    <a:pt x="35719" y="16499"/>
                  </a:lnTo>
                  <a:lnTo>
                    <a:pt x="33218" y="16982"/>
                  </a:lnTo>
                  <a:lnTo>
                    <a:pt x="31199" y="17509"/>
                  </a:lnTo>
                  <a:lnTo>
                    <a:pt x="31156" y="17552"/>
                  </a:lnTo>
                  <a:lnTo>
                    <a:pt x="27996" y="19176"/>
                  </a:lnTo>
                  <a:lnTo>
                    <a:pt x="27162" y="19571"/>
                  </a:lnTo>
                  <a:lnTo>
                    <a:pt x="23652" y="18649"/>
                  </a:lnTo>
                  <a:lnTo>
                    <a:pt x="23608" y="18649"/>
                  </a:lnTo>
                  <a:lnTo>
                    <a:pt x="23082" y="18737"/>
                  </a:lnTo>
                  <a:lnTo>
                    <a:pt x="22994" y="18781"/>
                  </a:lnTo>
                  <a:lnTo>
                    <a:pt x="22950" y="18825"/>
                  </a:lnTo>
                  <a:lnTo>
                    <a:pt x="22643" y="19922"/>
                  </a:lnTo>
                  <a:lnTo>
                    <a:pt x="22599" y="19922"/>
                  </a:lnTo>
                  <a:lnTo>
                    <a:pt x="22160" y="23476"/>
                  </a:lnTo>
                  <a:lnTo>
                    <a:pt x="21282" y="27952"/>
                  </a:lnTo>
                  <a:lnTo>
                    <a:pt x="21282" y="27996"/>
                  </a:lnTo>
                  <a:lnTo>
                    <a:pt x="20975" y="31199"/>
                  </a:lnTo>
                  <a:lnTo>
                    <a:pt x="20931" y="31857"/>
                  </a:lnTo>
                  <a:lnTo>
                    <a:pt x="20668" y="32340"/>
                  </a:lnTo>
                  <a:lnTo>
                    <a:pt x="18913" y="32340"/>
                  </a:lnTo>
                  <a:lnTo>
                    <a:pt x="13823" y="31155"/>
                  </a:lnTo>
                  <a:lnTo>
                    <a:pt x="8382" y="29795"/>
                  </a:lnTo>
                  <a:lnTo>
                    <a:pt x="5047" y="29181"/>
                  </a:lnTo>
                  <a:lnTo>
                    <a:pt x="1273" y="28566"/>
                  </a:lnTo>
                  <a:lnTo>
                    <a:pt x="220" y="28391"/>
                  </a:lnTo>
                  <a:lnTo>
                    <a:pt x="132" y="28391"/>
                  </a:lnTo>
                  <a:lnTo>
                    <a:pt x="88" y="28435"/>
                  </a:lnTo>
                  <a:lnTo>
                    <a:pt x="44" y="28479"/>
                  </a:lnTo>
                  <a:lnTo>
                    <a:pt x="0" y="28566"/>
                  </a:lnTo>
                  <a:lnTo>
                    <a:pt x="0" y="28610"/>
                  </a:lnTo>
                  <a:lnTo>
                    <a:pt x="44" y="28698"/>
                  </a:lnTo>
                  <a:lnTo>
                    <a:pt x="88" y="28742"/>
                  </a:lnTo>
                  <a:lnTo>
                    <a:pt x="132" y="28742"/>
                  </a:lnTo>
                  <a:lnTo>
                    <a:pt x="1229" y="28917"/>
                  </a:lnTo>
                  <a:lnTo>
                    <a:pt x="4959" y="29532"/>
                  </a:lnTo>
                  <a:lnTo>
                    <a:pt x="8294" y="30146"/>
                  </a:lnTo>
                  <a:lnTo>
                    <a:pt x="13735" y="31506"/>
                  </a:lnTo>
                  <a:lnTo>
                    <a:pt x="18825" y="32647"/>
                  </a:lnTo>
                  <a:lnTo>
                    <a:pt x="18869" y="32691"/>
                  </a:lnTo>
                  <a:lnTo>
                    <a:pt x="20756" y="32691"/>
                  </a:lnTo>
                  <a:lnTo>
                    <a:pt x="20844" y="32647"/>
                  </a:lnTo>
                  <a:lnTo>
                    <a:pt x="20931" y="32603"/>
                  </a:lnTo>
                  <a:lnTo>
                    <a:pt x="21239" y="32033"/>
                  </a:lnTo>
                  <a:lnTo>
                    <a:pt x="21239" y="31945"/>
                  </a:lnTo>
                  <a:lnTo>
                    <a:pt x="21326" y="31243"/>
                  </a:lnTo>
                  <a:lnTo>
                    <a:pt x="21633" y="28040"/>
                  </a:lnTo>
                  <a:lnTo>
                    <a:pt x="22467" y="23564"/>
                  </a:lnTo>
                  <a:lnTo>
                    <a:pt x="22950" y="20010"/>
                  </a:lnTo>
                  <a:lnTo>
                    <a:pt x="23257" y="19044"/>
                  </a:lnTo>
                  <a:lnTo>
                    <a:pt x="23608" y="19001"/>
                  </a:lnTo>
                  <a:lnTo>
                    <a:pt x="27119" y="19966"/>
                  </a:lnTo>
                  <a:lnTo>
                    <a:pt x="27250" y="19922"/>
                  </a:lnTo>
                  <a:lnTo>
                    <a:pt x="28172" y="19527"/>
                  </a:lnTo>
                  <a:lnTo>
                    <a:pt x="31287" y="17860"/>
                  </a:lnTo>
                  <a:lnTo>
                    <a:pt x="33306" y="17333"/>
                  </a:lnTo>
                  <a:lnTo>
                    <a:pt x="35807" y="16850"/>
                  </a:lnTo>
                  <a:lnTo>
                    <a:pt x="38791" y="15973"/>
                  </a:lnTo>
                  <a:lnTo>
                    <a:pt x="38835" y="15973"/>
                  </a:lnTo>
                  <a:lnTo>
                    <a:pt x="41643" y="14481"/>
                  </a:lnTo>
                  <a:lnTo>
                    <a:pt x="46996" y="11541"/>
                  </a:lnTo>
                  <a:lnTo>
                    <a:pt x="49980" y="10005"/>
                  </a:lnTo>
                  <a:lnTo>
                    <a:pt x="50990" y="9654"/>
                  </a:lnTo>
                  <a:lnTo>
                    <a:pt x="53622" y="9347"/>
                  </a:lnTo>
                  <a:lnTo>
                    <a:pt x="53666" y="9347"/>
                  </a:lnTo>
                  <a:lnTo>
                    <a:pt x="58800" y="7592"/>
                  </a:lnTo>
                  <a:lnTo>
                    <a:pt x="61696" y="6539"/>
                  </a:lnTo>
                  <a:lnTo>
                    <a:pt x="66523" y="4783"/>
                  </a:lnTo>
                  <a:lnTo>
                    <a:pt x="68937" y="3642"/>
                  </a:lnTo>
                  <a:lnTo>
                    <a:pt x="68981" y="3642"/>
                  </a:lnTo>
                  <a:lnTo>
                    <a:pt x="70911" y="1887"/>
                  </a:lnTo>
                  <a:lnTo>
                    <a:pt x="72096" y="1361"/>
                  </a:lnTo>
                  <a:lnTo>
                    <a:pt x="74290" y="834"/>
                  </a:lnTo>
                  <a:lnTo>
                    <a:pt x="79863" y="351"/>
                  </a:lnTo>
                  <a:lnTo>
                    <a:pt x="80126" y="527"/>
                  </a:lnTo>
                  <a:lnTo>
                    <a:pt x="80390" y="1010"/>
                  </a:lnTo>
                  <a:lnTo>
                    <a:pt x="80872" y="3247"/>
                  </a:lnTo>
                  <a:lnTo>
                    <a:pt x="82276" y="10137"/>
                  </a:lnTo>
                  <a:lnTo>
                    <a:pt x="82759" y="12375"/>
                  </a:lnTo>
                  <a:lnTo>
                    <a:pt x="82803" y="12462"/>
                  </a:lnTo>
                  <a:lnTo>
                    <a:pt x="82847" y="12506"/>
                  </a:lnTo>
                  <a:lnTo>
                    <a:pt x="83066" y="12506"/>
                  </a:lnTo>
                  <a:lnTo>
                    <a:pt x="83110" y="12462"/>
                  </a:lnTo>
                  <a:lnTo>
                    <a:pt x="83110" y="12375"/>
                  </a:lnTo>
                  <a:lnTo>
                    <a:pt x="83110" y="12331"/>
                  </a:lnTo>
                  <a:lnTo>
                    <a:pt x="82584" y="10049"/>
                  </a:lnTo>
                  <a:lnTo>
                    <a:pt x="81223" y="3160"/>
                  </a:lnTo>
                  <a:lnTo>
                    <a:pt x="80741" y="922"/>
                  </a:lnTo>
                  <a:lnTo>
                    <a:pt x="80697" y="878"/>
                  </a:lnTo>
                  <a:lnTo>
                    <a:pt x="80433" y="351"/>
                  </a:lnTo>
                  <a:lnTo>
                    <a:pt x="80390" y="264"/>
                  </a:lnTo>
                  <a:lnTo>
                    <a:pt x="8003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0" name="Google Shape;700;p47"/>
            <p:cNvSpPr/>
            <p:nvPr/>
          </p:nvSpPr>
          <p:spPr>
            <a:xfrm>
              <a:off x="3491850" y="750675"/>
              <a:ext cx="392750" cy="747100"/>
            </a:xfrm>
            <a:custGeom>
              <a:avLst/>
              <a:gdLst/>
              <a:ahLst/>
              <a:cxnLst/>
              <a:rect l="l" t="t" r="r" b="b"/>
              <a:pathLst>
                <a:path w="15710" h="29884" extrusionOk="0">
                  <a:moveTo>
                    <a:pt x="15490" y="1"/>
                  </a:moveTo>
                  <a:lnTo>
                    <a:pt x="15447" y="45"/>
                  </a:lnTo>
                  <a:lnTo>
                    <a:pt x="15403" y="89"/>
                  </a:lnTo>
                  <a:lnTo>
                    <a:pt x="13165" y="3380"/>
                  </a:lnTo>
                  <a:lnTo>
                    <a:pt x="10356" y="8119"/>
                  </a:lnTo>
                  <a:lnTo>
                    <a:pt x="8996" y="10006"/>
                  </a:lnTo>
                  <a:lnTo>
                    <a:pt x="8996" y="10049"/>
                  </a:lnTo>
                  <a:lnTo>
                    <a:pt x="7636" y="12682"/>
                  </a:lnTo>
                  <a:lnTo>
                    <a:pt x="6100" y="16456"/>
                  </a:lnTo>
                  <a:lnTo>
                    <a:pt x="3072" y="22160"/>
                  </a:lnTo>
                  <a:lnTo>
                    <a:pt x="878" y="25232"/>
                  </a:lnTo>
                  <a:lnTo>
                    <a:pt x="352" y="25846"/>
                  </a:lnTo>
                  <a:lnTo>
                    <a:pt x="88" y="26197"/>
                  </a:lnTo>
                  <a:lnTo>
                    <a:pt x="1" y="26373"/>
                  </a:lnTo>
                  <a:lnTo>
                    <a:pt x="1" y="26461"/>
                  </a:lnTo>
                  <a:lnTo>
                    <a:pt x="264" y="27865"/>
                  </a:lnTo>
                  <a:lnTo>
                    <a:pt x="308" y="27953"/>
                  </a:lnTo>
                  <a:lnTo>
                    <a:pt x="2370" y="29839"/>
                  </a:lnTo>
                  <a:lnTo>
                    <a:pt x="2458" y="29883"/>
                  </a:lnTo>
                  <a:lnTo>
                    <a:pt x="2546" y="29883"/>
                  </a:lnTo>
                  <a:lnTo>
                    <a:pt x="2590" y="29839"/>
                  </a:lnTo>
                  <a:lnTo>
                    <a:pt x="2633" y="29752"/>
                  </a:lnTo>
                  <a:lnTo>
                    <a:pt x="2633" y="29708"/>
                  </a:lnTo>
                  <a:lnTo>
                    <a:pt x="2633" y="29620"/>
                  </a:lnTo>
                  <a:lnTo>
                    <a:pt x="2590" y="29576"/>
                  </a:lnTo>
                  <a:lnTo>
                    <a:pt x="615" y="27733"/>
                  </a:lnTo>
                  <a:lnTo>
                    <a:pt x="352" y="26461"/>
                  </a:lnTo>
                  <a:lnTo>
                    <a:pt x="659" y="26022"/>
                  </a:lnTo>
                  <a:lnTo>
                    <a:pt x="1142" y="25408"/>
                  </a:lnTo>
                  <a:lnTo>
                    <a:pt x="3379" y="22380"/>
                  </a:lnTo>
                  <a:lnTo>
                    <a:pt x="3379" y="22336"/>
                  </a:lnTo>
                  <a:lnTo>
                    <a:pt x="6407" y="16631"/>
                  </a:lnTo>
                  <a:lnTo>
                    <a:pt x="6451" y="16588"/>
                  </a:lnTo>
                  <a:lnTo>
                    <a:pt x="7943" y="12814"/>
                  </a:lnTo>
                  <a:lnTo>
                    <a:pt x="9303" y="10225"/>
                  </a:lnTo>
                  <a:lnTo>
                    <a:pt x="10664" y="8294"/>
                  </a:lnTo>
                  <a:lnTo>
                    <a:pt x="13472" y="3555"/>
                  </a:lnTo>
                  <a:lnTo>
                    <a:pt x="15666" y="264"/>
                  </a:lnTo>
                  <a:lnTo>
                    <a:pt x="15710" y="220"/>
                  </a:lnTo>
                  <a:lnTo>
                    <a:pt x="15710" y="132"/>
                  </a:lnTo>
                  <a:lnTo>
                    <a:pt x="15666" y="89"/>
                  </a:lnTo>
                  <a:lnTo>
                    <a:pt x="15622" y="45"/>
                  </a:lnTo>
                  <a:lnTo>
                    <a:pt x="155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47"/>
            <p:cNvSpPr/>
            <p:nvPr/>
          </p:nvSpPr>
          <p:spPr>
            <a:xfrm>
              <a:off x="3630075" y="1825750"/>
              <a:ext cx="1999875" cy="810725"/>
            </a:xfrm>
            <a:custGeom>
              <a:avLst/>
              <a:gdLst/>
              <a:ahLst/>
              <a:cxnLst/>
              <a:rect l="l" t="t" r="r" b="b"/>
              <a:pathLst>
                <a:path w="79995" h="32429" extrusionOk="0">
                  <a:moveTo>
                    <a:pt x="76484" y="1"/>
                  </a:moveTo>
                  <a:lnTo>
                    <a:pt x="73676" y="264"/>
                  </a:lnTo>
                  <a:lnTo>
                    <a:pt x="73632" y="264"/>
                  </a:lnTo>
                  <a:lnTo>
                    <a:pt x="70824" y="1185"/>
                  </a:lnTo>
                  <a:lnTo>
                    <a:pt x="70780" y="1229"/>
                  </a:lnTo>
                  <a:lnTo>
                    <a:pt x="68586" y="2897"/>
                  </a:lnTo>
                  <a:lnTo>
                    <a:pt x="61565" y="5661"/>
                  </a:lnTo>
                  <a:lnTo>
                    <a:pt x="58274" y="6802"/>
                  </a:lnTo>
                  <a:lnTo>
                    <a:pt x="55422" y="7855"/>
                  </a:lnTo>
                  <a:lnTo>
                    <a:pt x="52613" y="8777"/>
                  </a:lnTo>
                  <a:lnTo>
                    <a:pt x="49235" y="9084"/>
                  </a:lnTo>
                  <a:lnTo>
                    <a:pt x="49191" y="9084"/>
                  </a:lnTo>
                  <a:lnTo>
                    <a:pt x="46075" y="10663"/>
                  </a:lnTo>
                  <a:lnTo>
                    <a:pt x="43311" y="12112"/>
                  </a:lnTo>
                  <a:lnTo>
                    <a:pt x="40546" y="13647"/>
                  </a:lnTo>
                  <a:lnTo>
                    <a:pt x="37738" y="15052"/>
                  </a:lnTo>
                  <a:lnTo>
                    <a:pt x="32604" y="16149"/>
                  </a:lnTo>
                  <a:lnTo>
                    <a:pt x="28435" y="16982"/>
                  </a:lnTo>
                  <a:lnTo>
                    <a:pt x="28391" y="17026"/>
                  </a:lnTo>
                  <a:lnTo>
                    <a:pt x="25846" y="18299"/>
                  </a:lnTo>
                  <a:lnTo>
                    <a:pt x="25188" y="18562"/>
                  </a:lnTo>
                  <a:lnTo>
                    <a:pt x="22906" y="18211"/>
                  </a:lnTo>
                  <a:lnTo>
                    <a:pt x="22775" y="18255"/>
                  </a:lnTo>
                  <a:lnTo>
                    <a:pt x="22204" y="18562"/>
                  </a:lnTo>
                  <a:lnTo>
                    <a:pt x="22160" y="18606"/>
                  </a:lnTo>
                  <a:lnTo>
                    <a:pt x="21809" y="19396"/>
                  </a:lnTo>
                  <a:lnTo>
                    <a:pt x="21809" y="19440"/>
                  </a:lnTo>
                  <a:lnTo>
                    <a:pt x="21546" y="20405"/>
                  </a:lnTo>
                  <a:lnTo>
                    <a:pt x="20624" y="25671"/>
                  </a:lnTo>
                  <a:lnTo>
                    <a:pt x="20317" y="28830"/>
                  </a:lnTo>
                  <a:lnTo>
                    <a:pt x="19352" y="31551"/>
                  </a:lnTo>
                  <a:lnTo>
                    <a:pt x="18913" y="32033"/>
                  </a:lnTo>
                  <a:lnTo>
                    <a:pt x="13911" y="30980"/>
                  </a:lnTo>
                  <a:lnTo>
                    <a:pt x="10576" y="30190"/>
                  </a:lnTo>
                  <a:lnTo>
                    <a:pt x="7504" y="29576"/>
                  </a:lnTo>
                  <a:lnTo>
                    <a:pt x="5442" y="29269"/>
                  </a:lnTo>
                  <a:lnTo>
                    <a:pt x="3687" y="29313"/>
                  </a:lnTo>
                  <a:lnTo>
                    <a:pt x="220" y="28172"/>
                  </a:lnTo>
                  <a:lnTo>
                    <a:pt x="88" y="28172"/>
                  </a:lnTo>
                  <a:lnTo>
                    <a:pt x="44" y="28216"/>
                  </a:lnTo>
                  <a:lnTo>
                    <a:pt x="1" y="28259"/>
                  </a:lnTo>
                  <a:lnTo>
                    <a:pt x="1" y="28347"/>
                  </a:lnTo>
                  <a:lnTo>
                    <a:pt x="1" y="28391"/>
                  </a:lnTo>
                  <a:lnTo>
                    <a:pt x="44" y="28479"/>
                  </a:lnTo>
                  <a:lnTo>
                    <a:pt x="88" y="28479"/>
                  </a:lnTo>
                  <a:lnTo>
                    <a:pt x="3643" y="29664"/>
                  </a:lnTo>
                  <a:lnTo>
                    <a:pt x="3687" y="29664"/>
                  </a:lnTo>
                  <a:lnTo>
                    <a:pt x="5442" y="29620"/>
                  </a:lnTo>
                  <a:lnTo>
                    <a:pt x="7460" y="29927"/>
                  </a:lnTo>
                  <a:lnTo>
                    <a:pt x="10488" y="30541"/>
                  </a:lnTo>
                  <a:lnTo>
                    <a:pt x="13823" y="31331"/>
                  </a:lnTo>
                  <a:lnTo>
                    <a:pt x="18913" y="32428"/>
                  </a:lnTo>
                  <a:lnTo>
                    <a:pt x="18957" y="32428"/>
                  </a:lnTo>
                  <a:lnTo>
                    <a:pt x="19045" y="32384"/>
                  </a:lnTo>
                  <a:lnTo>
                    <a:pt x="19089" y="32340"/>
                  </a:lnTo>
                  <a:lnTo>
                    <a:pt x="19659" y="31726"/>
                  </a:lnTo>
                  <a:lnTo>
                    <a:pt x="19703" y="31682"/>
                  </a:lnTo>
                  <a:lnTo>
                    <a:pt x="20668" y="28918"/>
                  </a:lnTo>
                  <a:lnTo>
                    <a:pt x="20668" y="28874"/>
                  </a:lnTo>
                  <a:lnTo>
                    <a:pt x="20975" y="25714"/>
                  </a:lnTo>
                  <a:lnTo>
                    <a:pt x="21897" y="20493"/>
                  </a:lnTo>
                  <a:lnTo>
                    <a:pt x="22116" y="19527"/>
                  </a:lnTo>
                  <a:lnTo>
                    <a:pt x="22467" y="18825"/>
                  </a:lnTo>
                  <a:lnTo>
                    <a:pt x="22906" y="18562"/>
                  </a:lnTo>
                  <a:lnTo>
                    <a:pt x="25188" y="18913"/>
                  </a:lnTo>
                  <a:lnTo>
                    <a:pt x="25276" y="18913"/>
                  </a:lnTo>
                  <a:lnTo>
                    <a:pt x="25978" y="18606"/>
                  </a:lnTo>
                  <a:lnTo>
                    <a:pt x="28523" y="17333"/>
                  </a:lnTo>
                  <a:lnTo>
                    <a:pt x="32692" y="16500"/>
                  </a:lnTo>
                  <a:lnTo>
                    <a:pt x="37826" y="15359"/>
                  </a:lnTo>
                  <a:lnTo>
                    <a:pt x="37869" y="15359"/>
                  </a:lnTo>
                  <a:lnTo>
                    <a:pt x="40678" y="13955"/>
                  </a:lnTo>
                  <a:lnTo>
                    <a:pt x="43442" y="12419"/>
                  </a:lnTo>
                  <a:lnTo>
                    <a:pt x="46251" y="10971"/>
                  </a:lnTo>
                  <a:lnTo>
                    <a:pt x="49322" y="9435"/>
                  </a:lnTo>
                  <a:lnTo>
                    <a:pt x="52657" y="9128"/>
                  </a:lnTo>
                  <a:lnTo>
                    <a:pt x="52701" y="9128"/>
                  </a:lnTo>
                  <a:lnTo>
                    <a:pt x="55553" y="8206"/>
                  </a:lnTo>
                  <a:lnTo>
                    <a:pt x="58362" y="7153"/>
                  </a:lnTo>
                  <a:lnTo>
                    <a:pt x="61697" y="5968"/>
                  </a:lnTo>
                  <a:lnTo>
                    <a:pt x="68761" y="3248"/>
                  </a:lnTo>
                  <a:lnTo>
                    <a:pt x="68805" y="3204"/>
                  </a:lnTo>
                  <a:lnTo>
                    <a:pt x="70999" y="1536"/>
                  </a:lnTo>
                  <a:lnTo>
                    <a:pt x="73764" y="615"/>
                  </a:lnTo>
                  <a:lnTo>
                    <a:pt x="76440" y="352"/>
                  </a:lnTo>
                  <a:lnTo>
                    <a:pt x="76660" y="527"/>
                  </a:lnTo>
                  <a:lnTo>
                    <a:pt x="77143" y="2019"/>
                  </a:lnTo>
                  <a:lnTo>
                    <a:pt x="78108" y="6144"/>
                  </a:lnTo>
                  <a:lnTo>
                    <a:pt x="79688" y="12331"/>
                  </a:lnTo>
                  <a:lnTo>
                    <a:pt x="79688" y="12375"/>
                  </a:lnTo>
                  <a:lnTo>
                    <a:pt x="79732" y="12419"/>
                  </a:lnTo>
                  <a:lnTo>
                    <a:pt x="79819" y="12463"/>
                  </a:lnTo>
                  <a:lnTo>
                    <a:pt x="79907" y="12463"/>
                  </a:lnTo>
                  <a:lnTo>
                    <a:pt x="79951" y="12419"/>
                  </a:lnTo>
                  <a:lnTo>
                    <a:pt x="79995" y="12375"/>
                  </a:lnTo>
                  <a:lnTo>
                    <a:pt x="79995" y="12287"/>
                  </a:lnTo>
                  <a:lnTo>
                    <a:pt x="79995" y="12243"/>
                  </a:lnTo>
                  <a:lnTo>
                    <a:pt x="78459" y="6056"/>
                  </a:lnTo>
                  <a:lnTo>
                    <a:pt x="77494" y="1931"/>
                  </a:lnTo>
                  <a:lnTo>
                    <a:pt x="76967" y="352"/>
                  </a:lnTo>
                  <a:lnTo>
                    <a:pt x="76923" y="264"/>
                  </a:lnTo>
                  <a:lnTo>
                    <a:pt x="76616" y="44"/>
                  </a:lnTo>
                  <a:lnTo>
                    <a:pt x="7648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47"/>
            <p:cNvSpPr/>
            <p:nvPr/>
          </p:nvSpPr>
          <p:spPr>
            <a:xfrm>
              <a:off x="3466625" y="829675"/>
              <a:ext cx="329125" cy="579250"/>
            </a:xfrm>
            <a:custGeom>
              <a:avLst/>
              <a:gdLst/>
              <a:ahLst/>
              <a:cxnLst/>
              <a:rect l="l" t="t" r="r" b="b"/>
              <a:pathLst>
                <a:path w="13165" h="23170" extrusionOk="0">
                  <a:moveTo>
                    <a:pt x="12901" y="0"/>
                  </a:moveTo>
                  <a:lnTo>
                    <a:pt x="12857" y="88"/>
                  </a:lnTo>
                  <a:lnTo>
                    <a:pt x="11014" y="3467"/>
                  </a:lnTo>
                  <a:lnTo>
                    <a:pt x="9786" y="5310"/>
                  </a:lnTo>
                  <a:lnTo>
                    <a:pt x="8338" y="7767"/>
                  </a:lnTo>
                  <a:lnTo>
                    <a:pt x="6977" y="11102"/>
                  </a:lnTo>
                  <a:lnTo>
                    <a:pt x="5573" y="14568"/>
                  </a:lnTo>
                  <a:lnTo>
                    <a:pt x="3467" y="18562"/>
                  </a:lnTo>
                  <a:lnTo>
                    <a:pt x="1624" y="21107"/>
                  </a:lnTo>
                  <a:lnTo>
                    <a:pt x="44" y="22862"/>
                  </a:lnTo>
                  <a:lnTo>
                    <a:pt x="44" y="22950"/>
                  </a:lnTo>
                  <a:lnTo>
                    <a:pt x="0" y="22994"/>
                  </a:lnTo>
                  <a:lnTo>
                    <a:pt x="44" y="23081"/>
                  </a:lnTo>
                  <a:lnTo>
                    <a:pt x="88" y="23125"/>
                  </a:lnTo>
                  <a:lnTo>
                    <a:pt x="176" y="23169"/>
                  </a:lnTo>
                  <a:lnTo>
                    <a:pt x="264" y="23125"/>
                  </a:lnTo>
                  <a:lnTo>
                    <a:pt x="308" y="23081"/>
                  </a:lnTo>
                  <a:lnTo>
                    <a:pt x="1887" y="21326"/>
                  </a:lnTo>
                  <a:lnTo>
                    <a:pt x="3730" y="18737"/>
                  </a:lnTo>
                  <a:lnTo>
                    <a:pt x="3774" y="18737"/>
                  </a:lnTo>
                  <a:lnTo>
                    <a:pt x="5880" y="14700"/>
                  </a:lnTo>
                  <a:lnTo>
                    <a:pt x="7328" y="11234"/>
                  </a:lnTo>
                  <a:lnTo>
                    <a:pt x="8645" y="7943"/>
                  </a:lnTo>
                  <a:lnTo>
                    <a:pt x="10093" y="5485"/>
                  </a:lnTo>
                  <a:lnTo>
                    <a:pt x="11322" y="3642"/>
                  </a:lnTo>
                  <a:lnTo>
                    <a:pt x="13165" y="220"/>
                  </a:lnTo>
                  <a:lnTo>
                    <a:pt x="13165" y="176"/>
                  </a:lnTo>
                  <a:lnTo>
                    <a:pt x="13165" y="88"/>
                  </a:lnTo>
                  <a:lnTo>
                    <a:pt x="13165" y="44"/>
                  </a:lnTo>
                  <a:lnTo>
                    <a:pt x="1307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47"/>
            <p:cNvSpPr/>
            <p:nvPr/>
          </p:nvSpPr>
          <p:spPr>
            <a:xfrm>
              <a:off x="3663000" y="692550"/>
              <a:ext cx="735000" cy="1528150"/>
            </a:xfrm>
            <a:custGeom>
              <a:avLst/>
              <a:gdLst/>
              <a:ahLst/>
              <a:cxnLst/>
              <a:rect l="l" t="t" r="r" b="b"/>
              <a:pathLst>
                <a:path w="29400" h="61126" extrusionOk="0">
                  <a:moveTo>
                    <a:pt x="25977" y="0"/>
                  </a:moveTo>
                  <a:lnTo>
                    <a:pt x="25933" y="44"/>
                  </a:lnTo>
                  <a:lnTo>
                    <a:pt x="25890" y="88"/>
                  </a:lnTo>
                  <a:lnTo>
                    <a:pt x="25275" y="1492"/>
                  </a:lnTo>
                  <a:lnTo>
                    <a:pt x="24880" y="2896"/>
                  </a:lnTo>
                  <a:lnTo>
                    <a:pt x="23476" y="4959"/>
                  </a:lnTo>
                  <a:lnTo>
                    <a:pt x="23476" y="5003"/>
                  </a:lnTo>
                  <a:lnTo>
                    <a:pt x="21501" y="8776"/>
                  </a:lnTo>
                  <a:lnTo>
                    <a:pt x="18737" y="12682"/>
                  </a:lnTo>
                  <a:lnTo>
                    <a:pt x="15709" y="16324"/>
                  </a:lnTo>
                  <a:lnTo>
                    <a:pt x="12067" y="20317"/>
                  </a:lnTo>
                  <a:lnTo>
                    <a:pt x="9741" y="23169"/>
                  </a:lnTo>
                  <a:lnTo>
                    <a:pt x="9741" y="23257"/>
                  </a:lnTo>
                  <a:lnTo>
                    <a:pt x="9434" y="24529"/>
                  </a:lnTo>
                  <a:lnTo>
                    <a:pt x="9434" y="24617"/>
                  </a:lnTo>
                  <a:lnTo>
                    <a:pt x="9873" y="27162"/>
                  </a:lnTo>
                  <a:lnTo>
                    <a:pt x="9741" y="27776"/>
                  </a:lnTo>
                  <a:lnTo>
                    <a:pt x="6933" y="29137"/>
                  </a:lnTo>
                  <a:lnTo>
                    <a:pt x="6889" y="29137"/>
                  </a:lnTo>
                  <a:lnTo>
                    <a:pt x="6099" y="29795"/>
                  </a:lnTo>
                  <a:lnTo>
                    <a:pt x="6012" y="29883"/>
                  </a:lnTo>
                  <a:lnTo>
                    <a:pt x="5441" y="31418"/>
                  </a:lnTo>
                  <a:lnTo>
                    <a:pt x="5441" y="31462"/>
                  </a:lnTo>
                  <a:lnTo>
                    <a:pt x="4607" y="34753"/>
                  </a:lnTo>
                  <a:lnTo>
                    <a:pt x="4344" y="36684"/>
                  </a:lnTo>
                  <a:lnTo>
                    <a:pt x="4344" y="36728"/>
                  </a:lnTo>
                  <a:lnTo>
                    <a:pt x="4520" y="39975"/>
                  </a:lnTo>
                  <a:lnTo>
                    <a:pt x="4388" y="41028"/>
                  </a:lnTo>
                  <a:lnTo>
                    <a:pt x="4081" y="41950"/>
                  </a:lnTo>
                  <a:lnTo>
                    <a:pt x="3554" y="42520"/>
                  </a:lnTo>
                  <a:lnTo>
                    <a:pt x="2808" y="42784"/>
                  </a:lnTo>
                  <a:lnTo>
                    <a:pt x="658" y="43003"/>
                  </a:lnTo>
                  <a:lnTo>
                    <a:pt x="614" y="43003"/>
                  </a:lnTo>
                  <a:lnTo>
                    <a:pt x="527" y="43047"/>
                  </a:lnTo>
                  <a:lnTo>
                    <a:pt x="527" y="43135"/>
                  </a:lnTo>
                  <a:lnTo>
                    <a:pt x="527" y="43222"/>
                  </a:lnTo>
                  <a:lnTo>
                    <a:pt x="1053" y="46996"/>
                  </a:lnTo>
                  <a:lnTo>
                    <a:pt x="702" y="49453"/>
                  </a:lnTo>
                  <a:lnTo>
                    <a:pt x="0" y="52262"/>
                  </a:lnTo>
                  <a:lnTo>
                    <a:pt x="0" y="52393"/>
                  </a:lnTo>
                  <a:lnTo>
                    <a:pt x="219" y="52964"/>
                  </a:lnTo>
                  <a:lnTo>
                    <a:pt x="219" y="53008"/>
                  </a:lnTo>
                  <a:lnTo>
                    <a:pt x="1536" y="54938"/>
                  </a:lnTo>
                  <a:lnTo>
                    <a:pt x="1580" y="54982"/>
                  </a:lnTo>
                  <a:lnTo>
                    <a:pt x="5485" y="58098"/>
                  </a:lnTo>
                  <a:lnTo>
                    <a:pt x="8030" y="61082"/>
                  </a:lnTo>
                  <a:lnTo>
                    <a:pt x="8074" y="61125"/>
                  </a:lnTo>
                  <a:lnTo>
                    <a:pt x="8206" y="61125"/>
                  </a:lnTo>
                  <a:lnTo>
                    <a:pt x="9610" y="60643"/>
                  </a:lnTo>
                  <a:lnTo>
                    <a:pt x="9654" y="60599"/>
                  </a:lnTo>
                  <a:lnTo>
                    <a:pt x="10268" y="60116"/>
                  </a:lnTo>
                  <a:lnTo>
                    <a:pt x="10268" y="60072"/>
                  </a:lnTo>
                  <a:lnTo>
                    <a:pt x="11190" y="58449"/>
                  </a:lnTo>
                  <a:lnTo>
                    <a:pt x="11190" y="58405"/>
                  </a:lnTo>
                  <a:lnTo>
                    <a:pt x="11453" y="57045"/>
                  </a:lnTo>
                  <a:lnTo>
                    <a:pt x="11453" y="57001"/>
                  </a:lnTo>
                  <a:lnTo>
                    <a:pt x="11233" y="54061"/>
                  </a:lnTo>
                  <a:lnTo>
                    <a:pt x="11233" y="53973"/>
                  </a:lnTo>
                  <a:lnTo>
                    <a:pt x="9829" y="51033"/>
                  </a:lnTo>
                  <a:lnTo>
                    <a:pt x="9610" y="49673"/>
                  </a:lnTo>
                  <a:lnTo>
                    <a:pt x="9785" y="49058"/>
                  </a:lnTo>
                  <a:lnTo>
                    <a:pt x="10049" y="48488"/>
                  </a:lnTo>
                  <a:lnTo>
                    <a:pt x="10531" y="48137"/>
                  </a:lnTo>
                  <a:lnTo>
                    <a:pt x="11058" y="48005"/>
                  </a:lnTo>
                  <a:lnTo>
                    <a:pt x="13822" y="49146"/>
                  </a:lnTo>
                  <a:lnTo>
                    <a:pt x="15314" y="49629"/>
                  </a:lnTo>
                  <a:lnTo>
                    <a:pt x="17508" y="50989"/>
                  </a:lnTo>
                  <a:lnTo>
                    <a:pt x="21107" y="52876"/>
                  </a:lnTo>
                  <a:lnTo>
                    <a:pt x="21150" y="52876"/>
                  </a:lnTo>
                  <a:lnTo>
                    <a:pt x="22862" y="53490"/>
                  </a:lnTo>
                  <a:lnTo>
                    <a:pt x="22950" y="53490"/>
                  </a:lnTo>
                  <a:lnTo>
                    <a:pt x="24047" y="53446"/>
                  </a:lnTo>
                  <a:lnTo>
                    <a:pt x="24090" y="53446"/>
                  </a:lnTo>
                  <a:lnTo>
                    <a:pt x="27689" y="52700"/>
                  </a:lnTo>
                  <a:lnTo>
                    <a:pt x="29268" y="52525"/>
                  </a:lnTo>
                  <a:lnTo>
                    <a:pt x="29312" y="52525"/>
                  </a:lnTo>
                  <a:lnTo>
                    <a:pt x="29356" y="52481"/>
                  </a:lnTo>
                  <a:lnTo>
                    <a:pt x="29400" y="52393"/>
                  </a:lnTo>
                  <a:lnTo>
                    <a:pt x="29400" y="52349"/>
                  </a:lnTo>
                  <a:lnTo>
                    <a:pt x="29400" y="52262"/>
                  </a:lnTo>
                  <a:lnTo>
                    <a:pt x="29356" y="52218"/>
                  </a:lnTo>
                  <a:lnTo>
                    <a:pt x="29268" y="52174"/>
                  </a:lnTo>
                  <a:lnTo>
                    <a:pt x="29224" y="52174"/>
                  </a:lnTo>
                  <a:lnTo>
                    <a:pt x="27645" y="52349"/>
                  </a:lnTo>
                  <a:lnTo>
                    <a:pt x="27601" y="52349"/>
                  </a:lnTo>
                  <a:lnTo>
                    <a:pt x="24047" y="53095"/>
                  </a:lnTo>
                  <a:lnTo>
                    <a:pt x="22950" y="53139"/>
                  </a:lnTo>
                  <a:lnTo>
                    <a:pt x="21282" y="52525"/>
                  </a:lnTo>
                  <a:lnTo>
                    <a:pt x="17684" y="50682"/>
                  </a:lnTo>
                  <a:lnTo>
                    <a:pt x="15490" y="49322"/>
                  </a:lnTo>
                  <a:lnTo>
                    <a:pt x="15446" y="49278"/>
                  </a:lnTo>
                  <a:lnTo>
                    <a:pt x="13910" y="48795"/>
                  </a:lnTo>
                  <a:lnTo>
                    <a:pt x="11146" y="47654"/>
                  </a:lnTo>
                  <a:lnTo>
                    <a:pt x="11014" y="47654"/>
                  </a:lnTo>
                  <a:lnTo>
                    <a:pt x="10400" y="47786"/>
                  </a:lnTo>
                  <a:lnTo>
                    <a:pt x="10356" y="47830"/>
                  </a:lnTo>
                  <a:lnTo>
                    <a:pt x="9829" y="48269"/>
                  </a:lnTo>
                  <a:lnTo>
                    <a:pt x="9785" y="48312"/>
                  </a:lnTo>
                  <a:lnTo>
                    <a:pt x="9434" y="48883"/>
                  </a:lnTo>
                  <a:lnTo>
                    <a:pt x="9434" y="48927"/>
                  </a:lnTo>
                  <a:lnTo>
                    <a:pt x="9259" y="49629"/>
                  </a:lnTo>
                  <a:lnTo>
                    <a:pt x="9259" y="49673"/>
                  </a:lnTo>
                  <a:lnTo>
                    <a:pt x="9478" y="51121"/>
                  </a:lnTo>
                  <a:lnTo>
                    <a:pt x="9478" y="51165"/>
                  </a:lnTo>
                  <a:lnTo>
                    <a:pt x="10882" y="54105"/>
                  </a:lnTo>
                  <a:lnTo>
                    <a:pt x="11102" y="57001"/>
                  </a:lnTo>
                  <a:lnTo>
                    <a:pt x="10839" y="58317"/>
                  </a:lnTo>
                  <a:lnTo>
                    <a:pt x="10005" y="59853"/>
                  </a:lnTo>
                  <a:lnTo>
                    <a:pt x="9478" y="60336"/>
                  </a:lnTo>
                  <a:lnTo>
                    <a:pt x="8206" y="60774"/>
                  </a:lnTo>
                  <a:lnTo>
                    <a:pt x="5748" y="57878"/>
                  </a:lnTo>
                  <a:lnTo>
                    <a:pt x="5704" y="57834"/>
                  </a:lnTo>
                  <a:lnTo>
                    <a:pt x="1799" y="54719"/>
                  </a:lnTo>
                  <a:lnTo>
                    <a:pt x="527" y="52832"/>
                  </a:lnTo>
                  <a:lnTo>
                    <a:pt x="351" y="52306"/>
                  </a:lnTo>
                  <a:lnTo>
                    <a:pt x="1009" y="49541"/>
                  </a:lnTo>
                  <a:lnTo>
                    <a:pt x="1404" y="47040"/>
                  </a:lnTo>
                  <a:lnTo>
                    <a:pt x="1404" y="46996"/>
                  </a:lnTo>
                  <a:lnTo>
                    <a:pt x="878" y="43354"/>
                  </a:lnTo>
                  <a:lnTo>
                    <a:pt x="2852" y="43135"/>
                  </a:lnTo>
                  <a:lnTo>
                    <a:pt x="2896" y="43135"/>
                  </a:lnTo>
                  <a:lnTo>
                    <a:pt x="3730" y="42827"/>
                  </a:lnTo>
                  <a:lnTo>
                    <a:pt x="3774" y="42784"/>
                  </a:lnTo>
                  <a:lnTo>
                    <a:pt x="4388" y="42125"/>
                  </a:lnTo>
                  <a:lnTo>
                    <a:pt x="4388" y="42081"/>
                  </a:lnTo>
                  <a:lnTo>
                    <a:pt x="4739" y="41116"/>
                  </a:lnTo>
                  <a:lnTo>
                    <a:pt x="4739" y="41072"/>
                  </a:lnTo>
                  <a:lnTo>
                    <a:pt x="4871" y="39975"/>
                  </a:lnTo>
                  <a:lnTo>
                    <a:pt x="4695" y="36728"/>
                  </a:lnTo>
                  <a:lnTo>
                    <a:pt x="4959" y="34841"/>
                  </a:lnTo>
                  <a:lnTo>
                    <a:pt x="5792" y="31550"/>
                  </a:lnTo>
                  <a:lnTo>
                    <a:pt x="6319" y="30058"/>
                  </a:lnTo>
                  <a:lnTo>
                    <a:pt x="7109" y="29444"/>
                  </a:lnTo>
                  <a:lnTo>
                    <a:pt x="10005" y="28040"/>
                  </a:lnTo>
                  <a:lnTo>
                    <a:pt x="10049" y="27996"/>
                  </a:lnTo>
                  <a:lnTo>
                    <a:pt x="10093" y="27908"/>
                  </a:lnTo>
                  <a:lnTo>
                    <a:pt x="10224" y="27162"/>
                  </a:lnTo>
                  <a:lnTo>
                    <a:pt x="10224" y="27118"/>
                  </a:lnTo>
                  <a:lnTo>
                    <a:pt x="9785" y="24573"/>
                  </a:lnTo>
                  <a:lnTo>
                    <a:pt x="10049" y="23388"/>
                  </a:lnTo>
                  <a:lnTo>
                    <a:pt x="12330" y="20536"/>
                  </a:lnTo>
                  <a:lnTo>
                    <a:pt x="15973" y="16543"/>
                  </a:lnTo>
                  <a:lnTo>
                    <a:pt x="19000" y="12901"/>
                  </a:lnTo>
                  <a:lnTo>
                    <a:pt x="21809" y="8996"/>
                  </a:lnTo>
                  <a:lnTo>
                    <a:pt x="21809" y="8952"/>
                  </a:lnTo>
                  <a:lnTo>
                    <a:pt x="23783" y="5178"/>
                  </a:lnTo>
                  <a:lnTo>
                    <a:pt x="25187" y="3072"/>
                  </a:lnTo>
                  <a:lnTo>
                    <a:pt x="25231" y="3028"/>
                  </a:lnTo>
                  <a:lnTo>
                    <a:pt x="25582" y="1624"/>
                  </a:lnTo>
                  <a:lnTo>
                    <a:pt x="26241" y="220"/>
                  </a:lnTo>
                  <a:lnTo>
                    <a:pt x="26241" y="176"/>
                  </a:lnTo>
                  <a:lnTo>
                    <a:pt x="26241" y="88"/>
                  </a:lnTo>
                  <a:lnTo>
                    <a:pt x="26197" y="44"/>
                  </a:lnTo>
                  <a:lnTo>
                    <a:pt x="2615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47"/>
            <p:cNvSpPr/>
            <p:nvPr/>
          </p:nvSpPr>
          <p:spPr>
            <a:xfrm>
              <a:off x="3625700" y="691450"/>
              <a:ext cx="766825" cy="1557775"/>
            </a:xfrm>
            <a:custGeom>
              <a:avLst/>
              <a:gdLst/>
              <a:ahLst/>
              <a:cxnLst/>
              <a:rect l="l" t="t" r="r" b="b"/>
              <a:pathLst>
                <a:path w="30673" h="62311" extrusionOk="0">
                  <a:moveTo>
                    <a:pt x="27030" y="0"/>
                  </a:moveTo>
                  <a:lnTo>
                    <a:pt x="26987" y="44"/>
                  </a:lnTo>
                  <a:lnTo>
                    <a:pt x="26943" y="88"/>
                  </a:lnTo>
                  <a:lnTo>
                    <a:pt x="26416" y="922"/>
                  </a:lnTo>
                  <a:lnTo>
                    <a:pt x="26416" y="966"/>
                  </a:lnTo>
                  <a:lnTo>
                    <a:pt x="25626" y="3028"/>
                  </a:lnTo>
                  <a:lnTo>
                    <a:pt x="23081" y="6846"/>
                  </a:lnTo>
                  <a:lnTo>
                    <a:pt x="21502" y="8952"/>
                  </a:lnTo>
                  <a:lnTo>
                    <a:pt x="19615" y="11629"/>
                  </a:lnTo>
                  <a:lnTo>
                    <a:pt x="17772" y="13998"/>
                  </a:lnTo>
                  <a:lnTo>
                    <a:pt x="14481" y="17684"/>
                  </a:lnTo>
                  <a:lnTo>
                    <a:pt x="10531" y="22511"/>
                  </a:lnTo>
                  <a:lnTo>
                    <a:pt x="10531" y="22555"/>
                  </a:lnTo>
                  <a:lnTo>
                    <a:pt x="10049" y="23915"/>
                  </a:lnTo>
                  <a:lnTo>
                    <a:pt x="10049" y="23959"/>
                  </a:lnTo>
                  <a:lnTo>
                    <a:pt x="10136" y="27162"/>
                  </a:lnTo>
                  <a:lnTo>
                    <a:pt x="7065" y="28961"/>
                  </a:lnTo>
                  <a:lnTo>
                    <a:pt x="6977" y="29005"/>
                  </a:lnTo>
                  <a:lnTo>
                    <a:pt x="6451" y="29971"/>
                  </a:lnTo>
                  <a:lnTo>
                    <a:pt x="6407" y="30014"/>
                  </a:lnTo>
                  <a:lnTo>
                    <a:pt x="5310" y="33393"/>
                  </a:lnTo>
                  <a:lnTo>
                    <a:pt x="4608" y="36377"/>
                  </a:lnTo>
                  <a:lnTo>
                    <a:pt x="3905" y="40239"/>
                  </a:lnTo>
                  <a:lnTo>
                    <a:pt x="3554" y="40414"/>
                  </a:lnTo>
                  <a:lnTo>
                    <a:pt x="1009" y="40941"/>
                  </a:lnTo>
                  <a:lnTo>
                    <a:pt x="878" y="41028"/>
                  </a:lnTo>
                  <a:lnTo>
                    <a:pt x="527" y="41467"/>
                  </a:lnTo>
                  <a:lnTo>
                    <a:pt x="483" y="41555"/>
                  </a:lnTo>
                  <a:lnTo>
                    <a:pt x="395" y="43003"/>
                  </a:lnTo>
                  <a:lnTo>
                    <a:pt x="395" y="43091"/>
                  </a:lnTo>
                  <a:lnTo>
                    <a:pt x="1316" y="45241"/>
                  </a:lnTo>
                  <a:lnTo>
                    <a:pt x="1360" y="46689"/>
                  </a:lnTo>
                  <a:lnTo>
                    <a:pt x="527" y="51998"/>
                  </a:lnTo>
                  <a:lnTo>
                    <a:pt x="0" y="53798"/>
                  </a:lnTo>
                  <a:lnTo>
                    <a:pt x="0" y="53841"/>
                  </a:lnTo>
                  <a:lnTo>
                    <a:pt x="219" y="56518"/>
                  </a:lnTo>
                  <a:lnTo>
                    <a:pt x="307" y="56650"/>
                  </a:lnTo>
                  <a:lnTo>
                    <a:pt x="1843" y="58054"/>
                  </a:lnTo>
                  <a:lnTo>
                    <a:pt x="4608" y="60424"/>
                  </a:lnTo>
                  <a:lnTo>
                    <a:pt x="5354" y="61521"/>
                  </a:lnTo>
                  <a:lnTo>
                    <a:pt x="5397" y="61564"/>
                  </a:lnTo>
                  <a:lnTo>
                    <a:pt x="6451" y="62179"/>
                  </a:lnTo>
                  <a:lnTo>
                    <a:pt x="6494" y="62179"/>
                  </a:lnTo>
                  <a:lnTo>
                    <a:pt x="8118" y="62310"/>
                  </a:lnTo>
                  <a:lnTo>
                    <a:pt x="9127" y="62310"/>
                  </a:lnTo>
                  <a:lnTo>
                    <a:pt x="9742" y="62223"/>
                  </a:lnTo>
                  <a:lnTo>
                    <a:pt x="10268" y="62135"/>
                  </a:lnTo>
                  <a:lnTo>
                    <a:pt x="10707" y="62003"/>
                  </a:lnTo>
                  <a:lnTo>
                    <a:pt x="11146" y="61828"/>
                  </a:lnTo>
                  <a:lnTo>
                    <a:pt x="11497" y="61608"/>
                  </a:lnTo>
                  <a:lnTo>
                    <a:pt x="11848" y="61389"/>
                  </a:lnTo>
                  <a:lnTo>
                    <a:pt x="12155" y="61082"/>
                  </a:lnTo>
                  <a:lnTo>
                    <a:pt x="12418" y="60731"/>
                  </a:lnTo>
                  <a:lnTo>
                    <a:pt x="12638" y="60336"/>
                  </a:lnTo>
                  <a:lnTo>
                    <a:pt x="12813" y="59897"/>
                  </a:lnTo>
                  <a:lnTo>
                    <a:pt x="13033" y="59458"/>
                  </a:lnTo>
                  <a:lnTo>
                    <a:pt x="13164" y="58932"/>
                  </a:lnTo>
                  <a:lnTo>
                    <a:pt x="13296" y="58361"/>
                  </a:lnTo>
                  <a:lnTo>
                    <a:pt x="13559" y="57089"/>
                  </a:lnTo>
                  <a:lnTo>
                    <a:pt x="13559" y="57045"/>
                  </a:lnTo>
                  <a:lnTo>
                    <a:pt x="13428" y="54456"/>
                  </a:lnTo>
                  <a:lnTo>
                    <a:pt x="13384" y="54368"/>
                  </a:lnTo>
                  <a:lnTo>
                    <a:pt x="11936" y="50901"/>
                  </a:lnTo>
                  <a:lnTo>
                    <a:pt x="12023" y="50068"/>
                  </a:lnTo>
                  <a:lnTo>
                    <a:pt x="12462" y="49497"/>
                  </a:lnTo>
                  <a:lnTo>
                    <a:pt x="12769" y="49453"/>
                  </a:lnTo>
                  <a:lnTo>
                    <a:pt x="15007" y="50199"/>
                  </a:lnTo>
                  <a:lnTo>
                    <a:pt x="16587" y="50682"/>
                  </a:lnTo>
                  <a:lnTo>
                    <a:pt x="18913" y="52042"/>
                  </a:lnTo>
                  <a:lnTo>
                    <a:pt x="22511" y="53973"/>
                  </a:lnTo>
                  <a:lnTo>
                    <a:pt x="22555" y="53973"/>
                  </a:lnTo>
                  <a:lnTo>
                    <a:pt x="23871" y="54456"/>
                  </a:lnTo>
                  <a:lnTo>
                    <a:pt x="23959" y="54500"/>
                  </a:lnTo>
                  <a:lnTo>
                    <a:pt x="25144" y="54412"/>
                  </a:lnTo>
                  <a:lnTo>
                    <a:pt x="29663" y="53578"/>
                  </a:lnTo>
                  <a:lnTo>
                    <a:pt x="30365" y="53534"/>
                  </a:lnTo>
                  <a:lnTo>
                    <a:pt x="30409" y="53534"/>
                  </a:lnTo>
                  <a:lnTo>
                    <a:pt x="30541" y="53490"/>
                  </a:lnTo>
                  <a:lnTo>
                    <a:pt x="30629" y="53447"/>
                  </a:lnTo>
                  <a:lnTo>
                    <a:pt x="30629" y="53403"/>
                  </a:lnTo>
                  <a:lnTo>
                    <a:pt x="30673" y="53315"/>
                  </a:lnTo>
                  <a:lnTo>
                    <a:pt x="30673" y="53271"/>
                  </a:lnTo>
                  <a:lnTo>
                    <a:pt x="30629" y="53183"/>
                  </a:lnTo>
                  <a:lnTo>
                    <a:pt x="30541" y="53139"/>
                  </a:lnTo>
                  <a:lnTo>
                    <a:pt x="30409" y="53139"/>
                  </a:lnTo>
                  <a:lnTo>
                    <a:pt x="30322" y="53183"/>
                  </a:lnTo>
                  <a:lnTo>
                    <a:pt x="29663" y="53227"/>
                  </a:lnTo>
                  <a:lnTo>
                    <a:pt x="29619" y="53227"/>
                  </a:lnTo>
                  <a:lnTo>
                    <a:pt x="25100" y="54061"/>
                  </a:lnTo>
                  <a:lnTo>
                    <a:pt x="23959" y="54149"/>
                  </a:lnTo>
                  <a:lnTo>
                    <a:pt x="22686" y="53666"/>
                  </a:lnTo>
                  <a:lnTo>
                    <a:pt x="19088" y="51735"/>
                  </a:lnTo>
                  <a:lnTo>
                    <a:pt x="16719" y="50375"/>
                  </a:lnTo>
                  <a:lnTo>
                    <a:pt x="16719" y="50331"/>
                  </a:lnTo>
                  <a:lnTo>
                    <a:pt x="15095" y="49892"/>
                  </a:lnTo>
                  <a:lnTo>
                    <a:pt x="12813" y="49102"/>
                  </a:lnTo>
                  <a:lnTo>
                    <a:pt x="12725" y="49102"/>
                  </a:lnTo>
                  <a:lnTo>
                    <a:pt x="12331" y="49190"/>
                  </a:lnTo>
                  <a:lnTo>
                    <a:pt x="12243" y="49234"/>
                  </a:lnTo>
                  <a:lnTo>
                    <a:pt x="11716" y="49892"/>
                  </a:lnTo>
                  <a:lnTo>
                    <a:pt x="11672" y="49980"/>
                  </a:lnTo>
                  <a:lnTo>
                    <a:pt x="11585" y="50901"/>
                  </a:lnTo>
                  <a:lnTo>
                    <a:pt x="11628" y="50989"/>
                  </a:lnTo>
                  <a:lnTo>
                    <a:pt x="13076" y="54500"/>
                  </a:lnTo>
                  <a:lnTo>
                    <a:pt x="13208" y="57045"/>
                  </a:lnTo>
                  <a:lnTo>
                    <a:pt x="12989" y="58273"/>
                  </a:lnTo>
                  <a:lnTo>
                    <a:pt x="12857" y="58800"/>
                  </a:lnTo>
                  <a:lnTo>
                    <a:pt x="12725" y="59327"/>
                  </a:lnTo>
                  <a:lnTo>
                    <a:pt x="12550" y="59765"/>
                  </a:lnTo>
                  <a:lnTo>
                    <a:pt x="12331" y="60160"/>
                  </a:lnTo>
                  <a:lnTo>
                    <a:pt x="12111" y="60555"/>
                  </a:lnTo>
                  <a:lnTo>
                    <a:pt x="11892" y="60862"/>
                  </a:lnTo>
                  <a:lnTo>
                    <a:pt x="11585" y="61126"/>
                  </a:lnTo>
                  <a:lnTo>
                    <a:pt x="11277" y="61389"/>
                  </a:lnTo>
                  <a:lnTo>
                    <a:pt x="10882" y="61564"/>
                  </a:lnTo>
                  <a:lnTo>
                    <a:pt x="10444" y="61740"/>
                  </a:lnTo>
                  <a:lnTo>
                    <a:pt x="9961" y="61828"/>
                  </a:lnTo>
                  <a:lnTo>
                    <a:pt x="9434" y="61915"/>
                  </a:lnTo>
                  <a:lnTo>
                    <a:pt x="8820" y="61959"/>
                  </a:lnTo>
                  <a:lnTo>
                    <a:pt x="8118" y="61959"/>
                  </a:lnTo>
                  <a:lnTo>
                    <a:pt x="6582" y="61828"/>
                  </a:lnTo>
                  <a:lnTo>
                    <a:pt x="5617" y="61301"/>
                  </a:lnTo>
                  <a:lnTo>
                    <a:pt x="4871" y="60204"/>
                  </a:lnTo>
                  <a:lnTo>
                    <a:pt x="4827" y="60160"/>
                  </a:lnTo>
                  <a:lnTo>
                    <a:pt x="2062" y="57791"/>
                  </a:lnTo>
                  <a:lnTo>
                    <a:pt x="571" y="56430"/>
                  </a:lnTo>
                  <a:lnTo>
                    <a:pt x="351" y="53841"/>
                  </a:lnTo>
                  <a:lnTo>
                    <a:pt x="878" y="52086"/>
                  </a:lnTo>
                  <a:lnTo>
                    <a:pt x="1711" y="46733"/>
                  </a:lnTo>
                  <a:lnTo>
                    <a:pt x="1668" y="45197"/>
                  </a:lnTo>
                  <a:lnTo>
                    <a:pt x="1624" y="45153"/>
                  </a:lnTo>
                  <a:lnTo>
                    <a:pt x="746" y="43003"/>
                  </a:lnTo>
                  <a:lnTo>
                    <a:pt x="834" y="41643"/>
                  </a:lnTo>
                  <a:lnTo>
                    <a:pt x="1141" y="41292"/>
                  </a:lnTo>
                  <a:lnTo>
                    <a:pt x="3642" y="40765"/>
                  </a:lnTo>
                  <a:lnTo>
                    <a:pt x="3686" y="40721"/>
                  </a:lnTo>
                  <a:lnTo>
                    <a:pt x="4125" y="40502"/>
                  </a:lnTo>
                  <a:lnTo>
                    <a:pt x="4169" y="40458"/>
                  </a:lnTo>
                  <a:lnTo>
                    <a:pt x="4213" y="40370"/>
                  </a:lnTo>
                  <a:lnTo>
                    <a:pt x="4959" y="36465"/>
                  </a:lnTo>
                  <a:lnTo>
                    <a:pt x="5661" y="33525"/>
                  </a:lnTo>
                  <a:lnTo>
                    <a:pt x="6758" y="30146"/>
                  </a:lnTo>
                  <a:lnTo>
                    <a:pt x="7284" y="29225"/>
                  </a:lnTo>
                  <a:lnTo>
                    <a:pt x="10444" y="27382"/>
                  </a:lnTo>
                  <a:lnTo>
                    <a:pt x="10488" y="27338"/>
                  </a:lnTo>
                  <a:lnTo>
                    <a:pt x="10531" y="27250"/>
                  </a:lnTo>
                  <a:lnTo>
                    <a:pt x="10400" y="24003"/>
                  </a:lnTo>
                  <a:lnTo>
                    <a:pt x="10839" y="22686"/>
                  </a:lnTo>
                  <a:lnTo>
                    <a:pt x="14744" y="17903"/>
                  </a:lnTo>
                  <a:lnTo>
                    <a:pt x="18035" y="14218"/>
                  </a:lnTo>
                  <a:lnTo>
                    <a:pt x="19922" y="11804"/>
                  </a:lnTo>
                  <a:lnTo>
                    <a:pt x="21765" y="9171"/>
                  </a:lnTo>
                  <a:lnTo>
                    <a:pt x="23388" y="7065"/>
                  </a:lnTo>
                  <a:lnTo>
                    <a:pt x="25933" y="3204"/>
                  </a:lnTo>
                  <a:lnTo>
                    <a:pt x="25933" y="3160"/>
                  </a:lnTo>
                  <a:lnTo>
                    <a:pt x="26723" y="1097"/>
                  </a:lnTo>
                  <a:lnTo>
                    <a:pt x="27250" y="264"/>
                  </a:lnTo>
                  <a:lnTo>
                    <a:pt x="27250" y="220"/>
                  </a:lnTo>
                  <a:lnTo>
                    <a:pt x="27250" y="132"/>
                  </a:lnTo>
                  <a:lnTo>
                    <a:pt x="27206" y="88"/>
                  </a:lnTo>
                  <a:lnTo>
                    <a:pt x="27162" y="44"/>
                  </a:lnTo>
                  <a:lnTo>
                    <a:pt x="2711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47"/>
            <p:cNvSpPr/>
            <p:nvPr/>
          </p:nvSpPr>
          <p:spPr>
            <a:xfrm>
              <a:off x="3681625" y="1993600"/>
              <a:ext cx="702125" cy="310475"/>
            </a:xfrm>
            <a:custGeom>
              <a:avLst/>
              <a:gdLst/>
              <a:ahLst/>
              <a:cxnLst/>
              <a:rect l="l" t="t" r="r" b="b"/>
              <a:pathLst>
                <a:path w="28085" h="12419" extrusionOk="0">
                  <a:moveTo>
                    <a:pt x="12288" y="0"/>
                  </a:moveTo>
                  <a:lnTo>
                    <a:pt x="12200" y="44"/>
                  </a:lnTo>
                  <a:lnTo>
                    <a:pt x="11717" y="307"/>
                  </a:lnTo>
                  <a:lnTo>
                    <a:pt x="11673" y="351"/>
                  </a:lnTo>
                  <a:lnTo>
                    <a:pt x="11629" y="395"/>
                  </a:lnTo>
                  <a:lnTo>
                    <a:pt x="11542" y="922"/>
                  </a:lnTo>
                  <a:lnTo>
                    <a:pt x="11542" y="1009"/>
                  </a:lnTo>
                  <a:lnTo>
                    <a:pt x="12200" y="4169"/>
                  </a:lnTo>
                  <a:lnTo>
                    <a:pt x="12068" y="6056"/>
                  </a:lnTo>
                  <a:lnTo>
                    <a:pt x="11191" y="9127"/>
                  </a:lnTo>
                  <a:lnTo>
                    <a:pt x="10313" y="11102"/>
                  </a:lnTo>
                  <a:lnTo>
                    <a:pt x="10050" y="11409"/>
                  </a:lnTo>
                  <a:lnTo>
                    <a:pt x="5267" y="11892"/>
                  </a:lnTo>
                  <a:lnTo>
                    <a:pt x="133" y="12067"/>
                  </a:lnTo>
                  <a:lnTo>
                    <a:pt x="89" y="12067"/>
                  </a:lnTo>
                  <a:lnTo>
                    <a:pt x="45" y="12111"/>
                  </a:lnTo>
                  <a:lnTo>
                    <a:pt x="1" y="12155"/>
                  </a:lnTo>
                  <a:lnTo>
                    <a:pt x="1" y="12243"/>
                  </a:lnTo>
                  <a:lnTo>
                    <a:pt x="1" y="12287"/>
                  </a:lnTo>
                  <a:lnTo>
                    <a:pt x="45" y="12375"/>
                  </a:lnTo>
                  <a:lnTo>
                    <a:pt x="89" y="12418"/>
                  </a:lnTo>
                  <a:lnTo>
                    <a:pt x="177" y="12418"/>
                  </a:lnTo>
                  <a:lnTo>
                    <a:pt x="5311" y="12243"/>
                  </a:lnTo>
                  <a:lnTo>
                    <a:pt x="10137" y="11716"/>
                  </a:lnTo>
                  <a:lnTo>
                    <a:pt x="10225" y="11672"/>
                  </a:lnTo>
                  <a:lnTo>
                    <a:pt x="10576" y="11365"/>
                  </a:lnTo>
                  <a:lnTo>
                    <a:pt x="10620" y="11277"/>
                  </a:lnTo>
                  <a:lnTo>
                    <a:pt x="11498" y="9259"/>
                  </a:lnTo>
                  <a:lnTo>
                    <a:pt x="12419" y="6143"/>
                  </a:lnTo>
                  <a:lnTo>
                    <a:pt x="12419" y="6100"/>
                  </a:lnTo>
                  <a:lnTo>
                    <a:pt x="12551" y="4169"/>
                  </a:lnTo>
                  <a:lnTo>
                    <a:pt x="12507" y="4125"/>
                  </a:lnTo>
                  <a:lnTo>
                    <a:pt x="11893" y="966"/>
                  </a:lnTo>
                  <a:lnTo>
                    <a:pt x="11980" y="571"/>
                  </a:lnTo>
                  <a:lnTo>
                    <a:pt x="12288" y="351"/>
                  </a:lnTo>
                  <a:lnTo>
                    <a:pt x="13516" y="483"/>
                  </a:lnTo>
                  <a:lnTo>
                    <a:pt x="14306" y="790"/>
                  </a:lnTo>
                  <a:lnTo>
                    <a:pt x="16281" y="1931"/>
                  </a:lnTo>
                  <a:lnTo>
                    <a:pt x="20054" y="3993"/>
                  </a:lnTo>
                  <a:lnTo>
                    <a:pt x="20098" y="4037"/>
                  </a:lnTo>
                  <a:lnTo>
                    <a:pt x="21371" y="4432"/>
                  </a:lnTo>
                  <a:lnTo>
                    <a:pt x="21415" y="4432"/>
                  </a:lnTo>
                  <a:lnTo>
                    <a:pt x="22205" y="4476"/>
                  </a:lnTo>
                  <a:lnTo>
                    <a:pt x="22292" y="4432"/>
                  </a:lnTo>
                  <a:lnTo>
                    <a:pt x="23082" y="4169"/>
                  </a:lnTo>
                  <a:lnTo>
                    <a:pt x="27821" y="3028"/>
                  </a:lnTo>
                  <a:lnTo>
                    <a:pt x="27865" y="2984"/>
                  </a:lnTo>
                  <a:lnTo>
                    <a:pt x="27997" y="2896"/>
                  </a:lnTo>
                  <a:lnTo>
                    <a:pt x="28041" y="2852"/>
                  </a:lnTo>
                  <a:lnTo>
                    <a:pt x="28085" y="2809"/>
                  </a:lnTo>
                  <a:lnTo>
                    <a:pt x="28085" y="2721"/>
                  </a:lnTo>
                  <a:lnTo>
                    <a:pt x="28041" y="2677"/>
                  </a:lnTo>
                  <a:lnTo>
                    <a:pt x="27997" y="2633"/>
                  </a:lnTo>
                  <a:lnTo>
                    <a:pt x="27909" y="2589"/>
                  </a:lnTo>
                  <a:lnTo>
                    <a:pt x="27865" y="2589"/>
                  </a:lnTo>
                  <a:lnTo>
                    <a:pt x="27777" y="2633"/>
                  </a:lnTo>
                  <a:lnTo>
                    <a:pt x="27690" y="2677"/>
                  </a:lnTo>
                  <a:lnTo>
                    <a:pt x="22994" y="3818"/>
                  </a:lnTo>
                  <a:lnTo>
                    <a:pt x="22951" y="3818"/>
                  </a:lnTo>
                  <a:lnTo>
                    <a:pt x="22205" y="4125"/>
                  </a:lnTo>
                  <a:lnTo>
                    <a:pt x="21459" y="4081"/>
                  </a:lnTo>
                  <a:lnTo>
                    <a:pt x="20230" y="3686"/>
                  </a:lnTo>
                  <a:lnTo>
                    <a:pt x="16456" y="1624"/>
                  </a:lnTo>
                  <a:lnTo>
                    <a:pt x="14482" y="483"/>
                  </a:lnTo>
                  <a:lnTo>
                    <a:pt x="14438" y="483"/>
                  </a:lnTo>
                  <a:lnTo>
                    <a:pt x="13604" y="132"/>
                  </a:lnTo>
                  <a:lnTo>
                    <a:pt x="13560" y="132"/>
                  </a:lnTo>
                  <a:lnTo>
                    <a:pt x="122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47"/>
            <p:cNvSpPr/>
            <p:nvPr/>
          </p:nvSpPr>
          <p:spPr>
            <a:xfrm>
              <a:off x="3646525" y="689250"/>
              <a:ext cx="639600" cy="988425"/>
            </a:xfrm>
            <a:custGeom>
              <a:avLst/>
              <a:gdLst/>
              <a:ahLst/>
              <a:cxnLst/>
              <a:rect l="l" t="t" r="r" b="b"/>
              <a:pathLst>
                <a:path w="25584" h="39537" extrusionOk="0">
                  <a:moveTo>
                    <a:pt x="25320" y="1"/>
                  </a:moveTo>
                  <a:lnTo>
                    <a:pt x="25276" y="44"/>
                  </a:lnTo>
                  <a:lnTo>
                    <a:pt x="23828" y="2326"/>
                  </a:lnTo>
                  <a:lnTo>
                    <a:pt x="22687" y="3248"/>
                  </a:lnTo>
                  <a:lnTo>
                    <a:pt x="20317" y="5529"/>
                  </a:lnTo>
                  <a:lnTo>
                    <a:pt x="20274" y="5573"/>
                  </a:lnTo>
                  <a:lnTo>
                    <a:pt x="18782" y="7767"/>
                  </a:lnTo>
                  <a:lnTo>
                    <a:pt x="15359" y="12375"/>
                  </a:lnTo>
                  <a:lnTo>
                    <a:pt x="13428" y="14744"/>
                  </a:lnTo>
                  <a:lnTo>
                    <a:pt x="10927" y="17553"/>
                  </a:lnTo>
                  <a:lnTo>
                    <a:pt x="8733" y="20273"/>
                  </a:lnTo>
                  <a:lnTo>
                    <a:pt x="8689" y="20317"/>
                  </a:lnTo>
                  <a:lnTo>
                    <a:pt x="7768" y="21853"/>
                  </a:lnTo>
                  <a:lnTo>
                    <a:pt x="7768" y="21941"/>
                  </a:lnTo>
                  <a:lnTo>
                    <a:pt x="7460" y="23433"/>
                  </a:lnTo>
                  <a:lnTo>
                    <a:pt x="7460" y="23477"/>
                  </a:lnTo>
                  <a:lnTo>
                    <a:pt x="7417" y="25451"/>
                  </a:lnTo>
                  <a:lnTo>
                    <a:pt x="6758" y="26285"/>
                  </a:lnTo>
                  <a:lnTo>
                    <a:pt x="4564" y="27952"/>
                  </a:lnTo>
                  <a:lnTo>
                    <a:pt x="4477" y="28040"/>
                  </a:lnTo>
                  <a:lnTo>
                    <a:pt x="3731" y="29488"/>
                  </a:lnTo>
                  <a:lnTo>
                    <a:pt x="2809" y="32165"/>
                  </a:lnTo>
                  <a:lnTo>
                    <a:pt x="966" y="38703"/>
                  </a:lnTo>
                  <a:lnTo>
                    <a:pt x="440" y="39186"/>
                  </a:lnTo>
                  <a:lnTo>
                    <a:pt x="220" y="39142"/>
                  </a:lnTo>
                  <a:lnTo>
                    <a:pt x="89" y="39142"/>
                  </a:lnTo>
                  <a:lnTo>
                    <a:pt x="45" y="39230"/>
                  </a:lnTo>
                  <a:lnTo>
                    <a:pt x="1" y="39273"/>
                  </a:lnTo>
                  <a:lnTo>
                    <a:pt x="1" y="39361"/>
                  </a:lnTo>
                  <a:lnTo>
                    <a:pt x="45" y="39405"/>
                  </a:lnTo>
                  <a:lnTo>
                    <a:pt x="89" y="39449"/>
                  </a:lnTo>
                  <a:lnTo>
                    <a:pt x="132" y="39493"/>
                  </a:lnTo>
                  <a:lnTo>
                    <a:pt x="440" y="39537"/>
                  </a:lnTo>
                  <a:lnTo>
                    <a:pt x="483" y="39537"/>
                  </a:lnTo>
                  <a:lnTo>
                    <a:pt x="571" y="39493"/>
                  </a:lnTo>
                  <a:lnTo>
                    <a:pt x="1229" y="38966"/>
                  </a:lnTo>
                  <a:lnTo>
                    <a:pt x="1317" y="38835"/>
                  </a:lnTo>
                  <a:lnTo>
                    <a:pt x="3116" y="32253"/>
                  </a:lnTo>
                  <a:lnTo>
                    <a:pt x="4082" y="29620"/>
                  </a:lnTo>
                  <a:lnTo>
                    <a:pt x="4784" y="28216"/>
                  </a:lnTo>
                  <a:lnTo>
                    <a:pt x="7022" y="26548"/>
                  </a:lnTo>
                  <a:lnTo>
                    <a:pt x="7066" y="26548"/>
                  </a:lnTo>
                  <a:lnTo>
                    <a:pt x="7724" y="25627"/>
                  </a:lnTo>
                  <a:lnTo>
                    <a:pt x="7768" y="25495"/>
                  </a:lnTo>
                  <a:lnTo>
                    <a:pt x="7812" y="23520"/>
                  </a:lnTo>
                  <a:lnTo>
                    <a:pt x="8119" y="22028"/>
                  </a:lnTo>
                  <a:lnTo>
                    <a:pt x="8996" y="20493"/>
                  </a:lnTo>
                  <a:lnTo>
                    <a:pt x="11190" y="17772"/>
                  </a:lnTo>
                  <a:lnTo>
                    <a:pt x="13692" y="14964"/>
                  </a:lnTo>
                  <a:lnTo>
                    <a:pt x="15622" y="12594"/>
                  </a:lnTo>
                  <a:lnTo>
                    <a:pt x="19045" y="7987"/>
                  </a:lnTo>
                  <a:lnTo>
                    <a:pt x="20537" y="5749"/>
                  </a:lnTo>
                  <a:lnTo>
                    <a:pt x="22906" y="3511"/>
                  </a:lnTo>
                  <a:lnTo>
                    <a:pt x="24047" y="2589"/>
                  </a:lnTo>
                  <a:lnTo>
                    <a:pt x="24091" y="2546"/>
                  </a:lnTo>
                  <a:lnTo>
                    <a:pt x="25539" y="264"/>
                  </a:lnTo>
                  <a:lnTo>
                    <a:pt x="25583" y="176"/>
                  </a:lnTo>
                  <a:lnTo>
                    <a:pt x="25583" y="132"/>
                  </a:lnTo>
                  <a:lnTo>
                    <a:pt x="25539" y="44"/>
                  </a:lnTo>
                  <a:lnTo>
                    <a:pt x="2549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47"/>
            <p:cNvSpPr/>
            <p:nvPr/>
          </p:nvSpPr>
          <p:spPr>
            <a:xfrm>
              <a:off x="3650925" y="2049550"/>
              <a:ext cx="763550" cy="304975"/>
            </a:xfrm>
            <a:custGeom>
              <a:avLst/>
              <a:gdLst/>
              <a:ahLst/>
              <a:cxnLst/>
              <a:rect l="l" t="t" r="r" b="b"/>
              <a:pathLst>
                <a:path w="30542" h="12199" extrusionOk="0">
                  <a:moveTo>
                    <a:pt x="14569" y="0"/>
                  </a:moveTo>
                  <a:lnTo>
                    <a:pt x="14481" y="44"/>
                  </a:lnTo>
                  <a:lnTo>
                    <a:pt x="14437" y="88"/>
                  </a:lnTo>
                  <a:lnTo>
                    <a:pt x="14437" y="176"/>
                  </a:lnTo>
                  <a:lnTo>
                    <a:pt x="14656" y="1668"/>
                  </a:lnTo>
                  <a:lnTo>
                    <a:pt x="14700" y="3598"/>
                  </a:lnTo>
                  <a:lnTo>
                    <a:pt x="13735" y="7240"/>
                  </a:lnTo>
                  <a:lnTo>
                    <a:pt x="13121" y="10444"/>
                  </a:lnTo>
                  <a:lnTo>
                    <a:pt x="12813" y="10926"/>
                  </a:lnTo>
                  <a:lnTo>
                    <a:pt x="12287" y="11190"/>
                  </a:lnTo>
                  <a:lnTo>
                    <a:pt x="7987" y="11541"/>
                  </a:lnTo>
                  <a:lnTo>
                    <a:pt x="4213" y="11760"/>
                  </a:lnTo>
                  <a:lnTo>
                    <a:pt x="176" y="11848"/>
                  </a:lnTo>
                  <a:lnTo>
                    <a:pt x="132" y="11848"/>
                  </a:lnTo>
                  <a:lnTo>
                    <a:pt x="44" y="11892"/>
                  </a:lnTo>
                  <a:lnTo>
                    <a:pt x="44" y="11936"/>
                  </a:lnTo>
                  <a:lnTo>
                    <a:pt x="0" y="12023"/>
                  </a:lnTo>
                  <a:lnTo>
                    <a:pt x="44" y="12067"/>
                  </a:lnTo>
                  <a:lnTo>
                    <a:pt x="88" y="12155"/>
                  </a:lnTo>
                  <a:lnTo>
                    <a:pt x="132" y="12155"/>
                  </a:lnTo>
                  <a:lnTo>
                    <a:pt x="176" y="12199"/>
                  </a:lnTo>
                  <a:lnTo>
                    <a:pt x="4213" y="12111"/>
                  </a:lnTo>
                  <a:lnTo>
                    <a:pt x="8030" y="11892"/>
                  </a:lnTo>
                  <a:lnTo>
                    <a:pt x="12375" y="11541"/>
                  </a:lnTo>
                  <a:lnTo>
                    <a:pt x="12419" y="11541"/>
                  </a:lnTo>
                  <a:lnTo>
                    <a:pt x="13033" y="11234"/>
                  </a:lnTo>
                  <a:lnTo>
                    <a:pt x="13077" y="11190"/>
                  </a:lnTo>
                  <a:lnTo>
                    <a:pt x="13428" y="10619"/>
                  </a:lnTo>
                  <a:lnTo>
                    <a:pt x="13472" y="10575"/>
                  </a:lnTo>
                  <a:lnTo>
                    <a:pt x="14086" y="7328"/>
                  </a:lnTo>
                  <a:lnTo>
                    <a:pt x="15051" y="3686"/>
                  </a:lnTo>
                  <a:lnTo>
                    <a:pt x="15051" y="3642"/>
                  </a:lnTo>
                  <a:lnTo>
                    <a:pt x="15007" y="1624"/>
                  </a:lnTo>
                  <a:lnTo>
                    <a:pt x="14832" y="395"/>
                  </a:lnTo>
                  <a:lnTo>
                    <a:pt x="14832" y="395"/>
                  </a:lnTo>
                  <a:lnTo>
                    <a:pt x="14920" y="439"/>
                  </a:lnTo>
                  <a:lnTo>
                    <a:pt x="17158" y="1492"/>
                  </a:lnTo>
                  <a:lnTo>
                    <a:pt x="20887" y="3028"/>
                  </a:lnTo>
                  <a:lnTo>
                    <a:pt x="20887" y="3072"/>
                  </a:lnTo>
                  <a:lnTo>
                    <a:pt x="25802" y="3905"/>
                  </a:lnTo>
                  <a:lnTo>
                    <a:pt x="25890" y="3905"/>
                  </a:lnTo>
                  <a:lnTo>
                    <a:pt x="26855" y="3686"/>
                  </a:lnTo>
                  <a:lnTo>
                    <a:pt x="26899" y="3686"/>
                  </a:lnTo>
                  <a:lnTo>
                    <a:pt x="28347" y="2808"/>
                  </a:lnTo>
                  <a:lnTo>
                    <a:pt x="28391" y="2808"/>
                  </a:lnTo>
                  <a:lnTo>
                    <a:pt x="30190" y="1229"/>
                  </a:lnTo>
                  <a:lnTo>
                    <a:pt x="30453" y="1053"/>
                  </a:lnTo>
                  <a:lnTo>
                    <a:pt x="30497" y="1009"/>
                  </a:lnTo>
                  <a:lnTo>
                    <a:pt x="30541" y="922"/>
                  </a:lnTo>
                  <a:lnTo>
                    <a:pt x="30541" y="878"/>
                  </a:lnTo>
                  <a:lnTo>
                    <a:pt x="30541" y="790"/>
                  </a:lnTo>
                  <a:lnTo>
                    <a:pt x="30497" y="746"/>
                  </a:lnTo>
                  <a:lnTo>
                    <a:pt x="30410" y="746"/>
                  </a:lnTo>
                  <a:lnTo>
                    <a:pt x="30366" y="702"/>
                  </a:lnTo>
                  <a:lnTo>
                    <a:pt x="30278" y="746"/>
                  </a:lnTo>
                  <a:lnTo>
                    <a:pt x="30015" y="922"/>
                  </a:lnTo>
                  <a:lnTo>
                    <a:pt x="29971" y="922"/>
                  </a:lnTo>
                  <a:lnTo>
                    <a:pt x="28172" y="2545"/>
                  </a:lnTo>
                  <a:lnTo>
                    <a:pt x="26767" y="3379"/>
                  </a:lnTo>
                  <a:lnTo>
                    <a:pt x="25846" y="3554"/>
                  </a:lnTo>
                  <a:lnTo>
                    <a:pt x="20975" y="2721"/>
                  </a:lnTo>
                  <a:lnTo>
                    <a:pt x="17289" y="1141"/>
                  </a:lnTo>
                  <a:lnTo>
                    <a:pt x="15051" y="132"/>
                  </a:lnTo>
                  <a:lnTo>
                    <a:pt x="1465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47"/>
            <p:cNvSpPr/>
            <p:nvPr/>
          </p:nvSpPr>
          <p:spPr>
            <a:xfrm>
              <a:off x="3678350" y="670600"/>
              <a:ext cx="591300" cy="788775"/>
            </a:xfrm>
            <a:custGeom>
              <a:avLst/>
              <a:gdLst/>
              <a:ahLst/>
              <a:cxnLst/>
              <a:rect l="l" t="t" r="r" b="b"/>
              <a:pathLst>
                <a:path w="23652" h="31551" extrusionOk="0">
                  <a:moveTo>
                    <a:pt x="23433" y="1"/>
                  </a:moveTo>
                  <a:lnTo>
                    <a:pt x="23345" y="44"/>
                  </a:lnTo>
                  <a:lnTo>
                    <a:pt x="22204" y="1098"/>
                  </a:lnTo>
                  <a:lnTo>
                    <a:pt x="20449" y="2282"/>
                  </a:lnTo>
                  <a:lnTo>
                    <a:pt x="17421" y="4520"/>
                  </a:lnTo>
                  <a:lnTo>
                    <a:pt x="17377" y="4564"/>
                  </a:lnTo>
                  <a:lnTo>
                    <a:pt x="16763" y="5310"/>
                  </a:lnTo>
                  <a:lnTo>
                    <a:pt x="16719" y="5310"/>
                  </a:lnTo>
                  <a:lnTo>
                    <a:pt x="15315" y="7460"/>
                  </a:lnTo>
                  <a:lnTo>
                    <a:pt x="13691" y="9918"/>
                  </a:lnTo>
                  <a:lnTo>
                    <a:pt x="10181" y="14306"/>
                  </a:lnTo>
                  <a:lnTo>
                    <a:pt x="7592" y="17289"/>
                  </a:lnTo>
                  <a:lnTo>
                    <a:pt x="5485" y="20317"/>
                  </a:lnTo>
                  <a:lnTo>
                    <a:pt x="5442" y="20317"/>
                  </a:lnTo>
                  <a:lnTo>
                    <a:pt x="4520" y="22116"/>
                  </a:lnTo>
                  <a:lnTo>
                    <a:pt x="4520" y="22160"/>
                  </a:lnTo>
                  <a:lnTo>
                    <a:pt x="3730" y="25320"/>
                  </a:lnTo>
                  <a:lnTo>
                    <a:pt x="2896" y="26285"/>
                  </a:lnTo>
                  <a:lnTo>
                    <a:pt x="2019" y="27031"/>
                  </a:lnTo>
                  <a:lnTo>
                    <a:pt x="1975" y="27075"/>
                  </a:lnTo>
                  <a:lnTo>
                    <a:pt x="1141" y="28435"/>
                  </a:lnTo>
                  <a:lnTo>
                    <a:pt x="1097" y="28435"/>
                  </a:lnTo>
                  <a:lnTo>
                    <a:pt x="0" y="31331"/>
                  </a:lnTo>
                  <a:lnTo>
                    <a:pt x="0" y="31419"/>
                  </a:lnTo>
                  <a:lnTo>
                    <a:pt x="0" y="31463"/>
                  </a:lnTo>
                  <a:lnTo>
                    <a:pt x="44" y="31507"/>
                  </a:lnTo>
                  <a:lnTo>
                    <a:pt x="88" y="31551"/>
                  </a:lnTo>
                  <a:lnTo>
                    <a:pt x="264" y="31551"/>
                  </a:lnTo>
                  <a:lnTo>
                    <a:pt x="308" y="31463"/>
                  </a:lnTo>
                  <a:lnTo>
                    <a:pt x="1448" y="28611"/>
                  </a:lnTo>
                  <a:lnTo>
                    <a:pt x="2282" y="27294"/>
                  </a:lnTo>
                  <a:lnTo>
                    <a:pt x="3160" y="26548"/>
                  </a:lnTo>
                  <a:lnTo>
                    <a:pt x="3993" y="25495"/>
                  </a:lnTo>
                  <a:lnTo>
                    <a:pt x="4037" y="25451"/>
                  </a:lnTo>
                  <a:lnTo>
                    <a:pt x="4871" y="22248"/>
                  </a:lnTo>
                  <a:lnTo>
                    <a:pt x="5749" y="20493"/>
                  </a:lnTo>
                  <a:lnTo>
                    <a:pt x="7899" y="17509"/>
                  </a:lnTo>
                  <a:lnTo>
                    <a:pt x="10444" y="14525"/>
                  </a:lnTo>
                  <a:lnTo>
                    <a:pt x="13998" y="10137"/>
                  </a:lnTo>
                  <a:lnTo>
                    <a:pt x="15622" y="7680"/>
                  </a:lnTo>
                  <a:lnTo>
                    <a:pt x="17026" y="5530"/>
                  </a:lnTo>
                  <a:lnTo>
                    <a:pt x="17640" y="4784"/>
                  </a:lnTo>
                  <a:lnTo>
                    <a:pt x="20624" y="2546"/>
                  </a:lnTo>
                  <a:lnTo>
                    <a:pt x="22379" y="1405"/>
                  </a:lnTo>
                  <a:lnTo>
                    <a:pt x="22423" y="1361"/>
                  </a:lnTo>
                  <a:lnTo>
                    <a:pt x="23608" y="264"/>
                  </a:lnTo>
                  <a:lnTo>
                    <a:pt x="23652" y="220"/>
                  </a:lnTo>
                  <a:lnTo>
                    <a:pt x="23652" y="176"/>
                  </a:lnTo>
                  <a:lnTo>
                    <a:pt x="23652" y="88"/>
                  </a:lnTo>
                  <a:lnTo>
                    <a:pt x="23608" y="44"/>
                  </a:lnTo>
                  <a:lnTo>
                    <a:pt x="235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47"/>
            <p:cNvSpPr/>
            <p:nvPr/>
          </p:nvSpPr>
          <p:spPr>
            <a:xfrm>
              <a:off x="4188450" y="866975"/>
              <a:ext cx="520025" cy="931375"/>
            </a:xfrm>
            <a:custGeom>
              <a:avLst/>
              <a:gdLst/>
              <a:ahLst/>
              <a:cxnLst/>
              <a:rect l="l" t="t" r="r" b="b"/>
              <a:pathLst>
                <a:path w="20801" h="37255" extrusionOk="0">
                  <a:moveTo>
                    <a:pt x="8338" y="0"/>
                  </a:moveTo>
                  <a:lnTo>
                    <a:pt x="8250" y="44"/>
                  </a:lnTo>
                  <a:lnTo>
                    <a:pt x="8206" y="88"/>
                  </a:lnTo>
                  <a:lnTo>
                    <a:pt x="6978" y="2238"/>
                  </a:lnTo>
                  <a:lnTo>
                    <a:pt x="6978" y="2326"/>
                  </a:lnTo>
                  <a:lnTo>
                    <a:pt x="6934" y="3511"/>
                  </a:lnTo>
                  <a:lnTo>
                    <a:pt x="6934" y="3554"/>
                  </a:lnTo>
                  <a:lnTo>
                    <a:pt x="7636" y="6100"/>
                  </a:lnTo>
                  <a:lnTo>
                    <a:pt x="7329" y="11979"/>
                  </a:lnTo>
                  <a:lnTo>
                    <a:pt x="6012" y="16631"/>
                  </a:lnTo>
                  <a:lnTo>
                    <a:pt x="5091" y="19746"/>
                  </a:lnTo>
                  <a:lnTo>
                    <a:pt x="3599" y="22862"/>
                  </a:lnTo>
                  <a:lnTo>
                    <a:pt x="1054" y="28742"/>
                  </a:lnTo>
                  <a:lnTo>
                    <a:pt x="1054" y="28830"/>
                  </a:lnTo>
                  <a:lnTo>
                    <a:pt x="1098" y="29093"/>
                  </a:lnTo>
                  <a:lnTo>
                    <a:pt x="1" y="31199"/>
                  </a:lnTo>
                  <a:lnTo>
                    <a:pt x="1" y="31331"/>
                  </a:lnTo>
                  <a:lnTo>
                    <a:pt x="220" y="32077"/>
                  </a:lnTo>
                  <a:lnTo>
                    <a:pt x="220" y="32164"/>
                  </a:lnTo>
                  <a:lnTo>
                    <a:pt x="308" y="32208"/>
                  </a:lnTo>
                  <a:lnTo>
                    <a:pt x="1449" y="32647"/>
                  </a:lnTo>
                  <a:lnTo>
                    <a:pt x="1493" y="32647"/>
                  </a:lnTo>
                  <a:lnTo>
                    <a:pt x="5661" y="33130"/>
                  </a:lnTo>
                  <a:lnTo>
                    <a:pt x="6495" y="33656"/>
                  </a:lnTo>
                  <a:lnTo>
                    <a:pt x="7548" y="35236"/>
                  </a:lnTo>
                  <a:lnTo>
                    <a:pt x="7592" y="35280"/>
                  </a:lnTo>
                  <a:lnTo>
                    <a:pt x="8382" y="35763"/>
                  </a:lnTo>
                  <a:lnTo>
                    <a:pt x="8426" y="35807"/>
                  </a:lnTo>
                  <a:lnTo>
                    <a:pt x="9830" y="36201"/>
                  </a:lnTo>
                  <a:lnTo>
                    <a:pt x="11629" y="37211"/>
                  </a:lnTo>
                  <a:lnTo>
                    <a:pt x="11717" y="37255"/>
                  </a:lnTo>
                  <a:lnTo>
                    <a:pt x="13209" y="37255"/>
                  </a:lnTo>
                  <a:lnTo>
                    <a:pt x="14876" y="36947"/>
                  </a:lnTo>
                  <a:lnTo>
                    <a:pt x="14876" y="36904"/>
                  </a:lnTo>
                  <a:lnTo>
                    <a:pt x="16017" y="36421"/>
                  </a:lnTo>
                  <a:lnTo>
                    <a:pt x="16061" y="36421"/>
                  </a:lnTo>
                  <a:lnTo>
                    <a:pt x="17992" y="34929"/>
                  </a:lnTo>
                  <a:lnTo>
                    <a:pt x="18036" y="34929"/>
                  </a:lnTo>
                  <a:lnTo>
                    <a:pt x="19484" y="33130"/>
                  </a:lnTo>
                  <a:lnTo>
                    <a:pt x="19484" y="33086"/>
                  </a:lnTo>
                  <a:lnTo>
                    <a:pt x="19966" y="31857"/>
                  </a:lnTo>
                  <a:lnTo>
                    <a:pt x="19966" y="31813"/>
                  </a:lnTo>
                  <a:lnTo>
                    <a:pt x="20010" y="30409"/>
                  </a:lnTo>
                  <a:lnTo>
                    <a:pt x="19747" y="27206"/>
                  </a:lnTo>
                  <a:lnTo>
                    <a:pt x="19703" y="27162"/>
                  </a:lnTo>
                  <a:lnTo>
                    <a:pt x="19264" y="25977"/>
                  </a:lnTo>
                  <a:lnTo>
                    <a:pt x="19308" y="25056"/>
                  </a:lnTo>
                  <a:lnTo>
                    <a:pt x="19308" y="25012"/>
                  </a:lnTo>
                  <a:lnTo>
                    <a:pt x="19045" y="23652"/>
                  </a:lnTo>
                  <a:lnTo>
                    <a:pt x="19133" y="22511"/>
                  </a:lnTo>
                  <a:lnTo>
                    <a:pt x="19879" y="19220"/>
                  </a:lnTo>
                  <a:lnTo>
                    <a:pt x="20800" y="15534"/>
                  </a:lnTo>
                  <a:lnTo>
                    <a:pt x="20800" y="15490"/>
                  </a:lnTo>
                  <a:lnTo>
                    <a:pt x="20537" y="13647"/>
                  </a:lnTo>
                  <a:lnTo>
                    <a:pt x="20493" y="13603"/>
                  </a:lnTo>
                  <a:lnTo>
                    <a:pt x="20449" y="13559"/>
                  </a:lnTo>
                  <a:lnTo>
                    <a:pt x="20405" y="13515"/>
                  </a:lnTo>
                  <a:lnTo>
                    <a:pt x="20317" y="13515"/>
                  </a:lnTo>
                  <a:lnTo>
                    <a:pt x="20274" y="13559"/>
                  </a:lnTo>
                  <a:lnTo>
                    <a:pt x="20230" y="13603"/>
                  </a:lnTo>
                  <a:lnTo>
                    <a:pt x="20186" y="13647"/>
                  </a:lnTo>
                  <a:lnTo>
                    <a:pt x="20186" y="13735"/>
                  </a:lnTo>
                  <a:lnTo>
                    <a:pt x="20449" y="15490"/>
                  </a:lnTo>
                  <a:lnTo>
                    <a:pt x="19528" y="19132"/>
                  </a:lnTo>
                  <a:lnTo>
                    <a:pt x="18782" y="22423"/>
                  </a:lnTo>
                  <a:lnTo>
                    <a:pt x="18782" y="22467"/>
                  </a:lnTo>
                  <a:lnTo>
                    <a:pt x="18694" y="23652"/>
                  </a:lnTo>
                  <a:lnTo>
                    <a:pt x="18694" y="23696"/>
                  </a:lnTo>
                  <a:lnTo>
                    <a:pt x="18957" y="25056"/>
                  </a:lnTo>
                  <a:lnTo>
                    <a:pt x="18913" y="25977"/>
                  </a:lnTo>
                  <a:lnTo>
                    <a:pt x="18913" y="26065"/>
                  </a:lnTo>
                  <a:lnTo>
                    <a:pt x="19396" y="27250"/>
                  </a:lnTo>
                  <a:lnTo>
                    <a:pt x="19659" y="30409"/>
                  </a:lnTo>
                  <a:lnTo>
                    <a:pt x="19615" y="31770"/>
                  </a:lnTo>
                  <a:lnTo>
                    <a:pt x="19177" y="32954"/>
                  </a:lnTo>
                  <a:lnTo>
                    <a:pt x="17772" y="34666"/>
                  </a:lnTo>
                  <a:lnTo>
                    <a:pt x="15842" y="36114"/>
                  </a:lnTo>
                  <a:lnTo>
                    <a:pt x="14789" y="36596"/>
                  </a:lnTo>
                  <a:lnTo>
                    <a:pt x="13165" y="36904"/>
                  </a:lnTo>
                  <a:lnTo>
                    <a:pt x="11761" y="36904"/>
                  </a:lnTo>
                  <a:lnTo>
                    <a:pt x="9962" y="35894"/>
                  </a:lnTo>
                  <a:lnTo>
                    <a:pt x="8557" y="35455"/>
                  </a:lnTo>
                  <a:lnTo>
                    <a:pt x="7812" y="35017"/>
                  </a:lnTo>
                  <a:lnTo>
                    <a:pt x="6758" y="33437"/>
                  </a:lnTo>
                  <a:lnTo>
                    <a:pt x="6715" y="33393"/>
                  </a:lnTo>
                  <a:lnTo>
                    <a:pt x="5837" y="32823"/>
                  </a:lnTo>
                  <a:lnTo>
                    <a:pt x="5749" y="32779"/>
                  </a:lnTo>
                  <a:lnTo>
                    <a:pt x="1537" y="32340"/>
                  </a:lnTo>
                  <a:lnTo>
                    <a:pt x="527" y="31901"/>
                  </a:lnTo>
                  <a:lnTo>
                    <a:pt x="352" y="31331"/>
                  </a:lnTo>
                  <a:lnTo>
                    <a:pt x="1449" y="29224"/>
                  </a:lnTo>
                  <a:lnTo>
                    <a:pt x="1449" y="29093"/>
                  </a:lnTo>
                  <a:lnTo>
                    <a:pt x="1405" y="28830"/>
                  </a:lnTo>
                  <a:lnTo>
                    <a:pt x="3906" y="22993"/>
                  </a:lnTo>
                  <a:lnTo>
                    <a:pt x="5398" y="19922"/>
                  </a:lnTo>
                  <a:lnTo>
                    <a:pt x="5398" y="19878"/>
                  </a:lnTo>
                  <a:lnTo>
                    <a:pt x="6363" y="16762"/>
                  </a:lnTo>
                  <a:lnTo>
                    <a:pt x="7680" y="12067"/>
                  </a:lnTo>
                  <a:lnTo>
                    <a:pt x="7680" y="12023"/>
                  </a:lnTo>
                  <a:lnTo>
                    <a:pt x="7987" y="6100"/>
                  </a:lnTo>
                  <a:lnTo>
                    <a:pt x="7987" y="6056"/>
                  </a:lnTo>
                  <a:lnTo>
                    <a:pt x="7285" y="3467"/>
                  </a:lnTo>
                  <a:lnTo>
                    <a:pt x="7329" y="2370"/>
                  </a:lnTo>
                  <a:lnTo>
                    <a:pt x="8514" y="263"/>
                  </a:lnTo>
                  <a:lnTo>
                    <a:pt x="8557" y="220"/>
                  </a:lnTo>
                  <a:lnTo>
                    <a:pt x="8557" y="132"/>
                  </a:lnTo>
                  <a:lnTo>
                    <a:pt x="8514" y="88"/>
                  </a:lnTo>
                  <a:lnTo>
                    <a:pt x="8470" y="44"/>
                  </a:lnTo>
                  <a:lnTo>
                    <a:pt x="838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47"/>
            <p:cNvSpPr/>
            <p:nvPr/>
          </p:nvSpPr>
          <p:spPr>
            <a:xfrm>
              <a:off x="4063400" y="858200"/>
              <a:ext cx="670300" cy="974150"/>
            </a:xfrm>
            <a:custGeom>
              <a:avLst/>
              <a:gdLst/>
              <a:ahLst/>
              <a:cxnLst/>
              <a:rect l="l" t="t" r="r" b="b"/>
              <a:pathLst>
                <a:path w="26812" h="38966" extrusionOk="0">
                  <a:moveTo>
                    <a:pt x="12857" y="0"/>
                  </a:moveTo>
                  <a:lnTo>
                    <a:pt x="12814" y="44"/>
                  </a:lnTo>
                  <a:lnTo>
                    <a:pt x="12770" y="88"/>
                  </a:lnTo>
                  <a:lnTo>
                    <a:pt x="11365" y="2633"/>
                  </a:lnTo>
                  <a:lnTo>
                    <a:pt x="11322" y="2721"/>
                  </a:lnTo>
                  <a:lnTo>
                    <a:pt x="11234" y="4257"/>
                  </a:lnTo>
                  <a:lnTo>
                    <a:pt x="11234" y="4300"/>
                  </a:lnTo>
                  <a:lnTo>
                    <a:pt x="11717" y="6451"/>
                  </a:lnTo>
                  <a:lnTo>
                    <a:pt x="11322" y="11585"/>
                  </a:lnTo>
                  <a:lnTo>
                    <a:pt x="10751" y="13779"/>
                  </a:lnTo>
                  <a:lnTo>
                    <a:pt x="9522" y="17640"/>
                  </a:lnTo>
                  <a:lnTo>
                    <a:pt x="7899" y="20624"/>
                  </a:lnTo>
                  <a:lnTo>
                    <a:pt x="5749" y="24529"/>
                  </a:lnTo>
                  <a:lnTo>
                    <a:pt x="4564" y="26284"/>
                  </a:lnTo>
                  <a:lnTo>
                    <a:pt x="3511" y="27294"/>
                  </a:lnTo>
                  <a:lnTo>
                    <a:pt x="483" y="28347"/>
                  </a:lnTo>
                  <a:lnTo>
                    <a:pt x="395" y="28435"/>
                  </a:lnTo>
                  <a:lnTo>
                    <a:pt x="88" y="28786"/>
                  </a:lnTo>
                  <a:lnTo>
                    <a:pt x="44" y="28873"/>
                  </a:lnTo>
                  <a:lnTo>
                    <a:pt x="0" y="29883"/>
                  </a:lnTo>
                  <a:lnTo>
                    <a:pt x="44" y="29926"/>
                  </a:lnTo>
                  <a:lnTo>
                    <a:pt x="1843" y="33700"/>
                  </a:lnTo>
                  <a:lnTo>
                    <a:pt x="1887" y="34490"/>
                  </a:lnTo>
                  <a:lnTo>
                    <a:pt x="1887" y="34578"/>
                  </a:lnTo>
                  <a:lnTo>
                    <a:pt x="2282" y="35104"/>
                  </a:lnTo>
                  <a:lnTo>
                    <a:pt x="2370" y="35192"/>
                  </a:lnTo>
                  <a:lnTo>
                    <a:pt x="3950" y="35763"/>
                  </a:lnTo>
                  <a:lnTo>
                    <a:pt x="6714" y="36509"/>
                  </a:lnTo>
                  <a:lnTo>
                    <a:pt x="6758" y="36552"/>
                  </a:lnTo>
                  <a:lnTo>
                    <a:pt x="11190" y="36816"/>
                  </a:lnTo>
                  <a:lnTo>
                    <a:pt x="12375" y="37869"/>
                  </a:lnTo>
                  <a:lnTo>
                    <a:pt x="12462" y="37913"/>
                  </a:lnTo>
                  <a:lnTo>
                    <a:pt x="16807" y="38966"/>
                  </a:lnTo>
                  <a:lnTo>
                    <a:pt x="16851" y="38966"/>
                  </a:lnTo>
                  <a:lnTo>
                    <a:pt x="18957" y="38922"/>
                  </a:lnTo>
                  <a:lnTo>
                    <a:pt x="19001" y="38922"/>
                  </a:lnTo>
                  <a:lnTo>
                    <a:pt x="20712" y="38571"/>
                  </a:lnTo>
                  <a:lnTo>
                    <a:pt x="20756" y="38571"/>
                  </a:lnTo>
                  <a:lnTo>
                    <a:pt x="22423" y="37869"/>
                  </a:lnTo>
                  <a:lnTo>
                    <a:pt x="22467" y="37825"/>
                  </a:lnTo>
                  <a:lnTo>
                    <a:pt x="24047" y="36509"/>
                  </a:lnTo>
                  <a:lnTo>
                    <a:pt x="24091" y="36465"/>
                  </a:lnTo>
                  <a:lnTo>
                    <a:pt x="25802" y="34446"/>
                  </a:lnTo>
                  <a:lnTo>
                    <a:pt x="25802" y="34402"/>
                  </a:lnTo>
                  <a:lnTo>
                    <a:pt x="26416" y="32823"/>
                  </a:lnTo>
                  <a:lnTo>
                    <a:pt x="26416" y="32779"/>
                  </a:lnTo>
                  <a:lnTo>
                    <a:pt x="26548" y="31726"/>
                  </a:lnTo>
                  <a:lnTo>
                    <a:pt x="26153" y="26460"/>
                  </a:lnTo>
                  <a:lnTo>
                    <a:pt x="25451" y="24178"/>
                  </a:lnTo>
                  <a:lnTo>
                    <a:pt x="25363" y="22818"/>
                  </a:lnTo>
                  <a:lnTo>
                    <a:pt x="25934" y="19615"/>
                  </a:lnTo>
                  <a:lnTo>
                    <a:pt x="26811" y="15929"/>
                  </a:lnTo>
                  <a:lnTo>
                    <a:pt x="26811" y="15797"/>
                  </a:lnTo>
                  <a:lnTo>
                    <a:pt x="26109" y="14525"/>
                  </a:lnTo>
                  <a:lnTo>
                    <a:pt x="26065" y="14481"/>
                  </a:lnTo>
                  <a:lnTo>
                    <a:pt x="25978" y="14437"/>
                  </a:lnTo>
                  <a:lnTo>
                    <a:pt x="25934" y="14437"/>
                  </a:lnTo>
                  <a:lnTo>
                    <a:pt x="25846" y="14481"/>
                  </a:lnTo>
                  <a:lnTo>
                    <a:pt x="25802" y="14525"/>
                  </a:lnTo>
                  <a:lnTo>
                    <a:pt x="25758" y="14568"/>
                  </a:lnTo>
                  <a:lnTo>
                    <a:pt x="25758" y="14656"/>
                  </a:lnTo>
                  <a:lnTo>
                    <a:pt x="25802" y="14700"/>
                  </a:lnTo>
                  <a:lnTo>
                    <a:pt x="26460" y="15929"/>
                  </a:lnTo>
                  <a:lnTo>
                    <a:pt x="25583" y="19527"/>
                  </a:lnTo>
                  <a:lnTo>
                    <a:pt x="25012" y="22774"/>
                  </a:lnTo>
                  <a:lnTo>
                    <a:pt x="25012" y="22818"/>
                  </a:lnTo>
                  <a:lnTo>
                    <a:pt x="25100" y="24222"/>
                  </a:lnTo>
                  <a:lnTo>
                    <a:pt x="25100" y="24266"/>
                  </a:lnTo>
                  <a:lnTo>
                    <a:pt x="25802" y="26548"/>
                  </a:lnTo>
                  <a:lnTo>
                    <a:pt x="26197" y="31726"/>
                  </a:lnTo>
                  <a:lnTo>
                    <a:pt x="26065" y="32735"/>
                  </a:lnTo>
                  <a:lnTo>
                    <a:pt x="25495" y="34271"/>
                  </a:lnTo>
                  <a:lnTo>
                    <a:pt x="23828" y="36245"/>
                  </a:lnTo>
                  <a:lnTo>
                    <a:pt x="22248" y="37562"/>
                  </a:lnTo>
                  <a:lnTo>
                    <a:pt x="20624" y="38220"/>
                  </a:lnTo>
                  <a:lnTo>
                    <a:pt x="18913" y="38571"/>
                  </a:lnTo>
                  <a:lnTo>
                    <a:pt x="16851" y="38615"/>
                  </a:lnTo>
                  <a:lnTo>
                    <a:pt x="12594" y="37606"/>
                  </a:lnTo>
                  <a:lnTo>
                    <a:pt x="11365" y="36509"/>
                  </a:lnTo>
                  <a:lnTo>
                    <a:pt x="11278" y="36465"/>
                  </a:lnTo>
                  <a:lnTo>
                    <a:pt x="6802" y="36201"/>
                  </a:lnTo>
                  <a:lnTo>
                    <a:pt x="4081" y="35412"/>
                  </a:lnTo>
                  <a:lnTo>
                    <a:pt x="2545" y="34885"/>
                  </a:lnTo>
                  <a:lnTo>
                    <a:pt x="2238" y="34446"/>
                  </a:lnTo>
                  <a:lnTo>
                    <a:pt x="2194" y="33656"/>
                  </a:lnTo>
                  <a:lnTo>
                    <a:pt x="2151" y="33569"/>
                  </a:lnTo>
                  <a:lnTo>
                    <a:pt x="351" y="29839"/>
                  </a:lnTo>
                  <a:lnTo>
                    <a:pt x="395" y="28961"/>
                  </a:lnTo>
                  <a:lnTo>
                    <a:pt x="615" y="28698"/>
                  </a:lnTo>
                  <a:lnTo>
                    <a:pt x="3642" y="27601"/>
                  </a:lnTo>
                  <a:lnTo>
                    <a:pt x="3730" y="27557"/>
                  </a:lnTo>
                  <a:lnTo>
                    <a:pt x="4827" y="26548"/>
                  </a:lnTo>
                  <a:lnTo>
                    <a:pt x="4827" y="26504"/>
                  </a:lnTo>
                  <a:lnTo>
                    <a:pt x="6056" y="24749"/>
                  </a:lnTo>
                  <a:lnTo>
                    <a:pt x="6056" y="24705"/>
                  </a:lnTo>
                  <a:lnTo>
                    <a:pt x="8206" y="20799"/>
                  </a:lnTo>
                  <a:lnTo>
                    <a:pt x="9830" y="17772"/>
                  </a:lnTo>
                  <a:lnTo>
                    <a:pt x="9830" y="17728"/>
                  </a:lnTo>
                  <a:lnTo>
                    <a:pt x="11058" y="13910"/>
                  </a:lnTo>
                  <a:lnTo>
                    <a:pt x="11673" y="11672"/>
                  </a:lnTo>
                  <a:lnTo>
                    <a:pt x="11673" y="11628"/>
                  </a:lnTo>
                  <a:lnTo>
                    <a:pt x="11936" y="8206"/>
                  </a:lnTo>
                  <a:lnTo>
                    <a:pt x="12068" y="6451"/>
                  </a:lnTo>
                  <a:lnTo>
                    <a:pt x="12068" y="6407"/>
                  </a:lnTo>
                  <a:lnTo>
                    <a:pt x="11585" y="4257"/>
                  </a:lnTo>
                  <a:lnTo>
                    <a:pt x="11673" y="2765"/>
                  </a:lnTo>
                  <a:lnTo>
                    <a:pt x="13077" y="263"/>
                  </a:lnTo>
                  <a:lnTo>
                    <a:pt x="13077" y="220"/>
                  </a:lnTo>
                  <a:lnTo>
                    <a:pt x="13077" y="132"/>
                  </a:lnTo>
                  <a:lnTo>
                    <a:pt x="13077" y="88"/>
                  </a:lnTo>
                  <a:lnTo>
                    <a:pt x="12989" y="44"/>
                  </a:lnTo>
                  <a:lnTo>
                    <a:pt x="1294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47"/>
            <p:cNvSpPr/>
            <p:nvPr/>
          </p:nvSpPr>
          <p:spPr>
            <a:xfrm>
              <a:off x="4019525" y="841725"/>
              <a:ext cx="410300" cy="1012575"/>
            </a:xfrm>
            <a:custGeom>
              <a:avLst/>
              <a:gdLst/>
              <a:ahLst/>
              <a:cxnLst/>
              <a:rect l="l" t="t" r="r" b="b"/>
              <a:pathLst>
                <a:path w="16412" h="40503" extrusionOk="0">
                  <a:moveTo>
                    <a:pt x="14349" y="1"/>
                  </a:moveTo>
                  <a:lnTo>
                    <a:pt x="14305" y="45"/>
                  </a:lnTo>
                  <a:lnTo>
                    <a:pt x="14261" y="89"/>
                  </a:lnTo>
                  <a:lnTo>
                    <a:pt x="12638" y="2809"/>
                  </a:lnTo>
                  <a:lnTo>
                    <a:pt x="12594" y="2897"/>
                  </a:lnTo>
                  <a:lnTo>
                    <a:pt x="12418" y="3906"/>
                  </a:lnTo>
                  <a:lnTo>
                    <a:pt x="12418" y="3950"/>
                  </a:lnTo>
                  <a:lnTo>
                    <a:pt x="12331" y="6013"/>
                  </a:lnTo>
                  <a:lnTo>
                    <a:pt x="12331" y="6056"/>
                  </a:lnTo>
                  <a:lnTo>
                    <a:pt x="12594" y="8119"/>
                  </a:lnTo>
                  <a:lnTo>
                    <a:pt x="12243" y="11234"/>
                  </a:lnTo>
                  <a:lnTo>
                    <a:pt x="11804" y="13165"/>
                  </a:lnTo>
                  <a:lnTo>
                    <a:pt x="10926" y="15578"/>
                  </a:lnTo>
                  <a:lnTo>
                    <a:pt x="9127" y="19440"/>
                  </a:lnTo>
                  <a:lnTo>
                    <a:pt x="7899" y="21415"/>
                  </a:lnTo>
                  <a:lnTo>
                    <a:pt x="4344" y="26549"/>
                  </a:lnTo>
                  <a:lnTo>
                    <a:pt x="3511" y="26724"/>
                  </a:lnTo>
                  <a:lnTo>
                    <a:pt x="3203" y="26505"/>
                  </a:lnTo>
                  <a:lnTo>
                    <a:pt x="2457" y="25539"/>
                  </a:lnTo>
                  <a:lnTo>
                    <a:pt x="2370" y="25451"/>
                  </a:lnTo>
                  <a:lnTo>
                    <a:pt x="1975" y="25276"/>
                  </a:lnTo>
                  <a:lnTo>
                    <a:pt x="1843" y="25276"/>
                  </a:lnTo>
                  <a:lnTo>
                    <a:pt x="1755" y="25364"/>
                  </a:lnTo>
                  <a:lnTo>
                    <a:pt x="44" y="28435"/>
                  </a:lnTo>
                  <a:lnTo>
                    <a:pt x="0" y="28567"/>
                  </a:lnTo>
                  <a:lnTo>
                    <a:pt x="220" y="29488"/>
                  </a:lnTo>
                  <a:lnTo>
                    <a:pt x="220" y="29532"/>
                  </a:lnTo>
                  <a:lnTo>
                    <a:pt x="1229" y="32165"/>
                  </a:lnTo>
                  <a:lnTo>
                    <a:pt x="2852" y="35588"/>
                  </a:lnTo>
                  <a:lnTo>
                    <a:pt x="3598" y="36509"/>
                  </a:lnTo>
                  <a:lnTo>
                    <a:pt x="3686" y="36553"/>
                  </a:lnTo>
                  <a:lnTo>
                    <a:pt x="4608" y="37080"/>
                  </a:lnTo>
                  <a:lnTo>
                    <a:pt x="7548" y="38133"/>
                  </a:lnTo>
                  <a:lnTo>
                    <a:pt x="11365" y="39405"/>
                  </a:lnTo>
                  <a:lnTo>
                    <a:pt x="14130" y="40151"/>
                  </a:lnTo>
                  <a:lnTo>
                    <a:pt x="14174" y="40195"/>
                  </a:lnTo>
                  <a:lnTo>
                    <a:pt x="16236" y="40459"/>
                  </a:lnTo>
                  <a:lnTo>
                    <a:pt x="16236" y="40502"/>
                  </a:lnTo>
                  <a:lnTo>
                    <a:pt x="16368" y="40459"/>
                  </a:lnTo>
                  <a:lnTo>
                    <a:pt x="16412" y="40327"/>
                  </a:lnTo>
                  <a:lnTo>
                    <a:pt x="16412" y="40283"/>
                  </a:lnTo>
                  <a:lnTo>
                    <a:pt x="16412" y="40195"/>
                  </a:lnTo>
                  <a:lnTo>
                    <a:pt x="16324" y="40151"/>
                  </a:lnTo>
                  <a:lnTo>
                    <a:pt x="16280" y="40151"/>
                  </a:lnTo>
                  <a:lnTo>
                    <a:pt x="14217" y="39844"/>
                  </a:lnTo>
                  <a:lnTo>
                    <a:pt x="11497" y="39054"/>
                  </a:lnTo>
                  <a:lnTo>
                    <a:pt x="7679" y="37826"/>
                  </a:lnTo>
                  <a:lnTo>
                    <a:pt x="4739" y="36773"/>
                  </a:lnTo>
                  <a:lnTo>
                    <a:pt x="3862" y="36290"/>
                  </a:lnTo>
                  <a:lnTo>
                    <a:pt x="3160" y="35412"/>
                  </a:lnTo>
                  <a:lnTo>
                    <a:pt x="1580" y="32034"/>
                  </a:lnTo>
                  <a:lnTo>
                    <a:pt x="571" y="29401"/>
                  </a:lnTo>
                  <a:lnTo>
                    <a:pt x="395" y="28567"/>
                  </a:lnTo>
                  <a:lnTo>
                    <a:pt x="1975" y="25671"/>
                  </a:lnTo>
                  <a:lnTo>
                    <a:pt x="2194" y="25759"/>
                  </a:lnTo>
                  <a:lnTo>
                    <a:pt x="2940" y="26724"/>
                  </a:lnTo>
                  <a:lnTo>
                    <a:pt x="2984" y="26768"/>
                  </a:lnTo>
                  <a:lnTo>
                    <a:pt x="3379" y="27075"/>
                  </a:lnTo>
                  <a:lnTo>
                    <a:pt x="3555" y="27075"/>
                  </a:lnTo>
                  <a:lnTo>
                    <a:pt x="4476" y="26856"/>
                  </a:lnTo>
                  <a:lnTo>
                    <a:pt x="4564" y="26768"/>
                  </a:lnTo>
                  <a:lnTo>
                    <a:pt x="8162" y="21634"/>
                  </a:lnTo>
                  <a:lnTo>
                    <a:pt x="9435" y="19615"/>
                  </a:lnTo>
                  <a:lnTo>
                    <a:pt x="9435" y="19572"/>
                  </a:lnTo>
                  <a:lnTo>
                    <a:pt x="11234" y="15710"/>
                  </a:lnTo>
                  <a:lnTo>
                    <a:pt x="12155" y="13253"/>
                  </a:lnTo>
                  <a:lnTo>
                    <a:pt x="12594" y="11278"/>
                  </a:lnTo>
                  <a:lnTo>
                    <a:pt x="12945" y="8163"/>
                  </a:lnTo>
                  <a:lnTo>
                    <a:pt x="12945" y="8119"/>
                  </a:lnTo>
                  <a:lnTo>
                    <a:pt x="12682" y="6013"/>
                  </a:lnTo>
                  <a:lnTo>
                    <a:pt x="12726" y="3994"/>
                  </a:lnTo>
                  <a:lnTo>
                    <a:pt x="12945" y="2985"/>
                  </a:lnTo>
                  <a:lnTo>
                    <a:pt x="14569" y="264"/>
                  </a:lnTo>
                  <a:lnTo>
                    <a:pt x="14569" y="220"/>
                  </a:lnTo>
                  <a:lnTo>
                    <a:pt x="14569" y="133"/>
                  </a:lnTo>
                  <a:lnTo>
                    <a:pt x="14525" y="89"/>
                  </a:lnTo>
                  <a:lnTo>
                    <a:pt x="14481" y="45"/>
                  </a:lnTo>
                  <a:lnTo>
                    <a:pt x="1443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47"/>
            <p:cNvSpPr/>
            <p:nvPr/>
          </p:nvSpPr>
          <p:spPr>
            <a:xfrm>
              <a:off x="3981125" y="801150"/>
              <a:ext cx="444300" cy="1074000"/>
            </a:xfrm>
            <a:custGeom>
              <a:avLst/>
              <a:gdLst/>
              <a:ahLst/>
              <a:cxnLst/>
              <a:rect l="l" t="t" r="r" b="b"/>
              <a:pathLst>
                <a:path w="17772" h="42960" extrusionOk="0">
                  <a:moveTo>
                    <a:pt x="16192" y="0"/>
                  </a:moveTo>
                  <a:lnTo>
                    <a:pt x="16148" y="44"/>
                  </a:lnTo>
                  <a:lnTo>
                    <a:pt x="15183" y="1536"/>
                  </a:lnTo>
                  <a:lnTo>
                    <a:pt x="14437" y="2677"/>
                  </a:lnTo>
                  <a:lnTo>
                    <a:pt x="13910" y="3599"/>
                  </a:lnTo>
                  <a:lnTo>
                    <a:pt x="13691" y="3993"/>
                  </a:lnTo>
                  <a:lnTo>
                    <a:pt x="13516" y="4388"/>
                  </a:lnTo>
                  <a:lnTo>
                    <a:pt x="13340" y="4783"/>
                  </a:lnTo>
                  <a:lnTo>
                    <a:pt x="13252" y="5222"/>
                  </a:lnTo>
                  <a:lnTo>
                    <a:pt x="13165" y="5617"/>
                  </a:lnTo>
                  <a:lnTo>
                    <a:pt x="13121" y="6100"/>
                  </a:lnTo>
                  <a:lnTo>
                    <a:pt x="13077" y="7153"/>
                  </a:lnTo>
                  <a:lnTo>
                    <a:pt x="13165" y="8513"/>
                  </a:lnTo>
                  <a:lnTo>
                    <a:pt x="13252" y="10224"/>
                  </a:lnTo>
                  <a:lnTo>
                    <a:pt x="12726" y="13121"/>
                  </a:lnTo>
                  <a:lnTo>
                    <a:pt x="11892" y="15051"/>
                  </a:lnTo>
                  <a:lnTo>
                    <a:pt x="9873" y="19264"/>
                  </a:lnTo>
                  <a:lnTo>
                    <a:pt x="7636" y="23564"/>
                  </a:lnTo>
                  <a:lnTo>
                    <a:pt x="6012" y="25714"/>
                  </a:lnTo>
                  <a:lnTo>
                    <a:pt x="5134" y="26329"/>
                  </a:lnTo>
                  <a:lnTo>
                    <a:pt x="4520" y="26021"/>
                  </a:lnTo>
                  <a:lnTo>
                    <a:pt x="3774" y="25407"/>
                  </a:lnTo>
                  <a:lnTo>
                    <a:pt x="3642" y="25363"/>
                  </a:lnTo>
                  <a:lnTo>
                    <a:pt x="3291" y="25319"/>
                  </a:lnTo>
                  <a:lnTo>
                    <a:pt x="3204" y="25319"/>
                  </a:lnTo>
                  <a:lnTo>
                    <a:pt x="3160" y="25363"/>
                  </a:lnTo>
                  <a:lnTo>
                    <a:pt x="2545" y="26241"/>
                  </a:lnTo>
                  <a:lnTo>
                    <a:pt x="2502" y="26241"/>
                  </a:lnTo>
                  <a:lnTo>
                    <a:pt x="1799" y="27689"/>
                  </a:lnTo>
                  <a:lnTo>
                    <a:pt x="264" y="28961"/>
                  </a:lnTo>
                  <a:lnTo>
                    <a:pt x="220" y="29049"/>
                  </a:lnTo>
                  <a:lnTo>
                    <a:pt x="0" y="29707"/>
                  </a:lnTo>
                  <a:lnTo>
                    <a:pt x="0" y="29795"/>
                  </a:lnTo>
                  <a:lnTo>
                    <a:pt x="351" y="30760"/>
                  </a:lnTo>
                  <a:lnTo>
                    <a:pt x="2677" y="36202"/>
                  </a:lnTo>
                  <a:lnTo>
                    <a:pt x="2677" y="36245"/>
                  </a:lnTo>
                  <a:lnTo>
                    <a:pt x="3906" y="37913"/>
                  </a:lnTo>
                  <a:lnTo>
                    <a:pt x="4915" y="39054"/>
                  </a:lnTo>
                  <a:lnTo>
                    <a:pt x="4959" y="39098"/>
                  </a:lnTo>
                  <a:lnTo>
                    <a:pt x="6144" y="39800"/>
                  </a:lnTo>
                  <a:lnTo>
                    <a:pt x="6188" y="39800"/>
                  </a:lnTo>
                  <a:lnTo>
                    <a:pt x="8996" y="40853"/>
                  </a:lnTo>
                  <a:lnTo>
                    <a:pt x="14086" y="42389"/>
                  </a:lnTo>
                  <a:lnTo>
                    <a:pt x="14788" y="42389"/>
                  </a:lnTo>
                  <a:lnTo>
                    <a:pt x="17509" y="42959"/>
                  </a:lnTo>
                  <a:lnTo>
                    <a:pt x="17640" y="42959"/>
                  </a:lnTo>
                  <a:lnTo>
                    <a:pt x="17684" y="42915"/>
                  </a:lnTo>
                  <a:lnTo>
                    <a:pt x="17728" y="42871"/>
                  </a:lnTo>
                  <a:lnTo>
                    <a:pt x="17772" y="42828"/>
                  </a:lnTo>
                  <a:lnTo>
                    <a:pt x="17772" y="42740"/>
                  </a:lnTo>
                  <a:lnTo>
                    <a:pt x="17772" y="42696"/>
                  </a:lnTo>
                  <a:lnTo>
                    <a:pt x="17728" y="42652"/>
                  </a:lnTo>
                  <a:lnTo>
                    <a:pt x="17640" y="42608"/>
                  </a:lnTo>
                  <a:lnTo>
                    <a:pt x="17553" y="42608"/>
                  </a:lnTo>
                  <a:lnTo>
                    <a:pt x="14832" y="42038"/>
                  </a:lnTo>
                  <a:lnTo>
                    <a:pt x="14174" y="42038"/>
                  </a:lnTo>
                  <a:lnTo>
                    <a:pt x="9128" y="40502"/>
                  </a:lnTo>
                  <a:lnTo>
                    <a:pt x="6319" y="39493"/>
                  </a:lnTo>
                  <a:lnTo>
                    <a:pt x="5178" y="38834"/>
                  </a:lnTo>
                  <a:lnTo>
                    <a:pt x="4213" y="37694"/>
                  </a:lnTo>
                  <a:lnTo>
                    <a:pt x="2984" y="36026"/>
                  </a:lnTo>
                  <a:lnTo>
                    <a:pt x="702" y="30629"/>
                  </a:lnTo>
                  <a:lnTo>
                    <a:pt x="351" y="29751"/>
                  </a:lnTo>
                  <a:lnTo>
                    <a:pt x="527" y="29181"/>
                  </a:lnTo>
                  <a:lnTo>
                    <a:pt x="2019" y="27952"/>
                  </a:lnTo>
                  <a:lnTo>
                    <a:pt x="2063" y="27864"/>
                  </a:lnTo>
                  <a:lnTo>
                    <a:pt x="2809" y="26416"/>
                  </a:lnTo>
                  <a:lnTo>
                    <a:pt x="3379" y="25670"/>
                  </a:lnTo>
                  <a:lnTo>
                    <a:pt x="3555" y="25670"/>
                  </a:lnTo>
                  <a:lnTo>
                    <a:pt x="4301" y="26329"/>
                  </a:lnTo>
                  <a:lnTo>
                    <a:pt x="4345" y="26372"/>
                  </a:lnTo>
                  <a:lnTo>
                    <a:pt x="5091" y="26680"/>
                  </a:lnTo>
                  <a:lnTo>
                    <a:pt x="5178" y="26680"/>
                  </a:lnTo>
                  <a:lnTo>
                    <a:pt x="5266" y="26636"/>
                  </a:lnTo>
                  <a:lnTo>
                    <a:pt x="6231" y="25977"/>
                  </a:lnTo>
                  <a:lnTo>
                    <a:pt x="6275" y="25934"/>
                  </a:lnTo>
                  <a:lnTo>
                    <a:pt x="7943" y="23740"/>
                  </a:lnTo>
                  <a:lnTo>
                    <a:pt x="10181" y="19439"/>
                  </a:lnTo>
                  <a:lnTo>
                    <a:pt x="12199" y="15183"/>
                  </a:lnTo>
                  <a:lnTo>
                    <a:pt x="13077" y="13252"/>
                  </a:lnTo>
                  <a:lnTo>
                    <a:pt x="13077" y="13208"/>
                  </a:lnTo>
                  <a:lnTo>
                    <a:pt x="13603" y="10268"/>
                  </a:lnTo>
                  <a:lnTo>
                    <a:pt x="13603" y="10224"/>
                  </a:lnTo>
                  <a:lnTo>
                    <a:pt x="13516" y="8513"/>
                  </a:lnTo>
                  <a:lnTo>
                    <a:pt x="13428" y="7197"/>
                  </a:lnTo>
                  <a:lnTo>
                    <a:pt x="13472" y="6144"/>
                  </a:lnTo>
                  <a:lnTo>
                    <a:pt x="13516" y="5705"/>
                  </a:lnTo>
                  <a:lnTo>
                    <a:pt x="13603" y="5310"/>
                  </a:lnTo>
                  <a:lnTo>
                    <a:pt x="13691" y="4915"/>
                  </a:lnTo>
                  <a:lnTo>
                    <a:pt x="13823" y="4520"/>
                  </a:lnTo>
                  <a:lnTo>
                    <a:pt x="13998" y="4125"/>
                  </a:lnTo>
                  <a:lnTo>
                    <a:pt x="14218" y="3730"/>
                  </a:lnTo>
                  <a:lnTo>
                    <a:pt x="14744" y="2853"/>
                  </a:lnTo>
                  <a:lnTo>
                    <a:pt x="15490" y="1712"/>
                  </a:lnTo>
                  <a:lnTo>
                    <a:pt x="16456" y="264"/>
                  </a:lnTo>
                  <a:lnTo>
                    <a:pt x="16499" y="176"/>
                  </a:lnTo>
                  <a:lnTo>
                    <a:pt x="16499" y="132"/>
                  </a:lnTo>
                  <a:lnTo>
                    <a:pt x="16456" y="44"/>
                  </a:lnTo>
                  <a:lnTo>
                    <a:pt x="1641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47"/>
            <p:cNvSpPr/>
            <p:nvPr/>
          </p:nvSpPr>
          <p:spPr>
            <a:xfrm>
              <a:off x="3930650" y="715575"/>
              <a:ext cx="492600" cy="1197950"/>
            </a:xfrm>
            <a:custGeom>
              <a:avLst/>
              <a:gdLst/>
              <a:ahLst/>
              <a:cxnLst/>
              <a:rect l="l" t="t" r="r" b="b"/>
              <a:pathLst>
                <a:path w="19704" h="47918" extrusionOk="0">
                  <a:moveTo>
                    <a:pt x="18080" y="1"/>
                  </a:moveTo>
                  <a:lnTo>
                    <a:pt x="17992" y="45"/>
                  </a:lnTo>
                  <a:lnTo>
                    <a:pt x="17948" y="88"/>
                  </a:lnTo>
                  <a:lnTo>
                    <a:pt x="17904" y="132"/>
                  </a:lnTo>
                  <a:lnTo>
                    <a:pt x="17904" y="176"/>
                  </a:lnTo>
                  <a:lnTo>
                    <a:pt x="17904" y="1668"/>
                  </a:lnTo>
                  <a:lnTo>
                    <a:pt x="17202" y="2853"/>
                  </a:lnTo>
                  <a:lnTo>
                    <a:pt x="15491" y="5530"/>
                  </a:lnTo>
                  <a:lnTo>
                    <a:pt x="14306" y="7811"/>
                  </a:lnTo>
                  <a:lnTo>
                    <a:pt x="14306" y="7855"/>
                  </a:lnTo>
                  <a:lnTo>
                    <a:pt x="13999" y="9391"/>
                  </a:lnTo>
                  <a:lnTo>
                    <a:pt x="13999" y="9435"/>
                  </a:lnTo>
                  <a:lnTo>
                    <a:pt x="13692" y="13691"/>
                  </a:lnTo>
                  <a:lnTo>
                    <a:pt x="12814" y="15008"/>
                  </a:lnTo>
                  <a:lnTo>
                    <a:pt x="10181" y="18211"/>
                  </a:lnTo>
                  <a:lnTo>
                    <a:pt x="6846" y="22072"/>
                  </a:lnTo>
                  <a:lnTo>
                    <a:pt x="4213" y="25100"/>
                  </a:lnTo>
                  <a:lnTo>
                    <a:pt x="4213" y="25144"/>
                  </a:lnTo>
                  <a:lnTo>
                    <a:pt x="3467" y="26548"/>
                  </a:lnTo>
                  <a:lnTo>
                    <a:pt x="3424" y="26636"/>
                  </a:lnTo>
                  <a:lnTo>
                    <a:pt x="3292" y="28391"/>
                  </a:lnTo>
                  <a:lnTo>
                    <a:pt x="2853" y="29357"/>
                  </a:lnTo>
                  <a:lnTo>
                    <a:pt x="1844" y="30278"/>
                  </a:lnTo>
                  <a:lnTo>
                    <a:pt x="133" y="30980"/>
                  </a:lnTo>
                  <a:lnTo>
                    <a:pt x="45" y="31068"/>
                  </a:lnTo>
                  <a:lnTo>
                    <a:pt x="1" y="31068"/>
                  </a:lnTo>
                  <a:lnTo>
                    <a:pt x="1" y="31200"/>
                  </a:lnTo>
                  <a:lnTo>
                    <a:pt x="176" y="34052"/>
                  </a:lnTo>
                  <a:lnTo>
                    <a:pt x="176" y="34096"/>
                  </a:lnTo>
                  <a:lnTo>
                    <a:pt x="922" y="36772"/>
                  </a:lnTo>
                  <a:lnTo>
                    <a:pt x="2941" y="41555"/>
                  </a:lnTo>
                  <a:lnTo>
                    <a:pt x="2985" y="41599"/>
                  </a:lnTo>
                  <a:lnTo>
                    <a:pt x="3950" y="42521"/>
                  </a:lnTo>
                  <a:lnTo>
                    <a:pt x="3994" y="42521"/>
                  </a:lnTo>
                  <a:lnTo>
                    <a:pt x="8163" y="45373"/>
                  </a:lnTo>
                  <a:lnTo>
                    <a:pt x="8163" y="45417"/>
                  </a:lnTo>
                  <a:lnTo>
                    <a:pt x="10883" y="46470"/>
                  </a:lnTo>
                  <a:lnTo>
                    <a:pt x="14920" y="47742"/>
                  </a:lnTo>
                  <a:lnTo>
                    <a:pt x="14964" y="47742"/>
                  </a:lnTo>
                  <a:lnTo>
                    <a:pt x="17641" y="47655"/>
                  </a:lnTo>
                  <a:lnTo>
                    <a:pt x="19177" y="47918"/>
                  </a:lnTo>
                  <a:lnTo>
                    <a:pt x="19221" y="47918"/>
                  </a:lnTo>
                  <a:lnTo>
                    <a:pt x="19528" y="47874"/>
                  </a:lnTo>
                  <a:lnTo>
                    <a:pt x="19615" y="47830"/>
                  </a:lnTo>
                  <a:lnTo>
                    <a:pt x="19659" y="47786"/>
                  </a:lnTo>
                  <a:lnTo>
                    <a:pt x="19703" y="47742"/>
                  </a:lnTo>
                  <a:lnTo>
                    <a:pt x="19703" y="47655"/>
                  </a:lnTo>
                  <a:lnTo>
                    <a:pt x="19659" y="47611"/>
                  </a:lnTo>
                  <a:lnTo>
                    <a:pt x="19615" y="47567"/>
                  </a:lnTo>
                  <a:lnTo>
                    <a:pt x="19572" y="47523"/>
                  </a:lnTo>
                  <a:lnTo>
                    <a:pt x="19484" y="47523"/>
                  </a:lnTo>
                  <a:lnTo>
                    <a:pt x="19221" y="47567"/>
                  </a:lnTo>
                  <a:lnTo>
                    <a:pt x="17685" y="47304"/>
                  </a:lnTo>
                  <a:lnTo>
                    <a:pt x="17641" y="47304"/>
                  </a:lnTo>
                  <a:lnTo>
                    <a:pt x="15008" y="47391"/>
                  </a:lnTo>
                  <a:lnTo>
                    <a:pt x="11015" y="46119"/>
                  </a:lnTo>
                  <a:lnTo>
                    <a:pt x="8338" y="45066"/>
                  </a:lnTo>
                  <a:lnTo>
                    <a:pt x="4213" y="42214"/>
                  </a:lnTo>
                  <a:lnTo>
                    <a:pt x="3248" y="41380"/>
                  </a:lnTo>
                  <a:lnTo>
                    <a:pt x="1273" y="36641"/>
                  </a:lnTo>
                  <a:lnTo>
                    <a:pt x="527" y="34008"/>
                  </a:lnTo>
                  <a:lnTo>
                    <a:pt x="352" y="31287"/>
                  </a:lnTo>
                  <a:lnTo>
                    <a:pt x="1975" y="30585"/>
                  </a:lnTo>
                  <a:lnTo>
                    <a:pt x="2063" y="30541"/>
                  </a:lnTo>
                  <a:lnTo>
                    <a:pt x="3116" y="29576"/>
                  </a:lnTo>
                  <a:lnTo>
                    <a:pt x="3160" y="29532"/>
                  </a:lnTo>
                  <a:lnTo>
                    <a:pt x="3643" y="28523"/>
                  </a:lnTo>
                  <a:lnTo>
                    <a:pt x="3643" y="28435"/>
                  </a:lnTo>
                  <a:lnTo>
                    <a:pt x="3775" y="26680"/>
                  </a:lnTo>
                  <a:lnTo>
                    <a:pt x="4521" y="25320"/>
                  </a:lnTo>
                  <a:lnTo>
                    <a:pt x="7110" y="22292"/>
                  </a:lnTo>
                  <a:lnTo>
                    <a:pt x="10444" y="18430"/>
                  </a:lnTo>
                  <a:lnTo>
                    <a:pt x="13121" y="15227"/>
                  </a:lnTo>
                  <a:lnTo>
                    <a:pt x="13999" y="13867"/>
                  </a:lnTo>
                  <a:lnTo>
                    <a:pt x="14043" y="13779"/>
                  </a:lnTo>
                  <a:lnTo>
                    <a:pt x="14350" y="9435"/>
                  </a:lnTo>
                  <a:lnTo>
                    <a:pt x="14657" y="7943"/>
                  </a:lnTo>
                  <a:lnTo>
                    <a:pt x="15798" y="5705"/>
                  </a:lnTo>
                  <a:lnTo>
                    <a:pt x="17509" y="3028"/>
                  </a:lnTo>
                  <a:lnTo>
                    <a:pt x="18211" y="1844"/>
                  </a:lnTo>
                  <a:lnTo>
                    <a:pt x="18255" y="1756"/>
                  </a:lnTo>
                  <a:lnTo>
                    <a:pt x="18255" y="176"/>
                  </a:lnTo>
                  <a:lnTo>
                    <a:pt x="18255" y="132"/>
                  </a:lnTo>
                  <a:lnTo>
                    <a:pt x="18211" y="88"/>
                  </a:lnTo>
                  <a:lnTo>
                    <a:pt x="18124" y="45"/>
                  </a:lnTo>
                  <a:lnTo>
                    <a:pt x="180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47"/>
            <p:cNvSpPr/>
            <p:nvPr/>
          </p:nvSpPr>
          <p:spPr>
            <a:xfrm>
              <a:off x="3904325" y="661825"/>
              <a:ext cx="515625" cy="1271450"/>
            </a:xfrm>
            <a:custGeom>
              <a:avLst/>
              <a:gdLst/>
              <a:ahLst/>
              <a:cxnLst/>
              <a:rect l="l" t="t" r="r" b="b"/>
              <a:pathLst>
                <a:path w="20625" h="50858" extrusionOk="0">
                  <a:moveTo>
                    <a:pt x="18913" y="1"/>
                  </a:moveTo>
                  <a:lnTo>
                    <a:pt x="18825" y="44"/>
                  </a:lnTo>
                  <a:lnTo>
                    <a:pt x="18782" y="88"/>
                  </a:lnTo>
                  <a:lnTo>
                    <a:pt x="18782" y="132"/>
                  </a:lnTo>
                  <a:lnTo>
                    <a:pt x="18080" y="4125"/>
                  </a:lnTo>
                  <a:lnTo>
                    <a:pt x="16280" y="6978"/>
                  </a:lnTo>
                  <a:lnTo>
                    <a:pt x="14964" y="9347"/>
                  </a:lnTo>
                  <a:lnTo>
                    <a:pt x="14964" y="9391"/>
                  </a:lnTo>
                  <a:lnTo>
                    <a:pt x="14525" y="10707"/>
                  </a:lnTo>
                  <a:lnTo>
                    <a:pt x="14525" y="10751"/>
                  </a:lnTo>
                  <a:lnTo>
                    <a:pt x="13955" y="15271"/>
                  </a:lnTo>
                  <a:lnTo>
                    <a:pt x="13516" y="15885"/>
                  </a:lnTo>
                  <a:lnTo>
                    <a:pt x="12375" y="17202"/>
                  </a:lnTo>
                  <a:lnTo>
                    <a:pt x="10444" y="19352"/>
                  </a:lnTo>
                  <a:lnTo>
                    <a:pt x="8075" y="21941"/>
                  </a:lnTo>
                  <a:lnTo>
                    <a:pt x="4564" y="25802"/>
                  </a:lnTo>
                  <a:lnTo>
                    <a:pt x="4564" y="25846"/>
                  </a:lnTo>
                  <a:lnTo>
                    <a:pt x="3423" y="27514"/>
                  </a:lnTo>
                  <a:lnTo>
                    <a:pt x="3423" y="27645"/>
                  </a:lnTo>
                  <a:lnTo>
                    <a:pt x="3555" y="30366"/>
                  </a:lnTo>
                  <a:lnTo>
                    <a:pt x="3160" y="31419"/>
                  </a:lnTo>
                  <a:lnTo>
                    <a:pt x="2502" y="31989"/>
                  </a:lnTo>
                  <a:lnTo>
                    <a:pt x="132" y="32867"/>
                  </a:lnTo>
                  <a:lnTo>
                    <a:pt x="45" y="32955"/>
                  </a:lnTo>
                  <a:lnTo>
                    <a:pt x="1" y="33042"/>
                  </a:lnTo>
                  <a:lnTo>
                    <a:pt x="396" y="37562"/>
                  </a:lnTo>
                  <a:lnTo>
                    <a:pt x="1010" y="39844"/>
                  </a:lnTo>
                  <a:lnTo>
                    <a:pt x="2502" y="43793"/>
                  </a:lnTo>
                  <a:lnTo>
                    <a:pt x="2546" y="43881"/>
                  </a:lnTo>
                  <a:lnTo>
                    <a:pt x="3423" y="44846"/>
                  </a:lnTo>
                  <a:lnTo>
                    <a:pt x="3467" y="44890"/>
                  </a:lnTo>
                  <a:lnTo>
                    <a:pt x="7504" y="47655"/>
                  </a:lnTo>
                  <a:lnTo>
                    <a:pt x="9172" y="48620"/>
                  </a:lnTo>
                  <a:lnTo>
                    <a:pt x="9216" y="48620"/>
                  </a:lnTo>
                  <a:lnTo>
                    <a:pt x="11848" y="49717"/>
                  </a:lnTo>
                  <a:lnTo>
                    <a:pt x="15491" y="50858"/>
                  </a:lnTo>
                  <a:lnTo>
                    <a:pt x="15534" y="50858"/>
                  </a:lnTo>
                  <a:lnTo>
                    <a:pt x="18694" y="50682"/>
                  </a:lnTo>
                  <a:lnTo>
                    <a:pt x="20054" y="50858"/>
                  </a:lnTo>
                  <a:lnTo>
                    <a:pt x="20098" y="50858"/>
                  </a:lnTo>
                  <a:lnTo>
                    <a:pt x="20449" y="50814"/>
                  </a:lnTo>
                  <a:lnTo>
                    <a:pt x="20537" y="50770"/>
                  </a:lnTo>
                  <a:lnTo>
                    <a:pt x="20581" y="50726"/>
                  </a:lnTo>
                  <a:lnTo>
                    <a:pt x="20625" y="50682"/>
                  </a:lnTo>
                  <a:lnTo>
                    <a:pt x="20625" y="50595"/>
                  </a:lnTo>
                  <a:lnTo>
                    <a:pt x="20581" y="50507"/>
                  </a:lnTo>
                  <a:lnTo>
                    <a:pt x="20537" y="50463"/>
                  </a:lnTo>
                  <a:lnTo>
                    <a:pt x="20405" y="50463"/>
                  </a:lnTo>
                  <a:lnTo>
                    <a:pt x="20054" y="50507"/>
                  </a:lnTo>
                  <a:lnTo>
                    <a:pt x="18694" y="50331"/>
                  </a:lnTo>
                  <a:lnTo>
                    <a:pt x="15578" y="50507"/>
                  </a:lnTo>
                  <a:lnTo>
                    <a:pt x="11980" y="49410"/>
                  </a:lnTo>
                  <a:lnTo>
                    <a:pt x="9347" y="48313"/>
                  </a:lnTo>
                  <a:lnTo>
                    <a:pt x="7680" y="47347"/>
                  </a:lnTo>
                  <a:lnTo>
                    <a:pt x="3687" y="44583"/>
                  </a:lnTo>
                  <a:lnTo>
                    <a:pt x="2809" y="43661"/>
                  </a:lnTo>
                  <a:lnTo>
                    <a:pt x="1361" y="39756"/>
                  </a:lnTo>
                  <a:lnTo>
                    <a:pt x="703" y="37518"/>
                  </a:lnTo>
                  <a:lnTo>
                    <a:pt x="396" y="33130"/>
                  </a:lnTo>
                  <a:lnTo>
                    <a:pt x="2634" y="32296"/>
                  </a:lnTo>
                  <a:lnTo>
                    <a:pt x="2677" y="32296"/>
                  </a:lnTo>
                  <a:lnTo>
                    <a:pt x="3423" y="31638"/>
                  </a:lnTo>
                  <a:lnTo>
                    <a:pt x="3467" y="31550"/>
                  </a:lnTo>
                  <a:lnTo>
                    <a:pt x="3906" y="30453"/>
                  </a:lnTo>
                  <a:lnTo>
                    <a:pt x="3906" y="30410"/>
                  </a:lnTo>
                  <a:lnTo>
                    <a:pt x="3774" y="27689"/>
                  </a:lnTo>
                  <a:lnTo>
                    <a:pt x="4871" y="26065"/>
                  </a:lnTo>
                  <a:lnTo>
                    <a:pt x="8338" y="22160"/>
                  </a:lnTo>
                  <a:lnTo>
                    <a:pt x="10708" y="19615"/>
                  </a:lnTo>
                  <a:lnTo>
                    <a:pt x="12638" y="17421"/>
                  </a:lnTo>
                  <a:lnTo>
                    <a:pt x="13779" y="16105"/>
                  </a:lnTo>
                  <a:lnTo>
                    <a:pt x="14262" y="15446"/>
                  </a:lnTo>
                  <a:lnTo>
                    <a:pt x="14306" y="15359"/>
                  </a:lnTo>
                  <a:lnTo>
                    <a:pt x="14876" y="10795"/>
                  </a:lnTo>
                  <a:lnTo>
                    <a:pt x="15271" y="9479"/>
                  </a:lnTo>
                  <a:lnTo>
                    <a:pt x="16544" y="7153"/>
                  </a:lnTo>
                  <a:lnTo>
                    <a:pt x="18387" y="4301"/>
                  </a:lnTo>
                  <a:lnTo>
                    <a:pt x="18387" y="4213"/>
                  </a:lnTo>
                  <a:lnTo>
                    <a:pt x="19133" y="220"/>
                  </a:lnTo>
                  <a:lnTo>
                    <a:pt x="19089" y="132"/>
                  </a:lnTo>
                  <a:lnTo>
                    <a:pt x="19089" y="88"/>
                  </a:lnTo>
                  <a:lnTo>
                    <a:pt x="19045" y="44"/>
                  </a:lnTo>
                  <a:lnTo>
                    <a:pt x="1895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5" name="Google Shape;715;p47"/>
            <p:cNvSpPr/>
            <p:nvPr/>
          </p:nvSpPr>
          <p:spPr>
            <a:xfrm>
              <a:off x="3881300" y="681575"/>
              <a:ext cx="525475" cy="1276950"/>
            </a:xfrm>
            <a:custGeom>
              <a:avLst/>
              <a:gdLst/>
              <a:ahLst/>
              <a:cxnLst/>
              <a:rect l="l" t="t" r="r" b="b"/>
              <a:pathLst>
                <a:path w="21019" h="51078" extrusionOk="0">
                  <a:moveTo>
                    <a:pt x="19176" y="0"/>
                  </a:moveTo>
                  <a:lnTo>
                    <a:pt x="19132" y="44"/>
                  </a:lnTo>
                  <a:lnTo>
                    <a:pt x="19088" y="88"/>
                  </a:lnTo>
                  <a:lnTo>
                    <a:pt x="19044" y="132"/>
                  </a:lnTo>
                  <a:lnTo>
                    <a:pt x="18255" y="3291"/>
                  </a:lnTo>
                  <a:lnTo>
                    <a:pt x="16455" y="6231"/>
                  </a:lnTo>
                  <a:lnTo>
                    <a:pt x="16412" y="6231"/>
                  </a:lnTo>
                  <a:lnTo>
                    <a:pt x="15007" y="9127"/>
                  </a:lnTo>
                  <a:lnTo>
                    <a:pt x="15007" y="9171"/>
                  </a:lnTo>
                  <a:lnTo>
                    <a:pt x="13998" y="13559"/>
                  </a:lnTo>
                  <a:lnTo>
                    <a:pt x="11980" y="16104"/>
                  </a:lnTo>
                  <a:lnTo>
                    <a:pt x="9829" y="18606"/>
                  </a:lnTo>
                  <a:lnTo>
                    <a:pt x="7284" y="21370"/>
                  </a:lnTo>
                  <a:lnTo>
                    <a:pt x="3160" y="26197"/>
                  </a:lnTo>
                  <a:lnTo>
                    <a:pt x="3116" y="26285"/>
                  </a:lnTo>
                  <a:lnTo>
                    <a:pt x="3116" y="26329"/>
                  </a:lnTo>
                  <a:lnTo>
                    <a:pt x="3555" y="30146"/>
                  </a:lnTo>
                  <a:lnTo>
                    <a:pt x="3247" y="30629"/>
                  </a:lnTo>
                  <a:lnTo>
                    <a:pt x="1799" y="31155"/>
                  </a:lnTo>
                  <a:lnTo>
                    <a:pt x="176" y="31506"/>
                  </a:lnTo>
                  <a:lnTo>
                    <a:pt x="88" y="31594"/>
                  </a:lnTo>
                  <a:lnTo>
                    <a:pt x="44" y="31682"/>
                  </a:lnTo>
                  <a:lnTo>
                    <a:pt x="0" y="32516"/>
                  </a:lnTo>
                  <a:lnTo>
                    <a:pt x="0" y="32560"/>
                  </a:lnTo>
                  <a:lnTo>
                    <a:pt x="527" y="38747"/>
                  </a:lnTo>
                  <a:lnTo>
                    <a:pt x="571" y="38834"/>
                  </a:lnTo>
                  <a:lnTo>
                    <a:pt x="1799" y="41862"/>
                  </a:lnTo>
                  <a:lnTo>
                    <a:pt x="2107" y="43617"/>
                  </a:lnTo>
                  <a:lnTo>
                    <a:pt x="2194" y="43749"/>
                  </a:lnTo>
                  <a:lnTo>
                    <a:pt x="4388" y="45460"/>
                  </a:lnTo>
                  <a:lnTo>
                    <a:pt x="7284" y="47084"/>
                  </a:lnTo>
                  <a:lnTo>
                    <a:pt x="8250" y="47830"/>
                  </a:lnTo>
                  <a:lnTo>
                    <a:pt x="10137" y="48927"/>
                  </a:lnTo>
                  <a:lnTo>
                    <a:pt x="12682" y="50024"/>
                  </a:lnTo>
                  <a:lnTo>
                    <a:pt x="15973" y="51033"/>
                  </a:lnTo>
                  <a:lnTo>
                    <a:pt x="16017" y="51077"/>
                  </a:lnTo>
                  <a:lnTo>
                    <a:pt x="16061" y="51077"/>
                  </a:lnTo>
                  <a:lnTo>
                    <a:pt x="19176" y="50594"/>
                  </a:lnTo>
                  <a:lnTo>
                    <a:pt x="20756" y="50814"/>
                  </a:lnTo>
                  <a:lnTo>
                    <a:pt x="20800" y="50814"/>
                  </a:lnTo>
                  <a:lnTo>
                    <a:pt x="20887" y="50858"/>
                  </a:lnTo>
                  <a:lnTo>
                    <a:pt x="20931" y="50814"/>
                  </a:lnTo>
                  <a:lnTo>
                    <a:pt x="21019" y="50770"/>
                  </a:lnTo>
                  <a:lnTo>
                    <a:pt x="21019" y="50682"/>
                  </a:lnTo>
                  <a:lnTo>
                    <a:pt x="21019" y="50638"/>
                  </a:lnTo>
                  <a:lnTo>
                    <a:pt x="21019" y="50594"/>
                  </a:lnTo>
                  <a:lnTo>
                    <a:pt x="20975" y="50507"/>
                  </a:lnTo>
                  <a:lnTo>
                    <a:pt x="20931" y="50507"/>
                  </a:lnTo>
                  <a:lnTo>
                    <a:pt x="20843" y="50463"/>
                  </a:lnTo>
                  <a:lnTo>
                    <a:pt x="19220" y="50243"/>
                  </a:lnTo>
                  <a:lnTo>
                    <a:pt x="19176" y="50243"/>
                  </a:lnTo>
                  <a:lnTo>
                    <a:pt x="16017" y="50726"/>
                  </a:lnTo>
                  <a:lnTo>
                    <a:pt x="12813" y="49673"/>
                  </a:lnTo>
                  <a:lnTo>
                    <a:pt x="10312" y="48620"/>
                  </a:lnTo>
                  <a:lnTo>
                    <a:pt x="8425" y="47523"/>
                  </a:lnTo>
                  <a:lnTo>
                    <a:pt x="7504" y="46777"/>
                  </a:lnTo>
                  <a:lnTo>
                    <a:pt x="7460" y="46777"/>
                  </a:lnTo>
                  <a:lnTo>
                    <a:pt x="4564" y="45153"/>
                  </a:lnTo>
                  <a:lnTo>
                    <a:pt x="2458" y="43486"/>
                  </a:lnTo>
                  <a:lnTo>
                    <a:pt x="2107" y="41774"/>
                  </a:lnTo>
                  <a:lnTo>
                    <a:pt x="878" y="38703"/>
                  </a:lnTo>
                  <a:lnTo>
                    <a:pt x="351" y="32516"/>
                  </a:lnTo>
                  <a:lnTo>
                    <a:pt x="395" y="31814"/>
                  </a:lnTo>
                  <a:lnTo>
                    <a:pt x="1887" y="31463"/>
                  </a:lnTo>
                  <a:lnTo>
                    <a:pt x="3423" y="30936"/>
                  </a:lnTo>
                  <a:lnTo>
                    <a:pt x="3511" y="30848"/>
                  </a:lnTo>
                  <a:lnTo>
                    <a:pt x="3862" y="30234"/>
                  </a:lnTo>
                  <a:lnTo>
                    <a:pt x="3906" y="30146"/>
                  </a:lnTo>
                  <a:lnTo>
                    <a:pt x="3467" y="26372"/>
                  </a:lnTo>
                  <a:lnTo>
                    <a:pt x="7548" y="21633"/>
                  </a:lnTo>
                  <a:lnTo>
                    <a:pt x="10093" y="18825"/>
                  </a:lnTo>
                  <a:lnTo>
                    <a:pt x="12287" y="16324"/>
                  </a:lnTo>
                  <a:lnTo>
                    <a:pt x="14305" y="13779"/>
                  </a:lnTo>
                  <a:lnTo>
                    <a:pt x="14349" y="13691"/>
                  </a:lnTo>
                  <a:lnTo>
                    <a:pt x="15358" y="9259"/>
                  </a:lnTo>
                  <a:lnTo>
                    <a:pt x="16763" y="6407"/>
                  </a:lnTo>
                  <a:lnTo>
                    <a:pt x="18562" y="3467"/>
                  </a:lnTo>
                  <a:lnTo>
                    <a:pt x="18606" y="3423"/>
                  </a:lnTo>
                  <a:lnTo>
                    <a:pt x="19395" y="220"/>
                  </a:lnTo>
                  <a:lnTo>
                    <a:pt x="19395" y="176"/>
                  </a:lnTo>
                  <a:lnTo>
                    <a:pt x="19352" y="88"/>
                  </a:lnTo>
                  <a:lnTo>
                    <a:pt x="19308" y="44"/>
                  </a:lnTo>
                  <a:lnTo>
                    <a:pt x="192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6" name="Google Shape;716;p47"/>
            <p:cNvSpPr/>
            <p:nvPr/>
          </p:nvSpPr>
          <p:spPr>
            <a:xfrm>
              <a:off x="3850575" y="669500"/>
              <a:ext cx="549625" cy="1310950"/>
            </a:xfrm>
            <a:custGeom>
              <a:avLst/>
              <a:gdLst/>
              <a:ahLst/>
              <a:cxnLst/>
              <a:rect l="l" t="t" r="r" b="b"/>
              <a:pathLst>
                <a:path w="21985" h="52438" extrusionOk="0">
                  <a:moveTo>
                    <a:pt x="19835" y="1"/>
                  </a:moveTo>
                  <a:lnTo>
                    <a:pt x="19791" y="45"/>
                  </a:lnTo>
                  <a:lnTo>
                    <a:pt x="19747" y="132"/>
                  </a:lnTo>
                  <a:lnTo>
                    <a:pt x="18957" y="3336"/>
                  </a:lnTo>
                  <a:lnTo>
                    <a:pt x="18430" y="4433"/>
                  </a:lnTo>
                  <a:lnTo>
                    <a:pt x="17158" y="6319"/>
                  </a:lnTo>
                  <a:lnTo>
                    <a:pt x="17114" y="6319"/>
                  </a:lnTo>
                  <a:lnTo>
                    <a:pt x="15798" y="9040"/>
                  </a:lnTo>
                  <a:lnTo>
                    <a:pt x="15095" y="11892"/>
                  </a:lnTo>
                  <a:lnTo>
                    <a:pt x="14437" y="13165"/>
                  </a:lnTo>
                  <a:lnTo>
                    <a:pt x="12243" y="16017"/>
                  </a:lnTo>
                  <a:lnTo>
                    <a:pt x="10093" y="18430"/>
                  </a:lnTo>
                  <a:lnTo>
                    <a:pt x="7767" y="21063"/>
                  </a:lnTo>
                  <a:lnTo>
                    <a:pt x="3599" y="25890"/>
                  </a:lnTo>
                  <a:lnTo>
                    <a:pt x="3555" y="26022"/>
                  </a:lnTo>
                  <a:lnTo>
                    <a:pt x="3599" y="26899"/>
                  </a:lnTo>
                  <a:lnTo>
                    <a:pt x="3862" y="29357"/>
                  </a:lnTo>
                  <a:lnTo>
                    <a:pt x="3730" y="30892"/>
                  </a:lnTo>
                  <a:lnTo>
                    <a:pt x="2063" y="31156"/>
                  </a:lnTo>
                  <a:lnTo>
                    <a:pt x="659" y="31463"/>
                  </a:lnTo>
                  <a:lnTo>
                    <a:pt x="571" y="31507"/>
                  </a:lnTo>
                  <a:lnTo>
                    <a:pt x="264" y="31814"/>
                  </a:lnTo>
                  <a:lnTo>
                    <a:pt x="176" y="31902"/>
                  </a:lnTo>
                  <a:lnTo>
                    <a:pt x="1" y="32692"/>
                  </a:lnTo>
                  <a:lnTo>
                    <a:pt x="1" y="32735"/>
                  </a:lnTo>
                  <a:lnTo>
                    <a:pt x="308" y="34973"/>
                  </a:lnTo>
                  <a:lnTo>
                    <a:pt x="834" y="40546"/>
                  </a:lnTo>
                  <a:lnTo>
                    <a:pt x="834" y="40590"/>
                  </a:lnTo>
                  <a:lnTo>
                    <a:pt x="1405" y="42082"/>
                  </a:lnTo>
                  <a:lnTo>
                    <a:pt x="1361" y="45461"/>
                  </a:lnTo>
                  <a:lnTo>
                    <a:pt x="1361" y="45548"/>
                  </a:lnTo>
                  <a:lnTo>
                    <a:pt x="1405" y="45592"/>
                  </a:lnTo>
                  <a:lnTo>
                    <a:pt x="1493" y="45636"/>
                  </a:lnTo>
                  <a:lnTo>
                    <a:pt x="1536" y="45636"/>
                  </a:lnTo>
                  <a:lnTo>
                    <a:pt x="2941" y="45548"/>
                  </a:lnTo>
                  <a:lnTo>
                    <a:pt x="4213" y="46294"/>
                  </a:lnTo>
                  <a:lnTo>
                    <a:pt x="6934" y="47918"/>
                  </a:lnTo>
                  <a:lnTo>
                    <a:pt x="6978" y="47918"/>
                  </a:lnTo>
                  <a:lnTo>
                    <a:pt x="8294" y="48532"/>
                  </a:lnTo>
                  <a:lnTo>
                    <a:pt x="10181" y="49849"/>
                  </a:lnTo>
                  <a:lnTo>
                    <a:pt x="10225" y="49893"/>
                  </a:lnTo>
                  <a:lnTo>
                    <a:pt x="12594" y="51077"/>
                  </a:lnTo>
                  <a:lnTo>
                    <a:pt x="12638" y="51077"/>
                  </a:lnTo>
                  <a:lnTo>
                    <a:pt x="16324" y="52438"/>
                  </a:lnTo>
                  <a:lnTo>
                    <a:pt x="17333" y="52438"/>
                  </a:lnTo>
                  <a:lnTo>
                    <a:pt x="20405" y="51911"/>
                  </a:lnTo>
                  <a:lnTo>
                    <a:pt x="21765" y="52087"/>
                  </a:lnTo>
                  <a:lnTo>
                    <a:pt x="21853" y="52087"/>
                  </a:lnTo>
                  <a:lnTo>
                    <a:pt x="21897" y="52043"/>
                  </a:lnTo>
                  <a:lnTo>
                    <a:pt x="21941" y="51999"/>
                  </a:lnTo>
                  <a:lnTo>
                    <a:pt x="21985" y="51955"/>
                  </a:lnTo>
                  <a:lnTo>
                    <a:pt x="21985" y="51867"/>
                  </a:lnTo>
                  <a:lnTo>
                    <a:pt x="21941" y="51823"/>
                  </a:lnTo>
                  <a:lnTo>
                    <a:pt x="21897" y="51779"/>
                  </a:lnTo>
                  <a:lnTo>
                    <a:pt x="21809" y="51736"/>
                  </a:lnTo>
                  <a:lnTo>
                    <a:pt x="20449" y="51560"/>
                  </a:lnTo>
                  <a:lnTo>
                    <a:pt x="20405" y="51560"/>
                  </a:lnTo>
                  <a:lnTo>
                    <a:pt x="17290" y="52087"/>
                  </a:lnTo>
                  <a:lnTo>
                    <a:pt x="16412" y="52087"/>
                  </a:lnTo>
                  <a:lnTo>
                    <a:pt x="12726" y="50770"/>
                  </a:lnTo>
                  <a:lnTo>
                    <a:pt x="10356" y="49585"/>
                  </a:lnTo>
                  <a:lnTo>
                    <a:pt x="8470" y="48225"/>
                  </a:lnTo>
                  <a:lnTo>
                    <a:pt x="7109" y="47611"/>
                  </a:lnTo>
                  <a:lnTo>
                    <a:pt x="4389" y="45987"/>
                  </a:lnTo>
                  <a:lnTo>
                    <a:pt x="3072" y="45197"/>
                  </a:lnTo>
                  <a:lnTo>
                    <a:pt x="2941" y="45197"/>
                  </a:lnTo>
                  <a:lnTo>
                    <a:pt x="1712" y="45285"/>
                  </a:lnTo>
                  <a:lnTo>
                    <a:pt x="1756" y="42082"/>
                  </a:lnTo>
                  <a:lnTo>
                    <a:pt x="1756" y="41994"/>
                  </a:lnTo>
                  <a:lnTo>
                    <a:pt x="1185" y="40458"/>
                  </a:lnTo>
                  <a:lnTo>
                    <a:pt x="659" y="34929"/>
                  </a:lnTo>
                  <a:lnTo>
                    <a:pt x="352" y="32735"/>
                  </a:lnTo>
                  <a:lnTo>
                    <a:pt x="527" y="32033"/>
                  </a:lnTo>
                  <a:lnTo>
                    <a:pt x="790" y="31770"/>
                  </a:lnTo>
                  <a:lnTo>
                    <a:pt x="2151" y="31463"/>
                  </a:lnTo>
                  <a:lnTo>
                    <a:pt x="3906" y="31243"/>
                  </a:lnTo>
                  <a:lnTo>
                    <a:pt x="3994" y="31200"/>
                  </a:lnTo>
                  <a:lnTo>
                    <a:pt x="4038" y="31068"/>
                  </a:lnTo>
                  <a:lnTo>
                    <a:pt x="4213" y="29401"/>
                  </a:lnTo>
                  <a:lnTo>
                    <a:pt x="4213" y="29357"/>
                  </a:lnTo>
                  <a:lnTo>
                    <a:pt x="3950" y="26855"/>
                  </a:lnTo>
                  <a:lnTo>
                    <a:pt x="3906" y="26066"/>
                  </a:lnTo>
                  <a:lnTo>
                    <a:pt x="8031" y="21283"/>
                  </a:lnTo>
                  <a:lnTo>
                    <a:pt x="10356" y="18694"/>
                  </a:lnTo>
                  <a:lnTo>
                    <a:pt x="12507" y="16236"/>
                  </a:lnTo>
                  <a:lnTo>
                    <a:pt x="14701" y="13340"/>
                  </a:lnTo>
                  <a:lnTo>
                    <a:pt x="14744" y="13340"/>
                  </a:lnTo>
                  <a:lnTo>
                    <a:pt x="15403" y="12024"/>
                  </a:lnTo>
                  <a:lnTo>
                    <a:pt x="15447" y="11980"/>
                  </a:lnTo>
                  <a:lnTo>
                    <a:pt x="16149" y="9172"/>
                  </a:lnTo>
                  <a:lnTo>
                    <a:pt x="17421" y="6495"/>
                  </a:lnTo>
                  <a:lnTo>
                    <a:pt x="18694" y="4608"/>
                  </a:lnTo>
                  <a:lnTo>
                    <a:pt x="19308" y="3511"/>
                  </a:lnTo>
                  <a:lnTo>
                    <a:pt x="19308" y="3467"/>
                  </a:lnTo>
                  <a:lnTo>
                    <a:pt x="20098" y="220"/>
                  </a:lnTo>
                  <a:lnTo>
                    <a:pt x="20098" y="132"/>
                  </a:lnTo>
                  <a:lnTo>
                    <a:pt x="20098" y="88"/>
                  </a:lnTo>
                  <a:lnTo>
                    <a:pt x="2005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47"/>
            <p:cNvSpPr/>
            <p:nvPr/>
          </p:nvSpPr>
          <p:spPr>
            <a:xfrm>
              <a:off x="3590575" y="1937650"/>
              <a:ext cx="1971375" cy="750375"/>
            </a:xfrm>
            <a:custGeom>
              <a:avLst/>
              <a:gdLst/>
              <a:ahLst/>
              <a:cxnLst/>
              <a:rect l="l" t="t" r="r" b="b"/>
              <a:pathLst>
                <a:path w="78855" h="30015" extrusionOk="0">
                  <a:moveTo>
                    <a:pt x="75344" y="0"/>
                  </a:moveTo>
                  <a:lnTo>
                    <a:pt x="75256" y="44"/>
                  </a:lnTo>
                  <a:lnTo>
                    <a:pt x="72228" y="1536"/>
                  </a:lnTo>
                  <a:lnTo>
                    <a:pt x="66655" y="3511"/>
                  </a:lnTo>
                  <a:lnTo>
                    <a:pt x="62531" y="4959"/>
                  </a:lnTo>
                  <a:lnTo>
                    <a:pt x="59020" y="6231"/>
                  </a:lnTo>
                  <a:lnTo>
                    <a:pt x="55905" y="7284"/>
                  </a:lnTo>
                  <a:lnTo>
                    <a:pt x="51955" y="7416"/>
                  </a:lnTo>
                  <a:lnTo>
                    <a:pt x="51868" y="7460"/>
                  </a:lnTo>
                  <a:lnTo>
                    <a:pt x="48489" y="9171"/>
                  </a:lnTo>
                  <a:lnTo>
                    <a:pt x="43662" y="11716"/>
                  </a:lnTo>
                  <a:lnTo>
                    <a:pt x="40898" y="12726"/>
                  </a:lnTo>
                  <a:lnTo>
                    <a:pt x="35895" y="13735"/>
                  </a:lnTo>
                  <a:lnTo>
                    <a:pt x="32341" y="14349"/>
                  </a:lnTo>
                  <a:lnTo>
                    <a:pt x="29050" y="14832"/>
                  </a:lnTo>
                  <a:lnTo>
                    <a:pt x="27382" y="15227"/>
                  </a:lnTo>
                  <a:lnTo>
                    <a:pt x="26636" y="15534"/>
                  </a:lnTo>
                  <a:lnTo>
                    <a:pt x="25803" y="15490"/>
                  </a:lnTo>
                  <a:lnTo>
                    <a:pt x="25759" y="15490"/>
                  </a:lnTo>
                  <a:lnTo>
                    <a:pt x="25320" y="15622"/>
                  </a:lnTo>
                  <a:lnTo>
                    <a:pt x="25232" y="15666"/>
                  </a:lnTo>
                  <a:lnTo>
                    <a:pt x="25188" y="15753"/>
                  </a:lnTo>
                  <a:lnTo>
                    <a:pt x="24398" y="20098"/>
                  </a:lnTo>
                  <a:lnTo>
                    <a:pt x="24135" y="22555"/>
                  </a:lnTo>
                  <a:lnTo>
                    <a:pt x="23696" y="24529"/>
                  </a:lnTo>
                  <a:lnTo>
                    <a:pt x="22863" y="26680"/>
                  </a:lnTo>
                  <a:lnTo>
                    <a:pt x="21766" y="28698"/>
                  </a:lnTo>
                  <a:lnTo>
                    <a:pt x="20888" y="29532"/>
                  </a:lnTo>
                  <a:lnTo>
                    <a:pt x="20318" y="29663"/>
                  </a:lnTo>
                  <a:lnTo>
                    <a:pt x="17509" y="29181"/>
                  </a:lnTo>
                  <a:lnTo>
                    <a:pt x="11805" y="27820"/>
                  </a:lnTo>
                  <a:lnTo>
                    <a:pt x="7285" y="27075"/>
                  </a:lnTo>
                  <a:lnTo>
                    <a:pt x="5223" y="27075"/>
                  </a:lnTo>
                  <a:lnTo>
                    <a:pt x="220" y="25363"/>
                  </a:lnTo>
                  <a:lnTo>
                    <a:pt x="176" y="25363"/>
                  </a:lnTo>
                  <a:lnTo>
                    <a:pt x="89" y="25407"/>
                  </a:lnTo>
                  <a:lnTo>
                    <a:pt x="45" y="25407"/>
                  </a:lnTo>
                  <a:lnTo>
                    <a:pt x="1" y="25495"/>
                  </a:lnTo>
                  <a:lnTo>
                    <a:pt x="1" y="25539"/>
                  </a:lnTo>
                  <a:lnTo>
                    <a:pt x="45" y="25626"/>
                  </a:lnTo>
                  <a:lnTo>
                    <a:pt x="89" y="25670"/>
                  </a:lnTo>
                  <a:lnTo>
                    <a:pt x="133" y="25714"/>
                  </a:lnTo>
                  <a:lnTo>
                    <a:pt x="5135" y="27426"/>
                  </a:lnTo>
                  <a:lnTo>
                    <a:pt x="7241" y="27426"/>
                  </a:lnTo>
                  <a:lnTo>
                    <a:pt x="11717" y="28172"/>
                  </a:lnTo>
                  <a:lnTo>
                    <a:pt x="17465" y="29532"/>
                  </a:lnTo>
                  <a:lnTo>
                    <a:pt x="20318" y="30014"/>
                  </a:lnTo>
                  <a:lnTo>
                    <a:pt x="20361" y="30014"/>
                  </a:lnTo>
                  <a:lnTo>
                    <a:pt x="21020" y="29883"/>
                  </a:lnTo>
                  <a:lnTo>
                    <a:pt x="21107" y="29839"/>
                  </a:lnTo>
                  <a:lnTo>
                    <a:pt x="22029" y="28961"/>
                  </a:lnTo>
                  <a:lnTo>
                    <a:pt x="22073" y="28917"/>
                  </a:lnTo>
                  <a:lnTo>
                    <a:pt x="23170" y="26855"/>
                  </a:lnTo>
                  <a:lnTo>
                    <a:pt x="23170" y="26811"/>
                  </a:lnTo>
                  <a:lnTo>
                    <a:pt x="24047" y="24661"/>
                  </a:lnTo>
                  <a:lnTo>
                    <a:pt x="24486" y="22643"/>
                  </a:lnTo>
                  <a:lnTo>
                    <a:pt x="24486" y="22599"/>
                  </a:lnTo>
                  <a:lnTo>
                    <a:pt x="24750" y="20141"/>
                  </a:lnTo>
                  <a:lnTo>
                    <a:pt x="25495" y="15929"/>
                  </a:lnTo>
                  <a:lnTo>
                    <a:pt x="25847" y="15841"/>
                  </a:lnTo>
                  <a:lnTo>
                    <a:pt x="26680" y="15885"/>
                  </a:lnTo>
                  <a:lnTo>
                    <a:pt x="26724" y="15885"/>
                  </a:lnTo>
                  <a:lnTo>
                    <a:pt x="27514" y="15578"/>
                  </a:lnTo>
                  <a:lnTo>
                    <a:pt x="29094" y="15183"/>
                  </a:lnTo>
                  <a:lnTo>
                    <a:pt x="32385" y="14700"/>
                  </a:lnTo>
                  <a:lnTo>
                    <a:pt x="35939" y="14086"/>
                  </a:lnTo>
                  <a:lnTo>
                    <a:pt x="40985" y="13077"/>
                  </a:lnTo>
                  <a:lnTo>
                    <a:pt x="41029" y="13077"/>
                  </a:lnTo>
                  <a:lnTo>
                    <a:pt x="43794" y="12067"/>
                  </a:lnTo>
                  <a:lnTo>
                    <a:pt x="43838" y="12067"/>
                  </a:lnTo>
                  <a:lnTo>
                    <a:pt x="48664" y="9479"/>
                  </a:lnTo>
                  <a:lnTo>
                    <a:pt x="51999" y="7767"/>
                  </a:lnTo>
                  <a:lnTo>
                    <a:pt x="55905" y="7636"/>
                  </a:lnTo>
                  <a:lnTo>
                    <a:pt x="55992" y="7592"/>
                  </a:lnTo>
                  <a:lnTo>
                    <a:pt x="59152" y="6539"/>
                  </a:lnTo>
                  <a:lnTo>
                    <a:pt x="62662" y="5310"/>
                  </a:lnTo>
                  <a:lnTo>
                    <a:pt x="66787" y="3862"/>
                  </a:lnTo>
                  <a:lnTo>
                    <a:pt x="72360" y="1887"/>
                  </a:lnTo>
                  <a:lnTo>
                    <a:pt x="72360" y="1843"/>
                  </a:lnTo>
                  <a:lnTo>
                    <a:pt x="75256" y="439"/>
                  </a:lnTo>
                  <a:lnTo>
                    <a:pt x="76572" y="4783"/>
                  </a:lnTo>
                  <a:lnTo>
                    <a:pt x="78196" y="10356"/>
                  </a:lnTo>
                  <a:lnTo>
                    <a:pt x="78503" y="11409"/>
                  </a:lnTo>
                  <a:lnTo>
                    <a:pt x="78547" y="11453"/>
                  </a:lnTo>
                  <a:lnTo>
                    <a:pt x="78591" y="11497"/>
                  </a:lnTo>
                  <a:lnTo>
                    <a:pt x="78766" y="11497"/>
                  </a:lnTo>
                  <a:lnTo>
                    <a:pt x="78810" y="11409"/>
                  </a:lnTo>
                  <a:lnTo>
                    <a:pt x="78854" y="11365"/>
                  </a:lnTo>
                  <a:lnTo>
                    <a:pt x="78854" y="11278"/>
                  </a:lnTo>
                  <a:lnTo>
                    <a:pt x="78503" y="10268"/>
                  </a:lnTo>
                  <a:lnTo>
                    <a:pt x="76923" y="4696"/>
                  </a:lnTo>
                  <a:lnTo>
                    <a:pt x="75519" y="132"/>
                  </a:lnTo>
                  <a:lnTo>
                    <a:pt x="75475" y="88"/>
                  </a:lnTo>
                  <a:lnTo>
                    <a:pt x="75432" y="44"/>
                  </a:lnTo>
                  <a:lnTo>
                    <a:pt x="753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47"/>
            <p:cNvSpPr/>
            <p:nvPr/>
          </p:nvSpPr>
          <p:spPr>
            <a:xfrm>
              <a:off x="3469925" y="764950"/>
              <a:ext cx="299500" cy="582525"/>
            </a:xfrm>
            <a:custGeom>
              <a:avLst/>
              <a:gdLst/>
              <a:ahLst/>
              <a:cxnLst/>
              <a:rect l="l" t="t" r="r" b="b"/>
              <a:pathLst>
                <a:path w="11980" h="23301" extrusionOk="0">
                  <a:moveTo>
                    <a:pt x="11760" y="0"/>
                  </a:moveTo>
                  <a:lnTo>
                    <a:pt x="11716" y="44"/>
                  </a:lnTo>
                  <a:lnTo>
                    <a:pt x="11672" y="88"/>
                  </a:lnTo>
                  <a:lnTo>
                    <a:pt x="8381" y="6100"/>
                  </a:lnTo>
                  <a:lnTo>
                    <a:pt x="7065" y="8030"/>
                  </a:lnTo>
                  <a:lnTo>
                    <a:pt x="7065" y="8074"/>
                  </a:lnTo>
                  <a:lnTo>
                    <a:pt x="6275" y="9654"/>
                  </a:lnTo>
                  <a:lnTo>
                    <a:pt x="4651" y="13998"/>
                  </a:lnTo>
                  <a:lnTo>
                    <a:pt x="3247" y="17860"/>
                  </a:lnTo>
                  <a:lnTo>
                    <a:pt x="2019" y="20229"/>
                  </a:lnTo>
                  <a:lnTo>
                    <a:pt x="44" y="23037"/>
                  </a:lnTo>
                  <a:lnTo>
                    <a:pt x="0" y="23081"/>
                  </a:lnTo>
                  <a:lnTo>
                    <a:pt x="0" y="23169"/>
                  </a:lnTo>
                  <a:lnTo>
                    <a:pt x="44" y="23213"/>
                  </a:lnTo>
                  <a:lnTo>
                    <a:pt x="88" y="23257"/>
                  </a:lnTo>
                  <a:lnTo>
                    <a:pt x="176" y="23301"/>
                  </a:lnTo>
                  <a:lnTo>
                    <a:pt x="263" y="23301"/>
                  </a:lnTo>
                  <a:lnTo>
                    <a:pt x="307" y="23257"/>
                  </a:lnTo>
                  <a:lnTo>
                    <a:pt x="2326" y="20449"/>
                  </a:lnTo>
                  <a:lnTo>
                    <a:pt x="2326" y="20405"/>
                  </a:lnTo>
                  <a:lnTo>
                    <a:pt x="3598" y="18035"/>
                  </a:lnTo>
                  <a:lnTo>
                    <a:pt x="3598" y="17991"/>
                  </a:lnTo>
                  <a:lnTo>
                    <a:pt x="5002" y="14130"/>
                  </a:lnTo>
                  <a:lnTo>
                    <a:pt x="6582" y="9786"/>
                  </a:lnTo>
                  <a:lnTo>
                    <a:pt x="7372" y="8206"/>
                  </a:lnTo>
                  <a:lnTo>
                    <a:pt x="8645" y="6275"/>
                  </a:lnTo>
                  <a:lnTo>
                    <a:pt x="11979" y="264"/>
                  </a:lnTo>
                  <a:lnTo>
                    <a:pt x="11979" y="176"/>
                  </a:lnTo>
                  <a:lnTo>
                    <a:pt x="11979" y="132"/>
                  </a:lnTo>
                  <a:lnTo>
                    <a:pt x="11936" y="88"/>
                  </a:lnTo>
                  <a:lnTo>
                    <a:pt x="1189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9" name="Google Shape;719;p47"/>
            <p:cNvSpPr/>
            <p:nvPr/>
          </p:nvSpPr>
          <p:spPr>
            <a:xfrm>
              <a:off x="3619100" y="2026500"/>
              <a:ext cx="1900050" cy="686750"/>
            </a:xfrm>
            <a:custGeom>
              <a:avLst/>
              <a:gdLst/>
              <a:ahLst/>
              <a:cxnLst/>
              <a:rect l="l" t="t" r="r" b="b"/>
              <a:pathLst>
                <a:path w="76002" h="27470" extrusionOk="0">
                  <a:moveTo>
                    <a:pt x="71877" y="1"/>
                  </a:moveTo>
                  <a:lnTo>
                    <a:pt x="70473" y="45"/>
                  </a:lnTo>
                  <a:lnTo>
                    <a:pt x="70429" y="88"/>
                  </a:lnTo>
                  <a:lnTo>
                    <a:pt x="64900" y="1975"/>
                  </a:lnTo>
                  <a:lnTo>
                    <a:pt x="58230" y="4345"/>
                  </a:lnTo>
                  <a:lnTo>
                    <a:pt x="55510" y="5222"/>
                  </a:lnTo>
                  <a:lnTo>
                    <a:pt x="51385" y="5266"/>
                  </a:lnTo>
                  <a:lnTo>
                    <a:pt x="51341" y="5310"/>
                  </a:lnTo>
                  <a:lnTo>
                    <a:pt x="48225" y="6802"/>
                  </a:lnTo>
                  <a:lnTo>
                    <a:pt x="45461" y="8250"/>
                  </a:lnTo>
                  <a:lnTo>
                    <a:pt x="43311" y="9391"/>
                  </a:lnTo>
                  <a:lnTo>
                    <a:pt x="40590" y="10313"/>
                  </a:lnTo>
                  <a:lnTo>
                    <a:pt x="34842" y="11322"/>
                  </a:lnTo>
                  <a:lnTo>
                    <a:pt x="29137" y="12331"/>
                  </a:lnTo>
                  <a:lnTo>
                    <a:pt x="25934" y="12682"/>
                  </a:lnTo>
                  <a:lnTo>
                    <a:pt x="25057" y="12858"/>
                  </a:lnTo>
                  <a:lnTo>
                    <a:pt x="24969" y="12901"/>
                  </a:lnTo>
                  <a:lnTo>
                    <a:pt x="24925" y="12989"/>
                  </a:lnTo>
                  <a:lnTo>
                    <a:pt x="24398" y="15973"/>
                  </a:lnTo>
                  <a:lnTo>
                    <a:pt x="24135" y="18430"/>
                  </a:lnTo>
                  <a:lnTo>
                    <a:pt x="23082" y="22072"/>
                  </a:lnTo>
                  <a:lnTo>
                    <a:pt x="21722" y="24837"/>
                  </a:lnTo>
                  <a:lnTo>
                    <a:pt x="20581" y="26373"/>
                  </a:lnTo>
                  <a:lnTo>
                    <a:pt x="19923" y="26899"/>
                  </a:lnTo>
                  <a:lnTo>
                    <a:pt x="19045" y="27119"/>
                  </a:lnTo>
                  <a:lnTo>
                    <a:pt x="15886" y="26592"/>
                  </a:lnTo>
                  <a:lnTo>
                    <a:pt x="10444" y="25320"/>
                  </a:lnTo>
                  <a:lnTo>
                    <a:pt x="6320" y="24574"/>
                  </a:lnTo>
                  <a:lnTo>
                    <a:pt x="6276" y="24574"/>
                  </a:lnTo>
                  <a:lnTo>
                    <a:pt x="3643" y="24530"/>
                  </a:lnTo>
                  <a:lnTo>
                    <a:pt x="264" y="23301"/>
                  </a:lnTo>
                  <a:lnTo>
                    <a:pt x="132" y="23301"/>
                  </a:lnTo>
                  <a:lnTo>
                    <a:pt x="45" y="23345"/>
                  </a:lnTo>
                  <a:lnTo>
                    <a:pt x="45" y="23433"/>
                  </a:lnTo>
                  <a:lnTo>
                    <a:pt x="1" y="23477"/>
                  </a:lnTo>
                  <a:lnTo>
                    <a:pt x="45" y="23564"/>
                  </a:lnTo>
                  <a:lnTo>
                    <a:pt x="89" y="23608"/>
                  </a:lnTo>
                  <a:lnTo>
                    <a:pt x="132" y="23652"/>
                  </a:lnTo>
                  <a:lnTo>
                    <a:pt x="3511" y="24881"/>
                  </a:lnTo>
                  <a:lnTo>
                    <a:pt x="3599" y="24881"/>
                  </a:lnTo>
                  <a:lnTo>
                    <a:pt x="6276" y="24925"/>
                  </a:lnTo>
                  <a:lnTo>
                    <a:pt x="10357" y="25671"/>
                  </a:lnTo>
                  <a:lnTo>
                    <a:pt x="15842" y="26943"/>
                  </a:lnTo>
                  <a:lnTo>
                    <a:pt x="19045" y="27470"/>
                  </a:lnTo>
                  <a:lnTo>
                    <a:pt x="19089" y="27470"/>
                  </a:lnTo>
                  <a:lnTo>
                    <a:pt x="20054" y="27206"/>
                  </a:lnTo>
                  <a:lnTo>
                    <a:pt x="20098" y="27206"/>
                  </a:lnTo>
                  <a:lnTo>
                    <a:pt x="20844" y="26636"/>
                  </a:lnTo>
                  <a:lnTo>
                    <a:pt x="20888" y="26592"/>
                  </a:lnTo>
                  <a:lnTo>
                    <a:pt x="22029" y="25012"/>
                  </a:lnTo>
                  <a:lnTo>
                    <a:pt x="23433" y="22204"/>
                  </a:lnTo>
                  <a:lnTo>
                    <a:pt x="23433" y="22160"/>
                  </a:lnTo>
                  <a:lnTo>
                    <a:pt x="24442" y="18518"/>
                  </a:lnTo>
                  <a:lnTo>
                    <a:pt x="24749" y="16061"/>
                  </a:lnTo>
                  <a:lnTo>
                    <a:pt x="25232" y="13165"/>
                  </a:lnTo>
                  <a:lnTo>
                    <a:pt x="26022" y="13033"/>
                  </a:lnTo>
                  <a:lnTo>
                    <a:pt x="29181" y="12682"/>
                  </a:lnTo>
                  <a:lnTo>
                    <a:pt x="34886" y="11673"/>
                  </a:lnTo>
                  <a:lnTo>
                    <a:pt x="40634" y="10664"/>
                  </a:lnTo>
                  <a:lnTo>
                    <a:pt x="40678" y="10664"/>
                  </a:lnTo>
                  <a:lnTo>
                    <a:pt x="43443" y="9742"/>
                  </a:lnTo>
                  <a:lnTo>
                    <a:pt x="43486" y="9742"/>
                  </a:lnTo>
                  <a:lnTo>
                    <a:pt x="45637" y="8557"/>
                  </a:lnTo>
                  <a:lnTo>
                    <a:pt x="48401" y="7109"/>
                  </a:lnTo>
                  <a:lnTo>
                    <a:pt x="51429" y="5617"/>
                  </a:lnTo>
                  <a:lnTo>
                    <a:pt x="55554" y="5530"/>
                  </a:lnTo>
                  <a:lnTo>
                    <a:pt x="55597" y="5530"/>
                  </a:lnTo>
                  <a:lnTo>
                    <a:pt x="58362" y="4652"/>
                  </a:lnTo>
                  <a:lnTo>
                    <a:pt x="65032" y="2282"/>
                  </a:lnTo>
                  <a:lnTo>
                    <a:pt x="70517" y="396"/>
                  </a:lnTo>
                  <a:lnTo>
                    <a:pt x="71833" y="352"/>
                  </a:lnTo>
                  <a:lnTo>
                    <a:pt x="72755" y="1098"/>
                  </a:lnTo>
                  <a:lnTo>
                    <a:pt x="73676" y="2853"/>
                  </a:lnTo>
                  <a:lnTo>
                    <a:pt x="75212" y="7022"/>
                  </a:lnTo>
                  <a:lnTo>
                    <a:pt x="75695" y="8908"/>
                  </a:lnTo>
                  <a:lnTo>
                    <a:pt x="75695" y="8952"/>
                  </a:lnTo>
                  <a:lnTo>
                    <a:pt x="75739" y="8996"/>
                  </a:lnTo>
                  <a:lnTo>
                    <a:pt x="75826" y="9040"/>
                  </a:lnTo>
                  <a:lnTo>
                    <a:pt x="75870" y="9040"/>
                  </a:lnTo>
                  <a:lnTo>
                    <a:pt x="75958" y="8996"/>
                  </a:lnTo>
                  <a:lnTo>
                    <a:pt x="76002" y="8952"/>
                  </a:lnTo>
                  <a:lnTo>
                    <a:pt x="76002" y="8908"/>
                  </a:lnTo>
                  <a:lnTo>
                    <a:pt x="76002" y="8821"/>
                  </a:lnTo>
                  <a:lnTo>
                    <a:pt x="75563" y="6934"/>
                  </a:lnTo>
                  <a:lnTo>
                    <a:pt x="75563" y="6890"/>
                  </a:lnTo>
                  <a:lnTo>
                    <a:pt x="74027" y="2721"/>
                  </a:lnTo>
                  <a:lnTo>
                    <a:pt x="73018" y="922"/>
                  </a:lnTo>
                  <a:lnTo>
                    <a:pt x="72974" y="878"/>
                  </a:lnTo>
                  <a:lnTo>
                    <a:pt x="72009" y="45"/>
                  </a:lnTo>
                  <a:lnTo>
                    <a:pt x="7187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0" name="Google Shape;720;p47"/>
            <p:cNvSpPr/>
            <p:nvPr/>
          </p:nvSpPr>
          <p:spPr>
            <a:xfrm>
              <a:off x="3437000" y="785800"/>
              <a:ext cx="287450" cy="611050"/>
            </a:xfrm>
            <a:custGeom>
              <a:avLst/>
              <a:gdLst/>
              <a:ahLst/>
              <a:cxnLst/>
              <a:rect l="l" t="t" r="r" b="b"/>
              <a:pathLst>
                <a:path w="11498" h="24442" extrusionOk="0">
                  <a:moveTo>
                    <a:pt x="11278" y="0"/>
                  </a:moveTo>
                  <a:lnTo>
                    <a:pt x="11234" y="44"/>
                  </a:lnTo>
                  <a:lnTo>
                    <a:pt x="11190" y="88"/>
                  </a:lnTo>
                  <a:lnTo>
                    <a:pt x="9435" y="3510"/>
                  </a:lnTo>
                  <a:lnTo>
                    <a:pt x="7460" y="6758"/>
                  </a:lnTo>
                  <a:lnTo>
                    <a:pt x="6627" y="8513"/>
                  </a:lnTo>
                  <a:lnTo>
                    <a:pt x="4871" y="13340"/>
                  </a:lnTo>
                  <a:lnTo>
                    <a:pt x="3204" y="17991"/>
                  </a:lnTo>
                  <a:lnTo>
                    <a:pt x="1273" y="21019"/>
                  </a:lnTo>
                  <a:lnTo>
                    <a:pt x="1273" y="21063"/>
                  </a:lnTo>
                  <a:lnTo>
                    <a:pt x="45" y="24222"/>
                  </a:lnTo>
                  <a:lnTo>
                    <a:pt x="1" y="24310"/>
                  </a:lnTo>
                  <a:lnTo>
                    <a:pt x="45" y="24354"/>
                  </a:lnTo>
                  <a:lnTo>
                    <a:pt x="45" y="24397"/>
                  </a:lnTo>
                  <a:lnTo>
                    <a:pt x="132" y="24441"/>
                  </a:lnTo>
                  <a:lnTo>
                    <a:pt x="308" y="24441"/>
                  </a:lnTo>
                  <a:lnTo>
                    <a:pt x="352" y="24354"/>
                  </a:lnTo>
                  <a:lnTo>
                    <a:pt x="1580" y="21194"/>
                  </a:lnTo>
                  <a:lnTo>
                    <a:pt x="3511" y="18123"/>
                  </a:lnTo>
                  <a:lnTo>
                    <a:pt x="5222" y="13471"/>
                  </a:lnTo>
                  <a:lnTo>
                    <a:pt x="6934" y="8644"/>
                  </a:lnTo>
                  <a:lnTo>
                    <a:pt x="7767" y="6933"/>
                  </a:lnTo>
                  <a:lnTo>
                    <a:pt x="9742" y="3686"/>
                  </a:lnTo>
                  <a:lnTo>
                    <a:pt x="11497" y="219"/>
                  </a:lnTo>
                  <a:lnTo>
                    <a:pt x="11497" y="176"/>
                  </a:lnTo>
                  <a:lnTo>
                    <a:pt x="11497" y="88"/>
                  </a:lnTo>
                  <a:lnTo>
                    <a:pt x="11453" y="44"/>
                  </a:lnTo>
                  <a:lnTo>
                    <a:pt x="1141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1" name="Google Shape;721;p47"/>
            <p:cNvSpPr/>
            <p:nvPr/>
          </p:nvSpPr>
          <p:spPr>
            <a:xfrm>
              <a:off x="3586200" y="2096725"/>
              <a:ext cx="1884700" cy="640675"/>
            </a:xfrm>
            <a:custGeom>
              <a:avLst/>
              <a:gdLst/>
              <a:ahLst/>
              <a:cxnLst/>
              <a:rect l="l" t="t" r="r" b="b"/>
              <a:pathLst>
                <a:path w="75388" h="25627" extrusionOk="0">
                  <a:moveTo>
                    <a:pt x="69727" y="0"/>
                  </a:moveTo>
                  <a:lnTo>
                    <a:pt x="67094" y="658"/>
                  </a:lnTo>
                  <a:lnTo>
                    <a:pt x="60248" y="3072"/>
                  </a:lnTo>
                  <a:lnTo>
                    <a:pt x="58142" y="3818"/>
                  </a:lnTo>
                  <a:lnTo>
                    <a:pt x="53271" y="3861"/>
                  </a:lnTo>
                  <a:lnTo>
                    <a:pt x="53227" y="3861"/>
                  </a:lnTo>
                  <a:lnTo>
                    <a:pt x="48752" y="6099"/>
                  </a:lnTo>
                  <a:lnTo>
                    <a:pt x="46031" y="7504"/>
                  </a:lnTo>
                  <a:lnTo>
                    <a:pt x="44495" y="8162"/>
                  </a:lnTo>
                  <a:lnTo>
                    <a:pt x="39712" y="9083"/>
                  </a:lnTo>
                  <a:lnTo>
                    <a:pt x="36290" y="9698"/>
                  </a:lnTo>
                  <a:lnTo>
                    <a:pt x="33306" y="10180"/>
                  </a:lnTo>
                  <a:lnTo>
                    <a:pt x="28347" y="11146"/>
                  </a:lnTo>
                  <a:lnTo>
                    <a:pt x="28303" y="11189"/>
                  </a:lnTo>
                  <a:lnTo>
                    <a:pt x="27557" y="11628"/>
                  </a:lnTo>
                  <a:lnTo>
                    <a:pt x="27470" y="11672"/>
                  </a:lnTo>
                  <a:lnTo>
                    <a:pt x="26987" y="12418"/>
                  </a:lnTo>
                  <a:lnTo>
                    <a:pt x="26987" y="12462"/>
                  </a:lnTo>
                  <a:lnTo>
                    <a:pt x="26592" y="14656"/>
                  </a:lnTo>
                  <a:lnTo>
                    <a:pt x="25319" y="19044"/>
                  </a:lnTo>
                  <a:lnTo>
                    <a:pt x="23740" y="22247"/>
                  </a:lnTo>
                  <a:lnTo>
                    <a:pt x="22336" y="24266"/>
                  </a:lnTo>
                  <a:lnTo>
                    <a:pt x="21326" y="24968"/>
                  </a:lnTo>
                  <a:lnTo>
                    <a:pt x="20185" y="25275"/>
                  </a:lnTo>
                  <a:lnTo>
                    <a:pt x="18737" y="25143"/>
                  </a:lnTo>
                  <a:lnTo>
                    <a:pt x="11541" y="23608"/>
                  </a:lnTo>
                  <a:lnTo>
                    <a:pt x="7723" y="22906"/>
                  </a:lnTo>
                  <a:lnTo>
                    <a:pt x="4608" y="22730"/>
                  </a:lnTo>
                  <a:lnTo>
                    <a:pt x="1405" y="21589"/>
                  </a:lnTo>
                  <a:lnTo>
                    <a:pt x="220" y="21150"/>
                  </a:lnTo>
                  <a:lnTo>
                    <a:pt x="88" y="21150"/>
                  </a:lnTo>
                  <a:lnTo>
                    <a:pt x="44" y="21194"/>
                  </a:lnTo>
                  <a:lnTo>
                    <a:pt x="0" y="21238"/>
                  </a:lnTo>
                  <a:lnTo>
                    <a:pt x="0" y="21326"/>
                  </a:lnTo>
                  <a:lnTo>
                    <a:pt x="0" y="21370"/>
                  </a:lnTo>
                  <a:lnTo>
                    <a:pt x="44" y="21457"/>
                  </a:lnTo>
                  <a:lnTo>
                    <a:pt x="88" y="21457"/>
                  </a:lnTo>
                  <a:lnTo>
                    <a:pt x="1317" y="21940"/>
                  </a:lnTo>
                  <a:lnTo>
                    <a:pt x="4520" y="23081"/>
                  </a:lnTo>
                  <a:lnTo>
                    <a:pt x="4608" y="23081"/>
                  </a:lnTo>
                  <a:lnTo>
                    <a:pt x="7679" y="23257"/>
                  </a:lnTo>
                  <a:lnTo>
                    <a:pt x="11453" y="23915"/>
                  </a:lnTo>
                  <a:lnTo>
                    <a:pt x="18693" y="25494"/>
                  </a:lnTo>
                  <a:lnTo>
                    <a:pt x="20185" y="25626"/>
                  </a:lnTo>
                  <a:lnTo>
                    <a:pt x="20273" y="25626"/>
                  </a:lnTo>
                  <a:lnTo>
                    <a:pt x="21458" y="25319"/>
                  </a:lnTo>
                  <a:lnTo>
                    <a:pt x="21546" y="25275"/>
                  </a:lnTo>
                  <a:lnTo>
                    <a:pt x="22555" y="24529"/>
                  </a:lnTo>
                  <a:lnTo>
                    <a:pt x="22599" y="24485"/>
                  </a:lnTo>
                  <a:lnTo>
                    <a:pt x="24047" y="22423"/>
                  </a:lnTo>
                  <a:lnTo>
                    <a:pt x="24047" y="22379"/>
                  </a:lnTo>
                  <a:lnTo>
                    <a:pt x="25627" y="19176"/>
                  </a:lnTo>
                  <a:lnTo>
                    <a:pt x="25670" y="19176"/>
                  </a:lnTo>
                  <a:lnTo>
                    <a:pt x="26899" y="14744"/>
                  </a:lnTo>
                  <a:lnTo>
                    <a:pt x="27338" y="12550"/>
                  </a:lnTo>
                  <a:lnTo>
                    <a:pt x="27777" y="11892"/>
                  </a:lnTo>
                  <a:lnTo>
                    <a:pt x="28435" y="11497"/>
                  </a:lnTo>
                  <a:lnTo>
                    <a:pt x="33393" y="10487"/>
                  </a:lnTo>
                  <a:lnTo>
                    <a:pt x="36333" y="10049"/>
                  </a:lnTo>
                  <a:lnTo>
                    <a:pt x="39756" y="9434"/>
                  </a:lnTo>
                  <a:lnTo>
                    <a:pt x="44583" y="8513"/>
                  </a:lnTo>
                  <a:lnTo>
                    <a:pt x="44627" y="8513"/>
                  </a:lnTo>
                  <a:lnTo>
                    <a:pt x="46207" y="7811"/>
                  </a:lnTo>
                  <a:lnTo>
                    <a:pt x="48927" y="6407"/>
                  </a:lnTo>
                  <a:lnTo>
                    <a:pt x="53315" y="4213"/>
                  </a:lnTo>
                  <a:lnTo>
                    <a:pt x="58142" y="4169"/>
                  </a:lnTo>
                  <a:lnTo>
                    <a:pt x="58230" y="4169"/>
                  </a:lnTo>
                  <a:lnTo>
                    <a:pt x="60336" y="3379"/>
                  </a:lnTo>
                  <a:lnTo>
                    <a:pt x="67181" y="1009"/>
                  </a:lnTo>
                  <a:lnTo>
                    <a:pt x="69770" y="351"/>
                  </a:lnTo>
                  <a:lnTo>
                    <a:pt x="71921" y="395"/>
                  </a:lnTo>
                  <a:lnTo>
                    <a:pt x="73369" y="1273"/>
                  </a:lnTo>
                  <a:lnTo>
                    <a:pt x="74246" y="2721"/>
                  </a:lnTo>
                  <a:lnTo>
                    <a:pt x="74992" y="5178"/>
                  </a:lnTo>
                  <a:lnTo>
                    <a:pt x="75036" y="7196"/>
                  </a:lnTo>
                  <a:lnTo>
                    <a:pt x="74992" y="10838"/>
                  </a:lnTo>
                  <a:lnTo>
                    <a:pt x="73544" y="13471"/>
                  </a:lnTo>
                  <a:lnTo>
                    <a:pt x="73544" y="13515"/>
                  </a:lnTo>
                  <a:lnTo>
                    <a:pt x="72667" y="15621"/>
                  </a:lnTo>
                  <a:lnTo>
                    <a:pt x="72667" y="15665"/>
                  </a:lnTo>
                  <a:lnTo>
                    <a:pt x="72667" y="15753"/>
                  </a:lnTo>
                  <a:lnTo>
                    <a:pt x="72710" y="15797"/>
                  </a:lnTo>
                  <a:lnTo>
                    <a:pt x="72754" y="15841"/>
                  </a:lnTo>
                  <a:lnTo>
                    <a:pt x="72886" y="15841"/>
                  </a:lnTo>
                  <a:lnTo>
                    <a:pt x="72930" y="15797"/>
                  </a:lnTo>
                  <a:lnTo>
                    <a:pt x="72974" y="15753"/>
                  </a:lnTo>
                  <a:lnTo>
                    <a:pt x="73851" y="13647"/>
                  </a:lnTo>
                  <a:lnTo>
                    <a:pt x="75343" y="10970"/>
                  </a:lnTo>
                  <a:lnTo>
                    <a:pt x="75343" y="10882"/>
                  </a:lnTo>
                  <a:lnTo>
                    <a:pt x="75387" y="7196"/>
                  </a:lnTo>
                  <a:lnTo>
                    <a:pt x="75343" y="5134"/>
                  </a:lnTo>
                  <a:lnTo>
                    <a:pt x="75343" y="5090"/>
                  </a:lnTo>
                  <a:lnTo>
                    <a:pt x="74597" y="2589"/>
                  </a:lnTo>
                  <a:lnTo>
                    <a:pt x="74553" y="2545"/>
                  </a:lnTo>
                  <a:lnTo>
                    <a:pt x="73632" y="1053"/>
                  </a:lnTo>
                  <a:lnTo>
                    <a:pt x="73588" y="1009"/>
                  </a:lnTo>
                  <a:lnTo>
                    <a:pt x="72052" y="44"/>
                  </a:lnTo>
                  <a:lnTo>
                    <a:pt x="71964" y="44"/>
                  </a:lnTo>
                  <a:lnTo>
                    <a:pt x="6977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2" name="Google Shape;722;p47"/>
            <p:cNvSpPr/>
            <p:nvPr/>
          </p:nvSpPr>
          <p:spPr>
            <a:xfrm>
              <a:off x="3416150" y="761650"/>
              <a:ext cx="289650" cy="645075"/>
            </a:xfrm>
            <a:custGeom>
              <a:avLst/>
              <a:gdLst/>
              <a:ahLst/>
              <a:cxnLst/>
              <a:rect l="l" t="t" r="r" b="b"/>
              <a:pathLst>
                <a:path w="11586" h="25803" extrusionOk="0">
                  <a:moveTo>
                    <a:pt x="11322" y="1"/>
                  </a:moveTo>
                  <a:lnTo>
                    <a:pt x="11278" y="45"/>
                  </a:lnTo>
                  <a:lnTo>
                    <a:pt x="11234" y="88"/>
                  </a:lnTo>
                  <a:lnTo>
                    <a:pt x="9347" y="3950"/>
                  </a:lnTo>
                  <a:lnTo>
                    <a:pt x="7329" y="7241"/>
                  </a:lnTo>
                  <a:lnTo>
                    <a:pt x="6495" y="9128"/>
                  </a:lnTo>
                  <a:lnTo>
                    <a:pt x="5574" y="11717"/>
                  </a:lnTo>
                  <a:lnTo>
                    <a:pt x="3906" y="16807"/>
                  </a:lnTo>
                  <a:lnTo>
                    <a:pt x="2853" y="19484"/>
                  </a:lnTo>
                  <a:lnTo>
                    <a:pt x="2107" y="20668"/>
                  </a:lnTo>
                  <a:lnTo>
                    <a:pt x="2107" y="20712"/>
                  </a:lnTo>
                  <a:lnTo>
                    <a:pt x="45" y="25583"/>
                  </a:lnTo>
                  <a:lnTo>
                    <a:pt x="1" y="25627"/>
                  </a:lnTo>
                  <a:lnTo>
                    <a:pt x="1" y="25715"/>
                  </a:lnTo>
                  <a:lnTo>
                    <a:pt x="45" y="25758"/>
                  </a:lnTo>
                  <a:lnTo>
                    <a:pt x="133" y="25802"/>
                  </a:lnTo>
                  <a:lnTo>
                    <a:pt x="264" y="25802"/>
                  </a:lnTo>
                  <a:lnTo>
                    <a:pt x="352" y="25715"/>
                  </a:lnTo>
                  <a:lnTo>
                    <a:pt x="2414" y="20844"/>
                  </a:lnTo>
                  <a:lnTo>
                    <a:pt x="3160" y="19659"/>
                  </a:lnTo>
                  <a:lnTo>
                    <a:pt x="3160" y="19615"/>
                  </a:lnTo>
                  <a:lnTo>
                    <a:pt x="4213" y="16895"/>
                  </a:lnTo>
                  <a:lnTo>
                    <a:pt x="5881" y="11804"/>
                  </a:lnTo>
                  <a:lnTo>
                    <a:pt x="6846" y="9259"/>
                  </a:lnTo>
                  <a:lnTo>
                    <a:pt x="7636" y="7416"/>
                  </a:lnTo>
                  <a:lnTo>
                    <a:pt x="9655" y="4125"/>
                  </a:lnTo>
                  <a:lnTo>
                    <a:pt x="11541" y="264"/>
                  </a:lnTo>
                  <a:lnTo>
                    <a:pt x="11585" y="176"/>
                  </a:lnTo>
                  <a:lnTo>
                    <a:pt x="11541" y="132"/>
                  </a:lnTo>
                  <a:lnTo>
                    <a:pt x="11541" y="45"/>
                  </a:lnTo>
                  <a:lnTo>
                    <a:pt x="1145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3" name="Google Shape;723;p47"/>
            <p:cNvSpPr/>
            <p:nvPr/>
          </p:nvSpPr>
          <p:spPr>
            <a:xfrm>
              <a:off x="3602650" y="2266750"/>
              <a:ext cx="1732200" cy="549625"/>
            </a:xfrm>
            <a:custGeom>
              <a:avLst/>
              <a:gdLst/>
              <a:ahLst/>
              <a:cxnLst/>
              <a:rect l="l" t="t" r="r" b="b"/>
              <a:pathLst>
                <a:path w="69288" h="21985" extrusionOk="0">
                  <a:moveTo>
                    <a:pt x="67094" y="0"/>
                  </a:moveTo>
                  <a:lnTo>
                    <a:pt x="63935" y="1054"/>
                  </a:lnTo>
                  <a:lnTo>
                    <a:pt x="58055" y="2502"/>
                  </a:lnTo>
                  <a:lnTo>
                    <a:pt x="54544" y="2633"/>
                  </a:lnTo>
                  <a:lnTo>
                    <a:pt x="54500" y="2633"/>
                  </a:lnTo>
                  <a:lnTo>
                    <a:pt x="51165" y="3862"/>
                  </a:lnTo>
                  <a:lnTo>
                    <a:pt x="47874" y="5091"/>
                  </a:lnTo>
                  <a:lnTo>
                    <a:pt x="45198" y="5661"/>
                  </a:lnTo>
                  <a:lnTo>
                    <a:pt x="39932" y="6144"/>
                  </a:lnTo>
                  <a:lnTo>
                    <a:pt x="36378" y="6495"/>
                  </a:lnTo>
                  <a:lnTo>
                    <a:pt x="29927" y="7241"/>
                  </a:lnTo>
                  <a:lnTo>
                    <a:pt x="28918" y="7416"/>
                  </a:lnTo>
                  <a:lnTo>
                    <a:pt x="28830" y="7460"/>
                  </a:lnTo>
                  <a:lnTo>
                    <a:pt x="28742" y="7548"/>
                  </a:lnTo>
                  <a:lnTo>
                    <a:pt x="27338" y="12068"/>
                  </a:lnTo>
                  <a:lnTo>
                    <a:pt x="25846" y="15227"/>
                  </a:lnTo>
                  <a:lnTo>
                    <a:pt x="22775" y="20273"/>
                  </a:lnTo>
                  <a:lnTo>
                    <a:pt x="21897" y="21502"/>
                  </a:lnTo>
                  <a:lnTo>
                    <a:pt x="19132" y="21633"/>
                  </a:lnTo>
                  <a:lnTo>
                    <a:pt x="16456" y="21282"/>
                  </a:lnTo>
                  <a:lnTo>
                    <a:pt x="12068" y="20361"/>
                  </a:lnTo>
                  <a:lnTo>
                    <a:pt x="8557" y="19615"/>
                  </a:lnTo>
                  <a:lnTo>
                    <a:pt x="8513" y="19615"/>
                  </a:lnTo>
                  <a:lnTo>
                    <a:pt x="5968" y="19439"/>
                  </a:lnTo>
                  <a:lnTo>
                    <a:pt x="3204" y="18957"/>
                  </a:lnTo>
                  <a:lnTo>
                    <a:pt x="220" y="18035"/>
                  </a:lnTo>
                  <a:lnTo>
                    <a:pt x="132" y="18035"/>
                  </a:lnTo>
                  <a:lnTo>
                    <a:pt x="88" y="18079"/>
                  </a:lnTo>
                  <a:lnTo>
                    <a:pt x="44" y="18123"/>
                  </a:lnTo>
                  <a:lnTo>
                    <a:pt x="1" y="18167"/>
                  </a:lnTo>
                  <a:lnTo>
                    <a:pt x="1" y="18255"/>
                  </a:lnTo>
                  <a:lnTo>
                    <a:pt x="1" y="18299"/>
                  </a:lnTo>
                  <a:lnTo>
                    <a:pt x="44" y="18342"/>
                  </a:lnTo>
                  <a:lnTo>
                    <a:pt x="88" y="18386"/>
                  </a:lnTo>
                  <a:lnTo>
                    <a:pt x="3116" y="19308"/>
                  </a:lnTo>
                  <a:lnTo>
                    <a:pt x="5924" y="19790"/>
                  </a:lnTo>
                  <a:lnTo>
                    <a:pt x="5968" y="19790"/>
                  </a:lnTo>
                  <a:lnTo>
                    <a:pt x="8470" y="19966"/>
                  </a:lnTo>
                  <a:lnTo>
                    <a:pt x="11980" y="20712"/>
                  </a:lnTo>
                  <a:lnTo>
                    <a:pt x="16368" y="21633"/>
                  </a:lnTo>
                  <a:lnTo>
                    <a:pt x="19089" y="21984"/>
                  </a:lnTo>
                  <a:lnTo>
                    <a:pt x="19132" y="21984"/>
                  </a:lnTo>
                  <a:lnTo>
                    <a:pt x="21985" y="21853"/>
                  </a:lnTo>
                  <a:lnTo>
                    <a:pt x="22072" y="21809"/>
                  </a:lnTo>
                  <a:lnTo>
                    <a:pt x="22116" y="21765"/>
                  </a:lnTo>
                  <a:lnTo>
                    <a:pt x="23082" y="20493"/>
                  </a:lnTo>
                  <a:lnTo>
                    <a:pt x="26153" y="15402"/>
                  </a:lnTo>
                  <a:lnTo>
                    <a:pt x="27645" y="12243"/>
                  </a:lnTo>
                  <a:lnTo>
                    <a:pt x="27689" y="12199"/>
                  </a:lnTo>
                  <a:lnTo>
                    <a:pt x="29049" y="7723"/>
                  </a:lnTo>
                  <a:lnTo>
                    <a:pt x="29971" y="7592"/>
                  </a:lnTo>
                  <a:lnTo>
                    <a:pt x="36421" y="6846"/>
                  </a:lnTo>
                  <a:lnTo>
                    <a:pt x="39976" y="6495"/>
                  </a:lnTo>
                  <a:lnTo>
                    <a:pt x="45241" y="6012"/>
                  </a:lnTo>
                  <a:lnTo>
                    <a:pt x="45285" y="6012"/>
                  </a:lnTo>
                  <a:lnTo>
                    <a:pt x="47962" y="5398"/>
                  </a:lnTo>
                  <a:lnTo>
                    <a:pt x="48006" y="5398"/>
                  </a:lnTo>
                  <a:lnTo>
                    <a:pt x="51253" y="4213"/>
                  </a:lnTo>
                  <a:lnTo>
                    <a:pt x="54588" y="2984"/>
                  </a:lnTo>
                  <a:lnTo>
                    <a:pt x="58098" y="2853"/>
                  </a:lnTo>
                  <a:lnTo>
                    <a:pt x="64022" y="1405"/>
                  </a:lnTo>
                  <a:lnTo>
                    <a:pt x="67182" y="351"/>
                  </a:lnTo>
                  <a:lnTo>
                    <a:pt x="67752" y="439"/>
                  </a:lnTo>
                  <a:lnTo>
                    <a:pt x="68059" y="1097"/>
                  </a:lnTo>
                  <a:lnTo>
                    <a:pt x="68191" y="4081"/>
                  </a:lnTo>
                  <a:lnTo>
                    <a:pt x="68191" y="4125"/>
                  </a:lnTo>
                  <a:lnTo>
                    <a:pt x="68937" y="7636"/>
                  </a:lnTo>
                  <a:lnTo>
                    <a:pt x="68937" y="7723"/>
                  </a:lnTo>
                  <a:lnTo>
                    <a:pt x="68981" y="7767"/>
                  </a:lnTo>
                  <a:lnTo>
                    <a:pt x="69200" y="7767"/>
                  </a:lnTo>
                  <a:lnTo>
                    <a:pt x="69244" y="7723"/>
                  </a:lnTo>
                  <a:lnTo>
                    <a:pt x="69288" y="7636"/>
                  </a:lnTo>
                  <a:lnTo>
                    <a:pt x="69288" y="7592"/>
                  </a:lnTo>
                  <a:lnTo>
                    <a:pt x="68542" y="4081"/>
                  </a:lnTo>
                  <a:lnTo>
                    <a:pt x="68410" y="1054"/>
                  </a:lnTo>
                  <a:lnTo>
                    <a:pt x="68410" y="966"/>
                  </a:lnTo>
                  <a:lnTo>
                    <a:pt x="68059" y="176"/>
                  </a:lnTo>
                  <a:lnTo>
                    <a:pt x="67972" y="132"/>
                  </a:lnTo>
                  <a:lnTo>
                    <a:pt x="67928" y="88"/>
                  </a:lnTo>
                  <a:lnTo>
                    <a:pt x="6718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4" name="Google Shape;724;p47"/>
            <p:cNvSpPr/>
            <p:nvPr/>
          </p:nvSpPr>
          <p:spPr>
            <a:xfrm>
              <a:off x="3338275" y="741900"/>
              <a:ext cx="284150" cy="635200"/>
            </a:xfrm>
            <a:custGeom>
              <a:avLst/>
              <a:gdLst/>
              <a:ahLst/>
              <a:cxnLst/>
              <a:rect l="l" t="t" r="r" b="b"/>
              <a:pathLst>
                <a:path w="11366" h="25408" extrusionOk="0">
                  <a:moveTo>
                    <a:pt x="11234" y="1"/>
                  </a:moveTo>
                  <a:lnTo>
                    <a:pt x="11146" y="45"/>
                  </a:lnTo>
                  <a:lnTo>
                    <a:pt x="11102" y="45"/>
                  </a:lnTo>
                  <a:lnTo>
                    <a:pt x="11058" y="132"/>
                  </a:lnTo>
                  <a:lnTo>
                    <a:pt x="9259" y="3950"/>
                  </a:lnTo>
                  <a:lnTo>
                    <a:pt x="7723" y="6451"/>
                  </a:lnTo>
                  <a:lnTo>
                    <a:pt x="6056" y="10620"/>
                  </a:lnTo>
                  <a:lnTo>
                    <a:pt x="4476" y="15578"/>
                  </a:lnTo>
                  <a:lnTo>
                    <a:pt x="2896" y="19659"/>
                  </a:lnTo>
                  <a:lnTo>
                    <a:pt x="1799" y="22775"/>
                  </a:lnTo>
                  <a:lnTo>
                    <a:pt x="44" y="25144"/>
                  </a:lnTo>
                  <a:lnTo>
                    <a:pt x="0" y="25188"/>
                  </a:lnTo>
                  <a:lnTo>
                    <a:pt x="0" y="25232"/>
                  </a:lnTo>
                  <a:lnTo>
                    <a:pt x="44" y="25320"/>
                  </a:lnTo>
                  <a:lnTo>
                    <a:pt x="88" y="25364"/>
                  </a:lnTo>
                  <a:lnTo>
                    <a:pt x="176" y="25408"/>
                  </a:lnTo>
                  <a:lnTo>
                    <a:pt x="264" y="25408"/>
                  </a:lnTo>
                  <a:lnTo>
                    <a:pt x="308" y="25320"/>
                  </a:lnTo>
                  <a:lnTo>
                    <a:pt x="2107" y="22994"/>
                  </a:lnTo>
                  <a:lnTo>
                    <a:pt x="2107" y="22950"/>
                  </a:lnTo>
                  <a:lnTo>
                    <a:pt x="3248" y="19791"/>
                  </a:lnTo>
                  <a:lnTo>
                    <a:pt x="4783" y="15666"/>
                  </a:lnTo>
                  <a:lnTo>
                    <a:pt x="6363" y="10751"/>
                  </a:lnTo>
                  <a:lnTo>
                    <a:pt x="8031" y="6627"/>
                  </a:lnTo>
                  <a:lnTo>
                    <a:pt x="9566" y="4126"/>
                  </a:lnTo>
                  <a:lnTo>
                    <a:pt x="11365" y="264"/>
                  </a:lnTo>
                  <a:lnTo>
                    <a:pt x="11365" y="220"/>
                  </a:lnTo>
                  <a:lnTo>
                    <a:pt x="11365" y="132"/>
                  </a:lnTo>
                  <a:lnTo>
                    <a:pt x="11322" y="89"/>
                  </a:lnTo>
                  <a:lnTo>
                    <a:pt x="11278" y="45"/>
                  </a:lnTo>
                  <a:lnTo>
                    <a:pt x="1123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5" name="Google Shape;725;p47"/>
            <p:cNvSpPr/>
            <p:nvPr/>
          </p:nvSpPr>
          <p:spPr>
            <a:xfrm>
              <a:off x="3628975" y="2341350"/>
              <a:ext cx="1621425" cy="496975"/>
            </a:xfrm>
            <a:custGeom>
              <a:avLst/>
              <a:gdLst/>
              <a:ahLst/>
              <a:cxnLst/>
              <a:rect l="l" t="t" r="r" b="b"/>
              <a:pathLst>
                <a:path w="64857" h="19879" extrusionOk="0">
                  <a:moveTo>
                    <a:pt x="63935" y="0"/>
                  </a:moveTo>
                  <a:lnTo>
                    <a:pt x="58230" y="1141"/>
                  </a:lnTo>
                  <a:lnTo>
                    <a:pt x="51736" y="2809"/>
                  </a:lnTo>
                  <a:lnTo>
                    <a:pt x="48971" y="3686"/>
                  </a:lnTo>
                  <a:lnTo>
                    <a:pt x="46733" y="4344"/>
                  </a:lnTo>
                  <a:lnTo>
                    <a:pt x="43574" y="4696"/>
                  </a:lnTo>
                  <a:lnTo>
                    <a:pt x="38177" y="5222"/>
                  </a:lnTo>
                  <a:lnTo>
                    <a:pt x="34930" y="5485"/>
                  </a:lnTo>
                  <a:lnTo>
                    <a:pt x="28611" y="6012"/>
                  </a:lnTo>
                  <a:lnTo>
                    <a:pt x="28523" y="6056"/>
                  </a:lnTo>
                  <a:lnTo>
                    <a:pt x="28172" y="6275"/>
                  </a:lnTo>
                  <a:lnTo>
                    <a:pt x="28128" y="6363"/>
                  </a:lnTo>
                  <a:lnTo>
                    <a:pt x="26899" y="9698"/>
                  </a:lnTo>
                  <a:lnTo>
                    <a:pt x="25320" y="12989"/>
                  </a:lnTo>
                  <a:lnTo>
                    <a:pt x="23652" y="15753"/>
                  </a:lnTo>
                  <a:lnTo>
                    <a:pt x="21941" y="18255"/>
                  </a:lnTo>
                  <a:lnTo>
                    <a:pt x="21107" y="19176"/>
                  </a:lnTo>
                  <a:lnTo>
                    <a:pt x="20581" y="19483"/>
                  </a:lnTo>
                  <a:lnTo>
                    <a:pt x="17334" y="19527"/>
                  </a:lnTo>
                  <a:lnTo>
                    <a:pt x="14350" y="19176"/>
                  </a:lnTo>
                  <a:lnTo>
                    <a:pt x="10488" y="18386"/>
                  </a:lnTo>
                  <a:lnTo>
                    <a:pt x="7417" y="17728"/>
                  </a:lnTo>
                  <a:lnTo>
                    <a:pt x="1975" y="17026"/>
                  </a:lnTo>
                  <a:lnTo>
                    <a:pt x="264" y="16412"/>
                  </a:lnTo>
                  <a:lnTo>
                    <a:pt x="132" y="16412"/>
                  </a:lnTo>
                  <a:lnTo>
                    <a:pt x="88" y="16455"/>
                  </a:lnTo>
                  <a:lnTo>
                    <a:pt x="45" y="16499"/>
                  </a:lnTo>
                  <a:lnTo>
                    <a:pt x="1" y="16587"/>
                  </a:lnTo>
                  <a:lnTo>
                    <a:pt x="45" y="16675"/>
                  </a:lnTo>
                  <a:lnTo>
                    <a:pt x="88" y="16719"/>
                  </a:lnTo>
                  <a:lnTo>
                    <a:pt x="132" y="16763"/>
                  </a:lnTo>
                  <a:lnTo>
                    <a:pt x="1888" y="17333"/>
                  </a:lnTo>
                  <a:lnTo>
                    <a:pt x="1931" y="17377"/>
                  </a:lnTo>
                  <a:lnTo>
                    <a:pt x="7373" y="18079"/>
                  </a:lnTo>
                  <a:lnTo>
                    <a:pt x="10444" y="18737"/>
                  </a:lnTo>
                  <a:lnTo>
                    <a:pt x="14306" y="19527"/>
                  </a:lnTo>
                  <a:lnTo>
                    <a:pt x="17334" y="19878"/>
                  </a:lnTo>
                  <a:lnTo>
                    <a:pt x="20625" y="19834"/>
                  </a:lnTo>
                  <a:lnTo>
                    <a:pt x="20712" y="19834"/>
                  </a:lnTo>
                  <a:lnTo>
                    <a:pt x="21283" y="19483"/>
                  </a:lnTo>
                  <a:lnTo>
                    <a:pt x="21327" y="19439"/>
                  </a:lnTo>
                  <a:lnTo>
                    <a:pt x="22204" y="18474"/>
                  </a:lnTo>
                  <a:lnTo>
                    <a:pt x="23959" y="15973"/>
                  </a:lnTo>
                  <a:lnTo>
                    <a:pt x="25627" y="13121"/>
                  </a:lnTo>
                  <a:lnTo>
                    <a:pt x="27207" y="9830"/>
                  </a:lnTo>
                  <a:lnTo>
                    <a:pt x="28435" y="6538"/>
                  </a:lnTo>
                  <a:lnTo>
                    <a:pt x="28699" y="6363"/>
                  </a:lnTo>
                  <a:lnTo>
                    <a:pt x="34930" y="5836"/>
                  </a:lnTo>
                  <a:lnTo>
                    <a:pt x="38221" y="5573"/>
                  </a:lnTo>
                  <a:lnTo>
                    <a:pt x="43618" y="5047"/>
                  </a:lnTo>
                  <a:lnTo>
                    <a:pt x="46777" y="4696"/>
                  </a:lnTo>
                  <a:lnTo>
                    <a:pt x="46821" y="4696"/>
                  </a:lnTo>
                  <a:lnTo>
                    <a:pt x="49059" y="4037"/>
                  </a:lnTo>
                  <a:lnTo>
                    <a:pt x="51868" y="3116"/>
                  </a:lnTo>
                  <a:lnTo>
                    <a:pt x="58318" y="1492"/>
                  </a:lnTo>
                  <a:lnTo>
                    <a:pt x="63935" y="351"/>
                  </a:lnTo>
                  <a:lnTo>
                    <a:pt x="64286" y="571"/>
                  </a:lnTo>
                  <a:lnTo>
                    <a:pt x="64505" y="1141"/>
                  </a:lnTo>
                  <a:lnTo>
                    <a:pt x="64330" y="5222"/>
                  </a:lnTo>
                  <a:lnTo>
                    <a:pt x="64330" y="5310"/>
                  </a:lnTo>
                  <a:lnTo>
                    <a:pt x="64373" y="5354"/>
                  </a:lnTo>
                  <a:lnTo>
                    <a:pt x="64417" y="5398"/>
                  </a:lnTo>
                  <a:lnTo>
                    <a:pt x="64549" y="5398"/>
                  </a:lnTo>
                  <a:lnTo>
                    <a:pt x="64593" y="5354"/>
                  </a:lnTo>
                  <a:lnTo>
                    <a:pt x="64637" y="5310"/>
                  </a:lnTo>
                  <a:lnTo>
                    <a:pt x="64681" y="5222"/>
                  </a:lnTo>
                  <a:lnTo>
                    <a:pt x="64856" y="1097"/>
                  </a:lnTo>
                  <a:lnTo>
                    <a:pt x="64856" y="1010"/>
                  </a:lnTo>
                  <a:lnTo>
                    <a:pt x="64549" y="395"/>
                  </a:lnTo>
                  <a:lnTo>
                    <a:pt x="64505" y="307"/>
                  </a:lnTo>
                  <a:lnTo>
                    <a:pt x="64022" y="44"/>
                  </a:lnTo>
                  <a:lnTo>
                    <a:pt x="6393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6" name="Google Shape;726;p47"/>
            <p:cNvSpPr/>
            <p:nvPr/>
          </p:nvSpPr>
          <p:spPr>
            <a:xfrm>
              <a:off x="3316325" y="744100"/>
              <a:ext cx="277575" cy="640675"/>
            </a:xfrm>
            <a:custGeom>
              <a:avLst/>
              <a:gdLst/>
              <a:ahLst/>
              <a:cxnLst/>
              <a:rect l="l" t="t" r="r" b="b"/>
              <a:pathLst>
                <a:path w="11103" h="25627" extrusionOk="0">
                  <a:moveTo>
                    <a:pt x="10883" y="1"/>
                  </a:moveTo>
                  <a:lnTo>
                    <a:pt x="10795" y="44"/>
                  </a:lnTo>
                  <a:lnTo>
                    <a:pt x="10751" y="88"/>
                  </a:lnTo>
                  <a:lnTo>
                    <a:pt x="10225" y="1098"/>
                  </a:lnTo>
                  <a:lnTo>
                    <a:pt x="7680" y="5793"/>
                  </a:lnTo>
                  <a:lnTo>
                    <a:pt x="6144" y="9698"/>
                  </a:lnTo>
                  <a:lnTo>
                    <a:pt x="4652" y="14437"/>
                  </a:lnTo>
                  <a:lnTo>
                    <a:pt x="2590" y="19483"/>
                  </a:lnTo>
                  <a:lnTo>
                    <a:pt x="1449" y="22950"/>
                  </a:lnTo>
                  <a:lnTo>
                    <a:pt x="45" y="25363"/>
                  </a:lnTo>
                  <a:lnTo>
                    <a:pt x="1" y="25451"/>
                  </a:lnTo>
                  <a:lnTo>
                    <a:pt x="1" y="25495"/>
                  </a:lnTo>
                  <a:lnTo>
                    <a:pt x="45" y="25583"/>
                  </a:lnTo>
                  <a:lnTo>
                    <a:pt x="89" y="25627"/>
                  </a:lnTo>
                  <a:lnTo>
                    <a:pt x="264" y="25627"/>
                  </a:lnTo>
                  <a:lnTo>
                    <a:pt x="352" y="25539"/>
                  </a:lnTo>
                  <a:lnTo>
                    <a:pt x="1756" y="23125"/>
                  </a:lnTo>
                  <a:lnTo>
                    <a:pt x="1800" y="23082"/>
                  </a:lnTo>
                  <a:lnTo>
                    <a:pt x="2941" y="19571"/>
                  </a:lnTo>
                  <a:lnTo>
                    <a:pt x="4959" y="14525"/>
                  </a:lnTo>
                  <a:lnTo>
                    <a:pt x="6451" y="9830"/>
                  </a:lnTo>
                  <a:lnTo>
                    <a:pt x="7987" y="5924"/>
                  </a:lnTo>
                  <a:lnTo>
                    <a:pt x="10532" y="1273"/>
                  </a:lnTo>
                  <a:lnTo>
                    <a:pt x="11059" y="264"/>
                  </a:lnTo>
                  <a:lnTo>
                    <a:pt x="11103" y="220"/>
                  </a:lnTo>
                  <a:lnTo>
                    <a:pt x="11103" y="132"/>
                  </a:lnTo>
                  <a:lnTo>
                    <a:pt x="11059" y="88"/>
                  </a:lnTo>
                  <a:lnTo>
                    <a:pt x="11015" y="44"/>
                  </a:lnTo>
                  <a:lnTo>
                    <a:pt x="1092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7" name="Google Shape;727;p47"/>
            <p:cNvSpPr/>
            <p:nvPr/>
          </p:nvSpPr>
          <p:spPr>
            <a:xfrm>
              <a:off x="3616925" y="2404975"/>
              <a:ext cx="1567650" cy="455275"/>
            </a:xfrm>
            <a:custGeom>
              <a:avLst/>
              <a:gdLst/>
              <a:ahLst/>
              <a:cxnLst/>
              <a:rect l="l" t="t" r="r" b="b"/>
              <a:pathLst>
                <a:path w="62706" h="18211" extrusionOk="0">
                  <a:moveTo>
                    <a:pt x="61696" y="0"/>
                  </a:moveTo>
                  <a:lnTo>
                    <a:pt x="60336" y="132"/>
                  </a:lnTo>
                  <a:lnTo>
                    <a:pt x="60292" y="176"/>
                  </a:lnTo>
                  <a:lnTo>
                    <a:pt x="57615" y="1448"/>
                  </a:lnTo>
                  <a:lnTo>
                    <a:pt x="51516" y="3116"/>
                  </a:lnTo>
                  <a:lnTo>
                    <a:pt x="48927" y="3686"/>
                  </a:lnTo>
                  <a:lnTo>
                    <a:pt x="44934" y="4081"/>
                  </a:lnTo>
                  <a:lnTo>
                    <a:pt x="41160" y="4388"/>
                  </a:lnTo>
                  <a:lnTo>
                    <a:pt x="36772" y="4783"/>
                  </a:lnTo>
                  <a:lnTo>
                    <a:pt x="33393" y="4959"/>
                  </a:lnTo>
                  <a:lnTo>
                    <a:pt x="30585" y="4871"/>
                  </a:lnTo>
                  <a:lnTo>
                    <a:pt x="30541" y="4871"/>
                  </a:lnTo>
                  <a:lnTo>
                    <a:pt x="29444" y="5047"/>
                  </a:lnTo>
                  <a:lnTo>
                    <a:pt x="29356" y="5090"/>
                  </a:lnTo>
                  <a:lnTo>
                    <a:pt x="29312" y="5134"/>
                  </a:lnTo>
                  <a:lnTo>
                    <a:pt x="28040" y="7679"/>
                  </a:lnTo>
                  <a:lnTo>
                    <a:pt x="26767" y="10268"/>
                  </a:lnTo>
                  <a:lnTo>
                    <a:pt x="25100" y="13121"/>
                  </a:lnTo>
                  <a:lnTo>
                    <a:pt x="23257" y="15797"/>
                  </a:lnTo>
                  <a:lnTo>
                    <a:pt x="22247" y="16982"/>
                  </a:lnTo>
                  <a:lnTo>
                    <a:pt x="21414" y="17596"/>
                  </a:lnTo>
                  <a:lnTo>
                    <a:pt x="20317" y="17860"/>
                  </a:lnTo>
                  <a:lnTo>
                    <a:pt x="17157" y="17860"/>
                  </a:lnTo>
                  <a:lnTo>
                    <a:pt x="14481" y="17640"/>
                  </a:lnTo>
                  <a:lnTo>
                    <a:pt x="10531" y="16807"/>
                  </a:lnTo>
                  <a:lnTo>
                    <a:pt x="7899" y="16236"/>
                  </a:lnTo>
                  <a:lnTo>
                    <a:pt x="2282" y="15534"/>
                  </a:lnTo>
                  <a:lnTo>
                    <a:pt x="219" y="14788"/>
                  </a:lnTo>
                  <a:lnTo>
                    <a:pt x="132" y="14788"/>
                  </a:lnTo>
                  <a:lnTo>
                    <a:pt x="88" y="14832"/>
                  </a:lnTo>
                  <a:lnTo>
                    <a:pt x="44" y="14832"/>
                  </a:lnTo>
                  <a:lnTo>
                    <a:pt x="0" y="14920"/>
                  </a:lnTo>
                  <a:lnTo>
                    <a:pt x="0" y="14964"/>
                  </a:lnTo>
                  <a:lnTo>
                    <a:pt x="0" y="15051"/>
                  </a:lnTo>
                  <a:lnTo>
                    <a:pt x="44" y="15095"/>
                  </a:lnTo>
                  <a:lnTo>
                    <a:pt x="88" y="15139"/>
                  </a:lnTo>
                  <a:lnTo>
                    <a:pt x="2194" y="15885"/>
                  </a:lnTo>
                  <a:lnTo>
                    <a:pt x="2238" y="15885"/>
                  </a:lnTo>
                  <a:lnTo>
                    <a:pt x="7811" y="16587"/>
                  </a:lnTo>
                  <a:lnTo>
                    <a:pt x="10444" y="17158"/>
                  </a:lnTo>
                  <a:lnTo>
                    <a:pt x="14437" y="17991"/>
                  </a:lnTo>
                  <a:lnTo>
                    <a:pt x="17157" y="18211"/>
                  </a:lnTo>
                  <a:lnTo>
                    <a:pt x="20404" y="18211"/>
                  </a:lnTo>
                  <a:lnTo>
                    <a:pt x="21501" y="17947"/>
                  </a:lnTo>
                  <a:lnTo>
                    <a:pt x="21589" y="17904"/>
                  </a:lnTo>
                  <a:lnTo>
                    <a:pt x="22467" y="17245"/>
                  </a:lnTo>
                  <a:lnTo>
                    <a:pt x="22511" y="17245"/>
                  </a:lnTo>
                  <a:lnTo>
                    <a:pt x="23564" y="16017"/>
                  </a:lnTo>
                  <a:lnTo>
                    <a:pt x="25363" y="13296"/>
                  </a:lnTo>
                  <a:lnTo>
                    <a:pt x="27074" y="10444"/>
                  </a:lnTo>
                  <a:lnTo>
                    <a:pt x="28347" y="7811"/>
                  </a:lnTo>
                  <a:lnTo>
                    <a:pt x="29576" y="5354"/>
                  </a:lnTo>
                  <a:lnTo>
                    <a:pt x="30585" y="5222"/>
                  </a:lnTo>
                  <a:lnTo>
                    <a:pt x="33393" y="5310"/>
                  </a:lnTo>
                  <a:lnTo>
                    <a:pt x="36816" y="5134"/>
                  </a:lnTo>
                  <a:lnTo>
                    <a:pt x="41204" y="4739"/>
                  </a:lnTo>
                  <a:lnTo>
                    <a:pt x="44934" y="4432"/>
                  </a:lnTo>
                  <a:lnTo>
                    <a:pt x="48971" y="4037"/>
                  </a:lnTo>
                  <a:lnTo>
                    <a:pt x="49015" y="4037"/>
                  </a:lnTo>
                  <a:lnTo>
                    <a:pt x="51604" y="3423"/>
                  </a:lnTo>
                  <a:lnTo>
                    <a:pt x="57703" y="1799"/>
                  </a:lnTo>
                  <a:lnTo>
                    <a:pt x="57747" y="1756"/>
                  </a:lnTo>
                  <a:lnTo>
                    <a:pt x="60424" y="483"/>
                  </a:lnTo>
                  <a:lnTo>
                    <a:pt x="61652" y="351"/>
                  </a:lnTo>
                  <a:lnTo>
                    <a:pt x="61872" y="571"/>
                  </a:lnTo>
                  <a:lnTo>
                    <a:pt x="62223" y="1799"/>
                  </a:lnTo>
                  <a:lnTo>
                    <a:pt x="62354" y="4037"/>
                  </a:lnTo>
                  <a:lnTo>
                    <a:pt x="62354" y="4125"/>
                  </a:lnTo>
                  <a:lnTo>
                    <a:pt x="62398" y="4169"/>
                  </a:lnTo>
                  <a:lnTo>
                    <a:pt x="62486" y="4213"/>
                  </a:lnTo>
                  <a:lnTo>
                    <a:pt x="62618" y="4213"/>
                  </a:lnTo>
                  <a:lnTo>
                    <a:pt x="62661" y="4169"/>
                  </a:lnTo>
                  <a:lnTo>
                    <a:pt x="62705" y="4081"/>
                  </a:lnTo>
                  <a:lnTo>
                    <a:pt x="62705" y="4037"/>
                  </a:lnTo>
                  <a:lnTo>
                    <a:pt x="62574" y="1799"/>
                  </a:lnTo>
                  <a:lnTo>
                    <a:pt x="62530" y="1756"/>
                  </a:lnTo>
                  <a:lnTo>
                    <a:pt x="62223" y="439"/>
                  </a:lnTo>
                  <a:lnTo>
                    <a:pt x="62179" y="351"/>
                  </a:lnTo>
                  <a:lnTo>
                    <a:pt x="61828" y="44"/>
                  </a:lnTo>
                  <a:lnTo>
                    <a:pt x="6178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47"/>
            <p:cNvSpPr/>
            <p:nvPr/>
          </p:nvSpPr>
          <p:spPr>
            <a:xfrm>
              <a:off x="3272450" y="748500"/>
              <a:ext cx="287450" cy="706500"/>
            </a:xfrm>
            <a:custGeom>
              <a:avLst/>
              <a:gdLst/>
              <a:ahLst/>
              <a:cxnLst/>
              <a:rect l="l" t="t" r="r" b="b"/>
              <a:pathLst>
                <a:path w="11498" h="28260" extrusionOk="0">
                  <a:moveTo>
                    <a:pt x="11278" y="0"/>
                  </a:moveTo>
                  <a:lnTo>
                    <a:pt x="11234" y="44"/>
                  </a:lnTo>
                  <a:lnTo>
                    <a:pt x="11190" y="88"/>
                  </a:lnTo>
                  <a:lnTo>
                    <a:pt x="9961" y="2677"/>
                  </a:lnTo>
                  <a:lnTo>
                    <a:pt x="8513" y="5046"/>
                  </a:lnTo>
                  <a:lnTo>
                    <a:pt x="8513" y="5090"/>
                  </a:lnTo>
                  <a:lnTo>
                    <a:pt x="7109" y="8732"/>
                  </a:lnTo>
                  <a:lnTo>
                    <a:pt x="5705" y="13120"/>
                  </a:lnTo>
                  <a:lnTo>
                    <a:pt x="4476" y="16324"/>
                  </a:lnTo>
                  <a:lnTo>
                    <a:pt x="3160" y="19176"/>
                  </a:lnTo>
                  <a:lnTo>
                    <a:pt x="1317" y="24617"/>
                  </a:lnTo>
                  <a:lnTo>
                    <a:pt x="1" y="27294"/>
                  </a:lnTo>
                  <a:lnTo>
                    <a:pt x="1" y="27338"/>
                  </a:lnTo>
                  <a:lnTo>
                    <a:pt x="1" y="28083"/>
                  </a:lnTo>
                  <a:lnTo>
                    <a:pt x="1" y="28171"/>
                  </a:lnTo>
                  <a:lnTo>
                    <a:pt x="44" y="28215"/>
                  </a:lnTo>
                  <a:lnTo>
                    <a:pt x="88" y="28259"/>
                  </a:lnTo>
                  <a:lnTo>
                    <a:pt x="220" y="28259"/>
                  </a:lnTo>
                  <a:lnTo>
                    <a:pt x="308" y="28215"/>
                  </a:lnTo>
                  <a:lnTo>
                    <a:pt x="308" y="28171"/>
                  </a:lnTo>
                  <a:lnTo>
                    <a:pt x="352" y="28083"/>
                  </a:lnTo>
                  <a:lnTo>
                    <a:pt x="352" y="27381"/>
                  </a:lnTo>
                  <a:lnTo>
                    <a:pt x="1668" y="24792"/>
                  </a:lnTo>
                  <a:lnTo>
                    <a:pt x="1668" y="24749"/>
                  </a:lnTo>
                  <a:lnTo>
                    <a:pt x="3511" y="19307"/>
                  </a:lnTo>
                  <a:lnTo>
                    <a:pt x="4784" y="16455"/>
                  </a:lnTo>
                  <a:lnTo>
                    <a:pt x="6012" y="13252"/>
                  </a:lnTo>
                  <a:lnTo>
                    <a:pt x="7416" y="8864"/>
                  </a:lnTo>
                  <a:lnTo>
                    <a:pt x="8821" y="5222"/>
                  </a:lnTo>
                  <a:lnTo>
                    <a:pt x="10269" y="2808"/>
                  </a:lnTo>
                  <a:lnTo>
                    <a:pt x="11497" y="263"/>
                  </a:lnTo>
                  <a:lnTo>
                    <a:pt x="11497" y="176"/>
                  </a:lnTo>
                  <a:lnTo>
                    <a:pt x="11497" y="132"/>
                  </a:lnTo>
                  <a:lnTo>
                    <a:pt x="11453" y="44"/>
                  </a:lnTo>
                  <a:lnTo>
                    <a:pt x="114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47"/>
            <p:cNvSpPr/>
            <p:nvPr/>
          </p:nvSpPr>
          <p:spPr>
            <a:xfrm>
              <a:off x="4211500" y="2486150"/>
              <a:ext cx="884200" cy="333525"/>
            </a:xfrm>
            <a:custGeom>
              <a:avLst/>
              <a:gdLst/>
              <a:ahLst/>
              <a:cxnLst/>
              <a:rect l="l" t="t" r="r" b="b"/>
              <a:pathLst>
                <a:path w="35368" h="13341" extrusionOk="0">
                  <a:moveTo>
                    <a:pt x="34929" y="1"/>
                  </a:moveTo>
                  <a:lnTo>
                    <a:pt x="31287" y="1098"/>
                  </a:lnTo>
                  <a:lnTo>
                    <a:pt x="27645" y="1931"/>
                  </a:lnTo>
                  <a:lnTo>
                    <a:pt x="24310" y="2326"/>
                  </a:lnTo>
                  <a:lnTo>
                    <a:pt x="20668" y="2765"/>
                  </a:lnTo>
                  <a:lnTo>
                    <a:pt x="17728" y="3072"/>
                  </a:lnTo>
                  <a:lnTo>
                    <a:pt x="12726" y="3379"/>
                  </a:lnTo>
                  <a:lnTo>
                    <a:pt x="8864" y="3292"/>
                  </a:lnTo>
                  <a:lnTo>
                    <a:pt x="6802" y="3423"/>
                  </a:lnTo>
                  <a:lnTo>
                    <a:pt x="6758" y="3467"/>
                  </a:lnTo>
                  <a:lnTo>
                    <a:pt x="5924" y="3818"/>
                  </a:lnTo>
                  <a:lnTo>
                    <a:pt x="5880" y="3862"/>
                  </a:lnTo>
                  <a:lnTo>
                    <a:pt x="5222" y="4564"/>
                  </a:lnTo>
                  <a:lnTo>
                    <a:pt x="5178" y="4608"/>
                  </a:lnTo>
                  <a:lnTo>
                    <a:pt x="4213" y="6319"/>
                  </a:lnTo>
                  <a:lnTo>
                    <a:pt x="1317" y="11322"/>
                  </a:lnTo>
                  <a:lnTo>
                    <a:pt x="44" y="13077"/>
                  </a:lnTo>
                  <a:lnTo>
                    <a:pt x="0" y="13121"/>
                  </a:lnTo>
                  <a:lnTo>
                    <a:pt x="0" y="13208"/>
                  </a:lnTo>
                  <a:lnTo>
                    <a:pt x="44" y="13252"/>
                  </a:lnTo>
                  <a:lnTo>
                    <a:pt x="88" y="13340"/>
                  </a:lnTo>
                  <a:lnTo>
                    <a:pt x="264" y="13340"/>
                  </a:lnTo>
                  <a:lnTo>
                    <a:pt x="307" y="13296"/>
                  </a:lnTo>
                  <a:lnTo>
                    <a:pt x="1624" y="11497"/>
                  </a:lnTo>
                  <a:lnTo>
                    <a:pt x="4520" y="6495"/>
                  </a:lnTo>
                  <a:lnTo>
                    <a:pt x="5485" y="4783"/>
                  </a:lnTo>
                  <a:lnTo>
                    <a:pt x="6100" y="4125"/>
                  </a:lnTo>
                  <a:lnTo>
                    <a:pt x="6890" y="3774"/>
                  </a:lnTo>
                  <a:lnTo>
                    <a:pt x="8864" y="3643"/>
                  </a:lnTo>
                  <a:lnTo>
                    <a:pt x="12770" y="3730"/>
                  </a:lnTo>
                  <a:lnTo>
                    <a:pt x="17728" y="3423"/>
                  </a:lnTo>
                  <a:lnTo>
                    <a:pt x="20712" y="3116"/>
                  </a:lnTo>
                  <a:lnTo>
                    <a:pt x="24354" y="2677"/>
                  </a:lnTo>
                  <a:lnTo>
                    <a:pt x="27689" y="2282"/>
                  </a:lnTo>
                  <a:lnTo>
                    <a:pt x="27733" y="2282"/>
                  </a:lnTo>
                  <a:lnTo>
                    <a:pt x="31419" y="1405"/>
                  </a:lnTo>
                  <a:lnTo>
                    <a:pt x="34885" y="352"/>
                  </a:lnTo>
                  <a:lnTo>
                    <a:pt x="35017" y="746"/>
                  </a:lnTo>
                  <a:lnTo>
                    <a:pt x="34534" y="2370"/>
                  </a:lnTo>
                  <a:lnTo>
                    <a:pt x="34534" y="2458"/>
                  </a:lnTo>
                  <a:lnTo>
                    <a:pt x="34534" y="2502"/>
                  </a:lnTo>
                  <a:lnTo>
                    <a:pt x="34578" y="2546"/>
                  </a:lnTo>
                  <a:lnTo>
                    <a:pt x="34666" y="2589"/>
                  </a:lnTo>
                  <a:lnTo>
                    <a:pt x="34798" y="2589"/>
                  </a:lnTo>
                  <a:lnTo>
                    <a:pt x="34841" y="2546"/>
                  </a:lnTo>
                  <a:lnTo>
                    <a:pt x="34885" y="2458"/>
                  </a:lnTo>
                  <a:lnTo>
                    <a:pt x="35368" y="790"/>
                  </a:lnTo>
                  <a:lnTo>
                    <a:pt x="35368" y="703"/>
                  </a:lnTo>
                  <a:lnTo>
                    <a:pt x="35149" y="88"/>
                  </a:lnTo>
                  <a:lnTo>
                    <a:pt x="3506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0" name="Google Shape;730;p47"/>
            <p:cNvSpPr/>
            <p:nvPr/>
          </p:nvSpPr>
          <p:spPr>
            <a:xfrm>
              <a:off x="3623500" y="2804275"/>
              <a:ext cx="496975" cy="77925"/>
            </a:xfrm>
            <a:custGeom>
              <a:avLst/>
              <a:gdLst/>
              <a:ahLst/>
              <a:cxnLst/>
              <a:rect l="l" t="t" r="r" b="b"/>
              <a:pathLst>
                <a:path w="19879" h="3117" extrusionOk="0">
                  <a:moveTo>
                    <a:pt x="88" y="1"/>
                  </a:moveTo>
                  <a:lnTo>
                    <a:pt x="44" y="45"/>
                  </a:lnTo>
                  <a:lnTo>
                    <a:pt x="0" y="89"/>
                  </a:lnTo>
                  <a:lnTo>
                    <a:pt x="0" y="176"/>
                  </a:lnTo>
                  <a:lnTo>
                    <a:pt x="0" y="220"/>
                  </a:lnTo>
                  <a:lnTo>
                    <a:pt x="44" y="308"/>
                  </a:lnTo>
                  <a:lnTo>
                    <a:pt x="88" y="352"/>
                  </a:lnTo>
                  <a:lnTo>
                    <a:pt x="1756" y="922"/>
                  </a:lnTo>
                  <a:lnTo>
                    <a:pt x="1799" y="922"/>
                  </a:lnTo>
                  <a:lnTo>
                    <a:pt x="7504" y="1756"/>
                  </a:lnTo>
                  <a:lnTo>
                    <a:pt x="10795" y="2458"/>
                  </a:lnTo>
                  <a:lnTo>
                    <a:pt x="13867" y="2985"/>
                  </a:lnTo>
                  <a:lnTo>
                    <a:pt x="16982" y="3116"/>
                  </a:lnTo>
                  <a:lnTo>
                    <a:pt x="19703" y="2941"/>
                  </a:lnTo>
                  <a:lnTo>
                    <a:pt x="19747" y="2941"/>
                  </a:lnTo>
                  <a:lnTo>
                    <a:pt x="19834" y="2897"/>
                  </a:lnTo>
                  <a:lnTo>
                    <a:pt x="19834" y="2809"/>
                  </a:lnTo>
                  <a:lnTo>
                    <a:pt x="19878" y="2765"/>
                  </a:lnTo>
                  <a:lnTo>
                    <a:pt x="19834" y="2678"/>
                  </a:lnTo>
                  <a:lnTo>
                    <a:pt x="19790" y="2634"/>
                  </a:lnTo>
                  <a:lnTo>
                    <a:pt x="19659" y="2590"/>
                  </a:lnTo>
                  <a:lnTo>
                    <a:pt x="16982" y="2765"/>
                  </a:lnTo>
                  <a:lnTo>
                    <a:pt x="13910" y="2634"/>
                  </a:lnTo>
                  <a:lnTo>
                    <a:pt x="10883" y="2107"/>
                  </a:lnTo>
                  <a:lnTo>
                    <a:pt x="7592" y="1405"/>
                  </a:lnTo>
                  <a:lnTo>
                    <a:pt x="1887" y="61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1" name="Google Shape;731;p47"/>
            <p:cNvSpPr/>
            <p:nvPr/>
          </p:nvSpPr>
          <p:spPr>
            <a:xfrm>
              <a:off x="3251600" y="756175"/>
              <a:ext cx="275375" cy="692225"/>
            </a:xfrm>
            <a:custGeom>
              <a:avLst/>
              <a:gdLst/>
              <a:ahLst/>
              <a:cxnLst/>
              <a:rect l="l" t="t" r="r" b="b"/>
              <a:pathLst>
                <a:path w="11015" h="27689" extrusionOk="0">
                  <a:moveTo>
                    <a:pt x="10795" y="0"/>
                  </a:moveTo>
                  <a:lnTo>
                    <a:pt x="10752" y="44"/>
                  </a:lnTo>
                  <a:lnTo>
                    <a:pt x="10708" y="88"/>
                  </a:lnTo>
                  <a:lnTo>
                    <a:pt x="10313" y="834"/>
                  </a:lnTo>
                  <a:lnTo>
                    <a:pt x="8470" y="4213"/>
                  </a:lnTo>
                  <a:lnTo>
                    <a:pt x="7153" y="7592"/>
                  </a:lnTo>
                  <a:lnTo>
                    <a:pt x="5837" y="11716"/>
                  </a:lnTo>
                  <a:lnTo>
                    <a:pt x="4652" y="14744"/>
                  </a:lnTo>
                  <a:lnTo>
                    <a:pt x="3336" y="17333"/>
                  </a:lnTo>
                  <a:lnTo>
                    <a:pt x="3336" y="17377"/>
                  </a:lnTo>
                  <a:lnTo>
                    <a:pt x="2370" y="20185"/>
                  </a:lnTo>
                  <a:lnTo>
                    <a:pt x="1010" y="24485"/>
                  </a:lnTo>
                  <a:lnTo>
                    <a:pt x="176" y="26460"/>
                  </a:lnTo>
                  <a:lnTo>
                    <a:pt x="176" y="26504"/>
                  </a:lnTo>
                  <a:lnTo>
                    <a:pt x="1" y="27469"/>
                  </a:lnTo>
                  <a:lnTo>
                    <a:pt x="1" y="27557"/>
                  </a:lnTo>
                  <a:lnTo>
                    <a:pt x="45" y="27601"/>
                  </a:lnTo>
                  <a:lnTo>
                    <a:pt x="89" y="27645"/>
                  </a:lnTo>
                  <a:lnTo>
                    <a:pt x="176" y="27689"/>
                  </a:lnTo>
                  <a:lnTo>
                    <a:pt x="308" y="27645"/>
                  </a:lnTo>
                  <a:lnTo>
                    <a:pt x="352" y="27557"/>
                  </a:lnTo>
                  <a:lnTo>
                    <a:pt x="484" y="26592"/>
                  </a:lnTo>
                  <a:lnTo>
                    <a:pt x="1361" y="24617"/>
                  </a:lnTo>
                  <a:lnTo>
                    <a:pt x="1361" y="24573"/>
                  </a:lnTo>
                  <a:lnTo>
                    <a:pt x="2678" y="20317"/>
                  </a:lnTo>
                  <a:lnTo>
                    <a:pt x="3643" y="17465"/>
                  </a:lnTo>
                  <a:lnTo>
                    <a:pt x="4959" y="14876"/>
                  </a:lnTo>
                  <a:lnTo>
                    <a:pt x="6144" y="11804"/>
                  </a:lnTo>
                  <a:lnTo>
                    <a:pt x="7461" y="7679"/>
                  </a:lnTo>
                  <a:lnTo>
                    <a:pt x="8777" y="4344"/>
                  </a:lnTo>
                  <a:lnTo>
                    <a:pt x="10620" y="1009"/>
                  </a:lnTo>
                  <a:lnTo>
                    <a:pt x="11015" y="264"/>
                  </a:lnTo>
                  <a:lnTo>
                    <a:pt x="11015" y="176"/>
                  </a:lnTo>
                  <a:lnTo>
                    <a:pt x="11015" y="132"/>
                  </a:lnTo>
                  <a:lnTo>
                    <a:pt x="11015" y="44"/>
                  </a:lnTo>
                  <a:lnTo>
                    <a:pt x="1092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2" name="Google Shape;732;p47"/>
            <p:cNvSpPr/>
            <p:nvPr/>
          </p:nvSpPr>
          <p:spPr>
            <a:xfrm>
              <a:off x="3658600" y="1953000"/>
              <a:ext cx="737225" cy="323650"/>
            </a:xfrm>
            <a:custGeom>
              <a:avLst/>
              <a:gdLst/>
              <a:ahLst/>
              <a:cxnLst/>
              <a:rect l="l" t="t" r="r" b="b"/>
              <a:pathLst>
                <a:path w="29489" h="12946" extrusionOk="0">
                  <a:moveTo>
                    <a:pt x="11760" y="1"/>
                  </a:moveTo>
                  <a:lnTo>
                    <a:pt x="11629" y="45"/>
                  </a:lnTo>
                  <a:lnTo>
                    <a:pt x="11278" y="220"/>
                  </a:lnTo>
                  <a:lnTo>
                    <a:pt x="11234" y="264"/>
                  </a:lnTo>
                  <a:lnTo>
                    <a:pt x="11190" y="308"/>
                  </a:lnTo>
                  <a:lnTo>
                    <a:pt x="11058" y="703"/>
                  </a:lnTo>
                  <a:lnTo>
                    <a:pt x="11058" y="834"/>
                  </a:lnTo>
                  <a:lnTo>
                    <a:pt x="12287" y="3994"/>
                  </a:lnTo>
                  <a:lnTo>
                    <a:pt x="12550" y="6539"/>
                  </a:lnTo>
                  <a:lnTo>
                    <a:pt x="12112" y="8733"/>
                  </a:lnTo>
                  <a:lnTo>
                    <a:pt x="11102" y="11190"/>
                  </a:lnTo>
                  <a:lnTo>
                    <a:pt x="10620" y="11804"/>
                  </a:lnTo>
                  <a:lnTo>
                    <a:pt x="10225" y="12068"/>
                  </a:lnTo>
                  <a:lnTo>
                    <a:pt x="6670" y="12507"/>
                  </a:lnTo>
                  <a:lnTo>
                    <a:pt x="2721" y="12594"/>
                  </a:lnTo>
                  <a:lnTo>
                    <a:pt x="2195" y="12243"/>
                  </a:lnTo>
                  <a:lnTo>
                    <a:pt x="2151" y="12199"/>
                  </a:lnTo>
                  <a:lnTo>
                    <a:pt x="1756" y="12024"/>
                  </a:lnTo>
                  <a:lnTo>
                    <a:pt x="834" y="9610"/>
                  </a:lnTo>
                  <a:lnTo>
                    <a:pt x="790" y="9523"/>
                  </a:lnTo>
                  <a:lnTo>
                    <a:pt x="308" y="9128"/>
                  </a:lnTo>
                  <a:lnTo>
                    <a:pt x="220" y="9084"/>
                  </a:lnTo>
                  <a:lnTo>
                    <a:pt x="88" y="9084"/>
                  </a:lnTo>
                  <a:lnTo>
                    <a:pt x="44" y="9128"/>
                  </a:lnTo>
                  <a:lnTo>
                    <a:pt x="0" y="9172"/>
                  </a:lnTo>
                  <a:lnTo>
                    <a:pt x="0" y="9259"/>
                  </a:lnTo>
                  <a:lnTo>
                    <a:pt x="0" y="9303"/>
                  </a:lnTo>
                  <a:lnTo>
                    <a:pt x="44" y="9391"/>
                  </a:lnTo>
                  <a:lnTo>
                    <a:pt x="527" y="9786"/>
                  </a:lnTo>
                  <a:lnTo>
                    <a:pt x="1492" y="12199"/>
                  </a:lnTo>
                  <a:lnTo>
                    <a:pt x="1580" y="12331"/>
                  </a:lnTo>
                  <a:lnTo>
                    <a:pt x="1975" y="12507"/>
                  </a:lnTo>
                  <a:lnTo>
                    <a:pt x="2589" y="12945"/>
                  </a:lnTo>
                  <a:lnTo>
                    <a:pt x="2677" y="12945"/>
                  </a:lnTo>
                  <a:lnTo>
                    <a:pt x="6714" y="12858"/>
                  </a:lnTo>
                  <a:lnTo>
                    <a:pt x="10312" y="12419"/>
                  </a:lnTo>
                  <a:lnTo>
                    <a:pt x="10400" y="12419"/>
                  </a:lnTo>
                  <a:lnTo>
                    <a:pt x="10839" y="12068"/>
                  </a:lnTo>
                  <a:lnTo>
                    <a:pt x="10883" y="12024"/>
                  </a:lnTo>
                  <a:lnTo>
                    <a:pt x="11366" y="11366"/>
                  </a:lnTo>
                  <a:lnTo>
                    <a:pt x="11409" y="11322"/>
                  </a:lnTo>
                  <a:lnTo>
                    <a:pt x="12419" y="8865"/>
                  </a:lnTo>
                  <a:lnTo>
                    <a:pt x="12463" y="8821"/>
                  </a:lnTo>
                  <a:lnTo>
                    <a:pt x="12857" y="6583"/>
                  </a:lnTo>
                  <a:lnTo>
                    <a:pt x="12901" y="6539"/>
                  </a:lnTo>
                  <a:lnTo>
                    <a:pt x="12638" y="3906"/>
                  </a:lnTo>
                  <a:lnTo>
                    <a:pt x="12594" y="3862"/>
                  </a:lnTo>
                  <a:lnTo>
                    <a:pt x="11409" y="747"/>
                  </a:lnTo>
                  <a:lnTo>
                    <a:pt x="11497" y="483"/>
                  </a:lnTo>
                  <a:lnTo>
                    <a:pt x="11717" y="352"/>
                  </a:lnTo>
                  <a:lnTo>
                    <a:pt x="15052" y="1185"/>
                  </a:lnTo>
                  <a:lnTo>
                    <a:pt x="17553" y="2677"/>
                  </a:lnTo>
                  <a:lnTo>
                    <a:pt x="22116" y="5003"/>
                  </a:lnTo>
                  <a:lnTo>
                    <a:pt x="22204" y="5003"/>
                  </a:lnTo>
                  <a:lnTo>
                    <a:pt x="23477" y="4915"/>
                  </a:lnTo>
                  <a:lnTo>
                    <a:pt x="29357" y="3555"/>
                  </a:lnTo>
                  <a:lnTo>
                    <a:pt x="29444" y="3555"/>
                  </a:lnTo>
                  <a:lnTo>
                    <a:pt x="29488" y="3511"/>
                  </a:lnTo>
                  <a:lnTo>
                    <a:pt x="29488" y="3423"/>
                  </a:lnTo>
                  <a:lnTo>
                    <a:pt x="29488" y="3379"/>
                  </a:lnTo>
                  <a:lnTo>
                    <a:pt x="29444" y="3292"/>
                  </a:lnTo>
                  <a:lnTo>
                    <a:pt x="29400" y="3248"/>
                  </a:lnTo>
                  <a:lnTo>
                    <a:pt x="29357" y="3204"/>
                  </a:lnTo>
                  <a:lnTo>
                    <a:pt x="29269" y="3248"/>
                  </a:lnTo>
                  <a:lnTo>
                    <a:pt x="23433" y="4564"/>
                  </a:lnTo>
                  <a:lnTo>
                    <a:pt x="22204" y="4652"/>
                  </a:lnTo>
                  <a:lnTo>
                    <a:pt x="17684" y="2370"/>
                  </a:lnTo>
                  <a:lnTo>
                    <a:pt x="15183" y="878"/>
                  </a:lnTo>
                  <a:lnTo>
                    <a:pt x="15139" y="878"/>
                  </a:lnTo>
                  <a:lnTo>
                    <a:pt x="1176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3" name="Google Shape;733;p47"/>
            <p:cNvSpPr/>
            <p:nvPr/>
          </p:nvSpPr>
          <p:spPr>
            <a:xfrm>
              <a:off x="3550000" y="2139500"/>
              <a:ext cx="25" cy="25"/>
            </a:xfrm>
            <a:custGeom>
              <a:avLst/>
              <a:gdLst/>
              <a:ahLst/>
              <a:cxnLst/>
              <a:rect l="l" t="t" r="r" b="b"/>
              <a:pathLst>
                <a:path w="1" h="1" extrusionOk="0">
                  <a:moveTo>
                    <a:pt x="0" y="0"/>
                  </a:moveTo>
                  <a:lnTo>
                    <a:pt x="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47"/>
            <p:cNvSpPr/>
            <p:nvPr/>
          </p:nvSpPr>
          <p:spPr>
            <a:xfrm>
              <a:off x="3550000" y="2139500"/>
              <a:ext cx="25" cy="25"/>
            </a:xfrm>
            <a:custGeom>
              <a:avLst/>
              <a:gdLst/>
              <a:ahLst/>
              <a:cxnLst/>
              <a:rect l="l" t="t" r="r" b="b"/>
              <a:pathLst>
                <a:path w="1" h="1" fill="none" extrusionOk="0">
                  <a:moveTo>
                    <a:pt x="0" y="0"/>
                  </a:moveTo>
                  <a:lnTo>
                    <a:pt x="0" y="0"/>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47"/>
            <p:cNvSpPr/>
            <p:nvPr/>
          </p:nvSpPr>
          <p:spPr>
            <a:xfrm>
              <a:off x="3643250" y="872450"/>
              <a:ext cx="522200" cy="829375"/>
            </a:xfrm>
            <a:custGeom>
              <a:avLst/>
              <a:gdLst/>
              <a:ahLst/>
              <a:cxnLst/>
              <a:rect l="l" t="t" r="r" b="b"/>
              <a:pathLst>
                <a:path w="20888" h="33175" extrusionOk="0">
                  <a:moveTo>
                    <a:pt x="20668" y="1"/>
                  </a:moveTo>
                  <a:lnTo>
                    <a:pt x="20624" y="44"/>
                  </a:lnTo>
                  <a:lnTo>
                    <a:pt x="20580" y="88"/>
                  </a:lnTo>
                  <a:lnTo>
                    <a:pt x="16850" y="5178"/>
                  </a:lnTo>
                  <a:lnTo>
                    <a:pt x="14525" y="7943"/>
                  </a:lnTo>
                  <a:lnTo>
                    <a:pt x="11672" y="11146"/>
                  </a:lnTo>
                  <a:lnTo>
                    <a:pt x="9522" y="13823"/>
                  </a:lnTo>
                  <a:lnTo>
                    <a:pt x="9522" y="13867"/>
                  </a:lnTo>
                  <a:lnTo>
                    <a:pt x="8732" y="15227"/>
                  </a:lnTo>
                  <a:lnTo>
                    <a:pt x="8689" y="15315"/>
                  </a:lnTo>
                  <a:lnTo>
                    <a:pt x="8513" y="16851"/>
                  </a:lnTo>
                  <a:lnTo>
                    <a:pt x="8601" y="18869"/>
                  </a:lnTo>
                  <a:lnTo>
                    <a:pt x="8425" y="19220"/>
                  </a:lnTo>
                  <a:lnTo>
                    <a:pt x="5134" y="21677"/>
                  </a:lnTo>
                  <a:lnTo>
                    <a:pt x="5090" y="21765"/>
                  </a:lnTo>
                  <a:lnTo>
                    <a:pt x="4037" y="24617"/>
                  </a:lnTo>
                  <a:lnTo>
                    <a:pt x="3160" y="27865"/>
                  </a:lnTo>
                  <a:lnTo>
                    <a:pt x="2326" y="30892"/>
                  </a:lnTo>
                  <a:lnTo>
                    <a:pt x="1536" y="32253"/>
                  </a:lnTo>
                  <a:lnTo>
                    <a:pt x="483" y="32779"/>
                  </a:lnTo>
                  <a:lnTo>
                    <a:pt x="220" y="32691"/>
                  </a:lnTo>
                  <a:lnTo>
                    <a:pt x="88" y="32691"/>
                  </a:lnTo>
                  <a:lnTo>
                    <a:pt x="44" y="32735"/>
                  </a:lnTo>
                  <a:lnTo>
                    <a:pt x="0" y="32779"/>
                  </a:lnTo>
                  <a:lnTo>
                    <a:pt x="0" y="32867"/>
                  </a:lnTo>
                  <a:lnTo>
                    <a:pt x="0" y="32911"/>
                  </a:lnTo>
                  <a:lnTo>
                    <a:pt x="44" y="32955"/>
                  </a:lnTo>
                  <a:lnTo>
                    <a:pt x="88" y="32999"/>
                  </a:lnTo>
                  <a:lnTo>
                    <a:pt x="439" y="33130"/>
                  </a:lnTo>
                  <a:lnTo>
                    <a:pt x="483" y="33174"/>
                  </a:lnTo>
                  <a:lnTo>
                    <a:pt x="571" y="33130"/>
                  </a:lnTo>
                  <a:lnTo>
                    <a:pt x="1755" y="32516"/>
                  </a:lnTo>
                  <a:lnTo>
                    <a:pt x="1799" y="32472"/>
                  </a:lnTo>
                  <a:lnTo>
                    <a:pt x="2677" y="31068"/>
                  </a:lnTo>
                  <a:lnTo>
                    <a:pt x="2677" y="31024"/>
                  </a:lnTo>
                  <a:lnTo>
                    <a:pt x="3511" y="27952"/>
                  </a:lnTo>
                  <a:lnTo>
                    <a:pt x="4388" y="24705"/>
                  </a:lnTo>
                  <a:lnTo>
                    <a:pt x="5397" y="21941"/>
                  </a:lnTo>
                  <a:lnTo>
                    <a:pt x="8645" y="19483"/>
                  </a:lnTo>
                  <a:lnTo>
                    <a:pt x="8689" y="19396"/>
                  </a:lnTo>
                  <a:lnTo>
                    <a:pt x="8908" y="18957"/>
                  </a:lnTo>
                  <a:lnTo>
                    <a:pt x="8952" y="18869"/>
                  </a:lnTo>
                  <a:lnTo>
                    <a:pt x="8864" y="16851"/>
                  </a:lnTo>
                  <a:lnTo>
                    <a:pt x="9040" y="15359"/>
                  </a:lnTo>
                  <a:lnTo>
                    <a:pt x="9786" y="14042"/>
                  </a:lnTo>
                  <a:lnTo>
                    <a:pt x="11936" y="11366"/>
                  </a:lnTo>
                  <a:lnTo>
                    <a:pt x="14788" y="8162"/>
                  </a:lnTo>
                  <a:lnTo>
                    <a:pt x="17114" y="5398"/>
                  </a:lnTo>
                  <a:lnTo>
                    <a:pt x="20843" y="308"/>
                  </a:lnTo>
                  <a:lnTo>
                    <a:pt x="20887" y="220"/>
                  </a:lnTo>
                  <a:lnTo>
                    <a:pt x="20887" y="176"/>
                  </a:lnTo>
                  <a:lnTo>
                    <a:pt x="20887" y="88"/>
                  </a:lnTo>
                  <a:lnTo>
                    <a:pt x="20800" y="44"/>
                  </a:lnTo>
                  <a:lnTo>
                    <a:pt x="2075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6" name="Google Shape;736;p47"/>
            <p:cNvSpPr/>
            <p:nvPr/>
          </p:nvSpPr>
          <p:spPr>
            <a:xfrm>
              <a:off x="3612525" y="2141700"/>
              <a:ext cx="1811200" cy="630800"/>
            </a:xfrm>
            <a:custGeom>
              <a:avLst/>
              <a:gdLst/>
              <a:ahLst/>
              <a:cxnLst/>
              <a:rect l="l" t="t" r="r" b="b"/>
              <a:pathLst>
                <a:path w="72448" h="25232" extrusionOk="0">
                  <a:moveTo>
                    <a:pt x="69288" y="0"/>
                  </a:moveTo>
                  <a:lnTo>
                    <a:pt x="66655" y="483"/>
                  </a:lnTo>
                  <a:lnTo>
                    <a:pt x="66611" y="483"/>
                  </a:lnTo>
                  <a:lnTo>
                    <a:pt x="63627" y="1448"/>
                  </a:lnTo>
                  <a:lnTo>
                    <a:pt x="59546" y="2940"/>
                  </a:lnTo>
                  <a:lnTo>
                    <a:pt x="57967" y="3598"/>
                  </a:lnTo>
                  <a:lnTo>
                    <a:pt x="54149" y="3642"/>
                  </a:lnTo>
                  <a:lnTo>
                    <a:pt x="52394" y="3686"/>
                  </a:lnTo>
                  <a:lnTo>
                    <a:pt x="52306" y="3730"/>
                  </a:lnTo>
                  <a:lnTo>
                    <a:pt x="46865" y="6407"/>
                  </a:lnTo>
                  <a:lnTo>
                    <a:pt x="45154" y="7328"/>
                  </a:lnTo>
                  <a:lnTo>
                    <a:pt x="39142" y="8425"/>
                  </a:lnTo>
                  <a:lnTo>
                    <a:pt x="35324" y="8996"/>
                  </a:lnTo>
                  <a:lnTo>
                    <a:pt x="32033" y="9566"/>
                  </a:lnTo>
                  <a:lnTo>
                    <a:pt x="28128" y="10356"/>
                  </a:lnTo>
                  <a:lnTo>
                    <a:pt x="27206" y="10751"/>
                  </a:lnTo>
                  <a:lnTo>
                    <a:pt x="27119" y="10795"/>
                  </a:lnTo>
                  <a:lnTo>
                    <a:pt x="26855" y="11190"/>
                  </a:lnTo>
                  <a:lnTo>
                    <a:pt x="26812" y="11233"/>
                  </a:lnTo>
                  <a:lnTo>
                    <a:pt x="25363" y="16718"/>
                  </a:lnTo>
                  <a:lnTo>
                    <a:pt x="24091" y="19527"/>
                  </a:lnTo>
                  <a:lnTo>
                    <a:pt x="22423" y="22379"/>
                  </a:lnTo>
                  <a:lnTo>
                    <a:pt x="21063" y="24573"/>
                  </a:lnTo>
                  <a:lnTo>
                    <a:pt x="20668" y="24836"/>
                  </a:lnTo>
                  <a:lnTo>
                    <a:pt x="14964" y="23915"/>
                  </a:lnTo>
                  <a:lnTo>
                    <a:pt x="10269" y="22818"/>
                  </a:lnTo>
                  <a:lnTo>
                    <a:pt x="6802" y="22204"/>
                  </a:lnTo>
                  <a:lnTo>
                    <a:pt x="6758" y="22204"/>
                  </a:lnTo>
                  <a:lnTo>
                    <a:pt x="3467" y="21984"/>
                  </a:lnTo>
                  <a:lnTo>
                    <a:pt x="264" y="20843"/>
                  </a:lnTo>
                  <a:lnTo>
                    <a:pt x="132" y="20843"/>
                  </a:lnTo>
                  <a:lnTo>
                    <a:pt x="44" y="20887"/>
                  </a:lnTo>
                  <a:lnTo>
                    <a:pt x="44" y="20975"/>
                  </a:lnTo>
                  <a:lnTo>
                    <a:pt x="1" y="21019"/>
                  </a:lnTo>
                  <a:lnTo>
                    <a:pt x="44" y="21107"/>
                  </a:lnTo>
                  <a:lnTo>
                    <a:pt x="88" y="21150"/>
                  </a:lnTo>
                  <a:lnTo>
                    <a:pt x="132" y="21194"/>
                  </a:lnTo>
                  <a:lnTo>
                    <a:pt x="3379" y="22291"/>
                  </a:lnTo>
                  <a:lnTo>
                    <a:pt x="3423" y="22335"/>
                  </a:lnTo>
                  <a:lnTo>
                    <a:pt x="6758" y="22555"/>
                  </a:lnTo>
                  <a:lnTo>
                    <a:pt x="10181" y="23169"/>
                  </a:lnTo>
                  <a:lnTo>
                    <a:pt x="14876" y="24266"/>
                  </a:lnTo>
                  <a:lnTo>
                    <a:pt x="20668" y="25231"/>
                  </a:lnTo>
                  <a:lnTo>
                    <a:pt x="20712" y="25231"/>
                  </a:lnTo>
                  <a:lnTo>
                    <a:pt x="20800" y="25187"/>
                  </a:lnTo>
                  <a:lnTo>
                    <a:pt x="21283" y="24836"/>
                  </a:lnTo>
                  <a:lnTo>
                    <a:pt x="21326" y="24792"/>
                  </a:lnTo>
                  <a:lnTo>
                    <a:pt x="22731" y="22555"/>
                  </a:lnTo>
                  <a:lnTo>
                    <a:pt x="24398" y="19702"/>
                  </a:lnTo>
                  <a:lnTo>
                    <a:pt x="25715" y="16850"/>
                  </a:lnTo>
                  <a:lnTo>
                    <a:pt x="25715" y="16806"/>
                  </a:lnTo>
                  <a:lnTo>
                    <a:pt x="27119" y="11365"/>
                  </a:lnTo>
                  <a:lnTo>
                    <a:pt x="27382" y="11058"/>
                  </a:lnTo>
                  <a:lnTo>
                    <a:pt x="28216" y="10707"/>
                  </a:lnTo>
                  <a:lnTo>
                    <a:pt x="32121" y="9917"/>
                  </a:lnTo>
                  <a:lnTo>
                    <a:pt x="35368" y="9347"/>
                  </a:lnTo>
                  <a:lnTo>
                    <a:pt x="39186" y="8776"/>
                  </a:lnTo>
                  <a:lnTo>
                    <a:pt x="45241" y="7679"/>
                  </a:lnTo>
                  <a:lnTo>
                    <a:pt x="45285" y="7635"/>
                  </a:lnTo>
                  <a:lnTo>
                    <a:pt x="47040" y="6714"/>
                  </a:lnTo>
                  <a:lnTo>
                    <a:pt x="52438" y="4037"/>
                  </a:lnTo>
                  <a:lnTo>
                    <a:pt x="54149" y="3993"/>
                  </a:lnTo>
                  <a:lnTo>
                    <a:pt x="58011" y="3949"/>
                  </a:lnTo>
                  <a:lnTo>
                    <a:pt x="58098" y="3949"/>
                  </a:lnTo>
                  <a:lnTo>
                    <a:pt x="59678" y="3247"/>
                  </a:lnTo>
                  <a:lnTo>
                    <a:pt x="63715" y="1799"/>
                  </a:lnTo>
                  <a:lnTo>
                    <a:pt x="66699" y="790"/>
                  </a:lnTo>
                  <a:lnTo>
                    <a:pt x="69332" y="351"/>
                  </a:lnTo>
                  <a:lnTo>
                    <a:pt x="70868" y="658"/>
                  </a:lnTo>
                  <a:lnTo>
                    <a:pt x="71614" y="1404"/>
                  </a:lnTo>
                  <a:lnTo>
                    <a:pt x="72096" y="3159"/>
                  </a:lnTo>
                  <a:lnTo>
                    <a:pt x="72008" y="5792"/>
                  </a:lnTo>
                  <a:lnTo>
                    <a:pt x="71394" y="12550"/>
                  </a:lnTo>
                  <a:lnTo>
                    <a:pt x="71438" y="12638"/>
                  </a:lnTo>
                  <a:lnTo>
                    <a:pt x="71438" y="12682"/>
                  </a:lnTo>
                  <a:lnTo>
                    <a:pt x="71526" y="12725"/>
                  </a:lnTo>
                  <a:lnTo>
                    <a:pt x="71657" y="12725"/>
                  </a:lnTo>
                  <a:lnTo>
                    <a:pt x="71701" y="12682"/>
                  </a:lnTo>
                  <a:lnTo>
                    <a:pt x="71745" y="12638"/>
                  </a:lnTo>
                  <a:lnTo>
                    <a:pt x="71745" y="12594"/>
                  </a:lnTo>
                  <a:lnTo>
                    <a:pt x="72360" y="5836"/>
                  </a:lnTo>
                  <a:lnTo>
                    <a:pt x="72447" y="3116"/>
                  </a:lnTo>
                  <a:lnTo>
                    <a:pt x="72403" y="3072"/>
                  </a:lnTo>
                  <a:lnTo>
                    <a:pt x="71965" y="1273"/>
                  </a:lnTo>
                  <a:lnTo>
                    <a:pt x="71921" y="1185"/>
                  </a:lnTo>
                  <a:lnTo>
                    <a:pt x="71087" y="395"/>
                  </a:lnTo>
                  <a:lnTo>
                    <a:pt x="70999" y="351"/>
                  </a:lnTo>
                  <a:lnTo>
                    <a:pt x="693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7" name="Google Shape;737;p47"/>
            <p:cNvSpPr/>
            <p:nvPr/>
          </p:nvSpPr>
          <p:spPr>
            <a:xfrm>
              <a:off x="3387650" y="738625"/>
              <a:ext cx="299500" cy="660425"/>
            </a:xfrm>
            <a:custGeom>
              <a:avLst/>
              <a:gdLst/>
              <a:ahLst/>
              <a:cxnLst/>
              <a:rect l="l" t="t" r="r" b="b"/>
              <a:pathLst>
                <a:path w="11980" h="26417" extrusionOk="0">
                  <a:moveTo>
                    <a:pt x="11716" y="0"/>
                  </a:moveTo>
                  <a:lnTo>
                    <a:pt x="11672" y="44"/>
                  </a:lnTo>
                  <a:lnTo>
                    <a:pt x="11628" y="88"/>
                  </a:lnTo>
                  <a:lnTo>
                    <a:pt x="9522" y="4300"/>
                  </a:lnTo>
                  <a:lnTo>
                    <a:pt x="7591" y="7679"/>
                  </a:lnTo>
                  <a:lnTo>
                    <a:pt x="7547" y="7679"/>
                  </a:lnTo>
                  <a:lnTo>
                    <a:pt x="6714" y="9610"/>
                  </a:lnTo>
                  <a:lnTo>
                    <a:pt x="6187" y="11014"/>
                  </a:lnTo>
                  <a:lnTo>
                    <a:pt x="5704" y="12374"/>
                  </a:lnTo>
                  <a:lnTo>
                    <a:pt x="4871" y="15051"/>
                  </a:lnTo>
                  <a:lnTo>
                    <a:pt x="4037" y="17552"/>
                  </a:lnTo>
                  <a:lnTo>
                    <a:pt x="3598" y="18825"/>
                  </a:lnTo>
                  <a:lnTo>
                    <a:pt x="3159" y="20053"/>
                  </a:lnTo>
                  <a:lnTo>
                    <a:pt x="2677" y="21282"/>
                  </a:lnTo>
                  <a:lnTo>
                    <a:pt x="2106" y="22555"/>
                  </a:lnTo>
                  <a:lnTo>
                    <a:pt x="1492" y="23783"/>
                  </a:lnTo>
                  <a:lnTo>
                    <a:pt x="834" y="25056"/>
                  </a:lnTo>
                  <a:lnTo>
                    <a:pt x="0" y="26153"/>
                  </a:lnTo>
                  <a:lnTo>
                    <a:pt x="0" y="26197"/>
                  </a:lnTo>
                  <a:lnTo>
                    <a:pt x="0" y="26284"/>
                  </a:lnTo>
                  <a:lnTo>
                    <a:pt x="0" y="26328"/>
                  </a:lnTo>
                  <a:lnTo>
                    <a:pt x="44" y="26372"/>
                  </a:lnTo>
                  <a:lnTo>
                    <a:pt x="176" y="26416"/>
                  </a:lnTo>
                  <a:lnTo>
                    <a:pt x="219" y="26416"/>
                  </a:lnTo>
                  <a:lnTo>
                    <a:pt x="307" y="26328"/>
                  </a:lnTo>
                  <a:lnTo>
                    <a:pt x="1141" y="25231"/>
                  </a:lnTo>
                  <a:lnTo>
                    <a:pt x="1799" y="23959"/>
                  </a:lnTo>
                  <a:lnTo>
                    <a:pt x="2413" y="22686"/>
                  </a:lnTo>
                  <a:lnTo>
                    <a:pt x="2984" y="21458"/>
                  </a:lnTo>
                  <a:lnTo>
                    <a:pt x="3467" y="20185"/>
                  </a:lnTo>
                  <a:lnTo>
                    <a:pt x="3949" y="18956"/>
                  </a:lnTo>
                  <a:lnTo>
                    <a:pt x="4388" y="17684"/>
                  </a:lnTo>
                  <a:lnTo>
                    <a:pt x="5178" y="15139"/>
                  </a:lnTo>
                  <a:lnTo>
                    <a:pt x="6056" y="12506"/>
                  </a:lnTo>
                  <a:lnTo>
                    <a:pt x="6538" y="11146"/>
                  </a:lnTo>
                  <a:lnTo>
                    <a:pt x="7021" y="9742"/>
                  </a:lnTo>
                  <a:lnTo>
                    <a:pt x="7898" y="7855"/>
                  </a:lnTo>
                  <a:lnTo>
                    <a:pt x="9829" y="4476"/>
                  </a:lnTo>
                  <a:lnTo>
                    <a:pt x="11936" y="263"/>
                  </a:lnTo>
                  <a:lnTo>
                    <a:pt x="11979" y="176"/>
                  </a:lnTo>
                  <a:lnTo>
                    <a:pt x="11979" y="132"/>
                  </a:lnTo>
                  <a:lnTo>
                    <a:pt x="11936" y="44"/>
                  </a:lnTo>
                  <a:lnTo>
                    <a:pt x="1189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47"/>
            <p:cNvSpPr/>
            <p:nvPr/>
          </p:nvSpPr>
          <p:spPr>
            <a:xfrm>
              <a:off x="4327775" y="2656175"/>
              <a:ext cx="230400" cy="66950"/>
            </a:xfrm>
            <a:custGeom>
              <a:avLst/>
              <a:gdLst/>
              <a:ahLst/>
              <a:cxnLst/>
              <a:rect l="l" t="t" r="r" b="b"/>
              <a:pathLst>
                <a:path w="9216" h="2678" extrusionOk="0">
                  <a:moveTo>
                    <a:pt x="3292" y="1"/>
                  </a:moveTo>
                  <a:lnTo>
                    <a:pt x="1624" y="220"/>
                  </a:lnTo>
                  <a:lnTo>
                    <a:pt x="1536" y="220"/>
                  </a:lnTo>
                  <a:lnTo>
                    <a:pt x="1054" y="528"/>
                  </a:lnTo>
                  <a:lnTo>
                    <a:pt x="1010" y="615"/>
                  </a:lnTo>
                  <a:lnTo>
                    <a:pt x="1" y="2414"/>
                  </a:lnTo>
                  <a:lnTo>
                    <a:pt x="1" y="2458"/>
                  </a:lnTo>
                  <a:lnTo>
                    <a:pt x="1" y="2546"/>
                  </a:lnTo>
                  <a:lnTo>
                    <a:pt x="44" y="2590"/>
                  </a:lnTo>
                  <a:lnTo>
                    <a:pt x="88" y="2634"/>
                  </a:lnTo>
                  <a:lnTo>
                    <a:pt x="176" y="2678"/>
                  </a:lnTo>
                  <a:lnTo>
                    <a:pt x="264" y="2634"/>
                  </a:lnTo>
                  <a:lnTo>
                    <a:pt x="308" y="2590"/>
                  </a:lnTo>
                  <a:lnTo>
                    <a:pt x="1273" y="791"/>
                  </a:lnTo>
                  <a:lnTo>
                    <a:pt x="1712" y="571"/>
                  </a:lnTo>
                  <a:lnTo>
                    <a:pt x="3336" y="352"/>
                  </a:lnTo>
                  <a:lnTo>
                    <a:pt x="6583" y="396"/>
                  </a:lnTo>
                  <a:lnTo>
                    <a:pt x="8996" y="747"/>
                  </a:lnTo>
                  <a:lnTo>
                    <a:pt x="9084" y="703"/>
                  </a:lnTo>
                  <a:lnTo>
                    <a:pt x="9128" y="703"/>
                  </a:lnTo>
                  <a:lnTo>
                    <a:pt x="9172" y="659"/>
                  </a:lnTo>
                  <a:lnTo>
                    <a:pt x="9216" y="571"/>
                  </a:lnTo>
                  <a:lnTo>
                    <a:pt x="9216" y="528"/>
                  </a:lnTo>
                  <a:lnTo>
                    <a:pt x="9172" y="440"/>
                  </a:lnTo>
                  <a:lnTo>
                    <a:pt x="9128" y="396"/>
                  </a:lnTo>
                  <a:lnTo>
                    <a:pt x="9040" y="396"/>
                  </a:lnTo>
                  <a:lnTo>
                    <a:pt x="6627" y="45"/>
                  </a:lnTo>
                  <a:lnTo>
                    <a:pt x="329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47"/>
            <p:cNvSpPr/>
            <p:nvPr/>
          </p:nvSpPr>
          <p:spPr>
            <a:xfrm>
              <a:off x="3893350" y="2910700"/>
              <a:ext cx="171175" cy="15375"/>
            </a:xfrm>
            <a:custGeom>
              <a:avLst/>
              <a:gdLst/>
              <a:ahLst/>
              <a:cxnLst/>
              <a:rect l="l" t="t" r="r" b="b"/>
              <a:pathLst>
                <a:path w="6847" h="615" extrusionOk="0">
                  <a:moveTo>
                    <a:pt x="133" y="0"/>
                  </a:moveTo>
                  <a:lnTo>
                    <a:pt x="45" y="44"/>
                  </a:lnTo>
                  <a:lnTo>
                    <a:pt x="1" y="88"/>
                  </a:lnTo>
                  <a:lnTo>
                    <a:pt x="1" y="176"/>
                  </a:lnTo>
                  <a:lnTo>
                    <a:pt x="1" y="220"/>
                  </a:lnTo>
                  <a:lnTo>
                    <a:pt x="45" y="307"/>
                  </a:lnTo>
                  <a:lnTo>
                    <a:pt x="89" y="307"/>
                  </a:lnTo>
                  <a:lnTo>
                    <a:pt x="133" y="351"/>
                  </a:lnTo>
                  <a:lnTo>
                    <a:pt x="2985" y="615"/>
                  </a:lnTo>
                  <a:lnTo>
                    <a:pt x="6671" y="571"/>
                  </a:lnTo>
                  <a:lnTo>
                    <a:pt x="6759" y="571"/>
                  </a:lnTo>
                  <a:lnTo>
                    <a:pt x="6802" y="527"/>
                  </a:lnTo>
                  <a:lnTo>
                    <a:pt x="6846" y="483"/>
                  </a:lnTo>
                  <a:lnTo>
                    <a:pt x="6846" y="395"/>
                  </a:lnTo>
                  <a:lnTo>
                    <a:pt x="6846" y="351"/>
                  </a:lnTo>
                  <a:lnTo>
                    <a:pt x="6802" y="307"/>
                  </a:lnTo>
                  <a:lnTo>
                    <a:pt x="6759" y="263"/>
                  </a:lnTo>
                  <a:lnTo>
                    <a:pt x="6671" y="220"/>
                  </a:lnTo>
                  <a:lnTo>
                    <a:pt x="2985" y="263"/>
                  </a:lnTo>
                  <a:lnTo>
                    <a:pt x="1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0" name="Google Shape;740;p47"/>
            <p:cNvSpPr/>
            <p:nvPr/>
          </p:nvSpPr>
          <p:spPr>
            <a:xfrm>
              <a:off x="3224175" y="777000"/>
              <a:ext cx="230400" cy="580350"/>
            </a:xfrm>
            <a:custGeom>
              <a:avLst/>
              <a:gdLst/>
              <a:ahLst/>
              <a:cxnLst/>
              <a:rect l="l" t="t" r="r" b="b"/>
              <a:pathLst>
                <a:path w="9216" h="23214" extrusionOk="0">
                  <a:moveTo>
                    <a:pt x="9040" y="1"/>
                  </a:moveTo>
                  <a:lnTo>
                    <a:pt x="8952" y="45"/>
                  </a:lnTo>
                  <a:lnTo>
                    <a:pt x="8909" y="45"/>
                  </a:lnTo>
                  <a:lnTo>
                    <a:pt x="8865" y="133"/>
                  </a:lnTo>
                  <a:lnTo>
                    <a:pt x="7768" y="2239"/>
                  </a:lnTo>
                  <a:lnTo>
                    <a:pt x="6627" y="5091"/>
                  </a:lnTo>
                  <a:lnTo>
                    <a:pt x="5486" y="8689"/>
                  </a:lnTo>
                  <a:lnTo>
                    <a:pt x="4082" y="12112"/>
                  </a:lnTo>
                  <a:lnTo>
                    <a:pt x="2019" y="16412"/>
                  </a:lnTo>
                  <a:lnTo>
                    <a:pt x="1975" y="16456"/>
                  </a:lnTo>
                  <a:lnTo>
                    <a:pt x="966" y="19659"/>
                  </a:lnTo>
                  <a:lnTo>
                    <a:pt x="1" y="22994"/>
                  </a:lnTo>
                  <a:lnTo>
                    <a:pt x="1" y="23082"/>
                  </a:lnTo>
                  <a:lnTo>
                    <a:pt x="45" y="23126"/>
                  </a:lnTo>
                  <a:lnTo>
                    <a:pt x="89" y="23170"/>
                  </a:lnTo>
                  <a:lnTo>
                    <a:pt x="132" y="23214"/>
                  </a:lnTo>
                  <a:lnTo>
                    <a:pt x="308" y="23214"/>
                  </a:lnTo>
                  <a:lnTo>
                    <a:pt x="352" y="23082"/>
                  </a:lnTo>
                  <a:lnTo>
                    <a:pt x="1273" y="19747"/>
                  </a:lnTo>
                  <a:lnTo>
                    <a:pt x="2326" y="16544"/>
                  </a:lnTo>
                  <a:lnTo>
                    <a:pt x="4389" y="12244"/>
                  </a:lnTo>
                  <a:lnTo>
                    <a:pt x="5793" y="8777"/>
                  </a:lnTo>
                  <a:lnTo>
                    <a:pt x="6978" y="5179"/>
                  </a:lnTo>
                  <a:lnTo>
                    <a:pt x="8075" y="2414"/>
                  </a:lnTo>
                  <a:lnTo>
                    <a:pt x="9172" y="264"/>
                  </a:lnTo>
                  <a:lnTo>
                    <a:pt x="9216" y="220"/>
                  </a:lnTo>
                  <a:lnTo>
                    <a:pt x="9172" y="133"/>
                  </a:lnTo>
                  <a:lnTo>
                    <a:pt x="9172" y="89"/>
                  </a:lnTo>
                  <a:lnTo>
                    <a:pt x="9084" y="45"/>
                  </a:lnTo>
                  <a:lnTo>
                    <a:pt x="90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1" name="Google Shape;741;p47"/>
            <p:cNvSpPr/>
            <p:nvPr/>
          </p:nvSpPr>
          <p:spPr>
            <a:xfrm>
              <a:off x="4358500" y="2701175"/>
              <a:ext cx="82300" cy="30725"/>
            </a:xfrm>
            <a:custGeom>
              <a:avLst/>
              <a:gdLst/>
              <a:ahLst/>
              <a:cxnLst/>
              <a:rect l="l" t="t" r="r" b="b"/>
              <a:pathLst>
                <a:path w="3292" h="1229" extrusionOk="0">
                  <a:moveTo>
                    <a:pt x="3116" y="0"/>
                  </a:moveTo>
                  <a:lnTo>
                    <a:pt x="1624" y="88"/>
                  </a:lnTo>
                  <a:lnTo>
                    <a:pt x="1580" y="88"/>
                  </a:lnTo>
                  <a:lnTo>
                    <a:pt x="88" y="922"/>
                  </a:lnTo>
                  <a:lnTo>
                    <a:pt x="44" y="965"/>
                  </a:lnTo>
                  <a:lnTo>
                    <a:pt x="0" y="1009"/>
                  </a:lnTo>
                  <a:lnTo>
                    <a:pt x="0" y="1053"/>
                  </a:lnTo>
                  <a:lnTo>
                    <a:pt x="0" y="1141"/>
                  </a:lnTo>
                  <a:lnTo>
                    <a:pt x="88" y="1185"/>
                  </a:lnTo>
                  <a:lnTo>
                    <a:pt x="176" y="1229"/>
                  </a:lnTo>
                  <a:lnTo>
                    <a:pt x="264" y="1229"/>
                  </a:lnTo>
                  <a:lnTo>
                    <a:pt x="1712" y="439"/>
                  </a:lnTo>
                  <a:lnTo>
                    <a:pt x="3116" y="351"/>
                  </a:lnTo>
                  <a:lnTo>
                    <a:pt x="3204" y="351"/>
                  </a:lnTo>
                  <a:lnTo>
                    <a:pt x="3247" y="307"/>
                  </a:lnTo>
                  <a:lnTo>
                    <a:pt x="3291" y="219"/>
                  </a:lnTo>
                  <a:lnTo>
                    <a:pt x="3291" y="176"/>
                  </a:lnTo>
                  <a:lnTo>
                    <a:pt x="3291" y="88"/>
                  </a:lnTo>
                  <a:lnTo>
                    <a:pt x="3247" y="44"/>
                  </a:lnTo>
                  <a:lnTo>
                    <a:pt x="31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2" name="Google Shape;742;p47"/>
            <p:cNvSpPr/>
            <p:nvPr/>
          </p:nvSpPr>
          <p:spPr>
            <a:xfrm>
              <a:off x="3816575" y="2913975"/>
              <a:ext cx="229300" cy="34050"/>
            </a:xfrm>
            <a:custGeom>
              <a:avLst/>
              <a:gdLst/>
              <a:ahLst/>
              <a:cxnLst/>
              <a:rect l="l" t="t" r="r" b="b"/>
              <a:pathLst>
                <a:path w="9172" h="1362" extrusionOk="0">
                  <a:moveTo>
                    <a:pt x="88" y="1"/>
                  </a:moveTo>
                  <a:lnTo>
                    <a:pt x="44" y="45"/>
                  </a:lnTo>
                  <a:lnTo>
                    <a:pt x="0" y="89"/>
                  </a:lnTo>
                  <a:lnTo>
                    <a:pt x="0" y="176"/>
                  </a:lnTo>
                  <a:lnTo>
                    <a:pt x="0" y="220"/>
                  </a:lnTo>
                  <a:lnTo>
                    <a:pt x="44" y="308"/>
                  </a:lnTo>
                  <a:lnTo>
                    <a:pt x="88" y="308"/>
                  </a:lnTo>
                  <a:lnTo>
                    <a:pt x="2150" y="1010"/>
                  </a:lnTo>
                  <a:lnTo>
                    <a:pt x="2194" y="1010"/>
                  </a:lnTo>
                  <a:lnTo>
                    <a:pt x="3993" y="1273"/>
                  </a:lnTo>
                  <a:lnTo>
                    <a:pt x="4037" y="1273"/>
                  </a:lnTo>
                  <a:lnTo>
                    <a:pt x="7504" y="1361"/>
                  </a:lnTo>
                  <a:lnTo>
                    <a:pt x="9040" y="1317"/>
                  </a:lnTo>
                  <a:lnTo>
                    <a:pt x="9084" y="1317"/>
                  </a:lnTo>
                  <a:lnTo>
                    <a:pt x="9127" y="1273"/>
                  </a:lnTo>
                  <a:lnTo>
                    <a:pt x="9171" y="1229"/>
                  </a:lnTo>
                  <a:lnTo>
                    <a:pt x="9171" y="1142"/>
                  </a:lnTo>
                  <a:lnTo>
                    <a:pt x="9171" y="1054"/>
                  </a:lnTo>
                  <a:lnTo>
                    <a:pt x="9127" y="1010"/>
                  </a:lnTo>
                  <a:lnTo>
                    <a:pt x="9084" y="966"/>
                  </a:lnTo>
                  <a:lnTo>
                    <a:pt x="8996" y="966"/>
                  </a:lnTo>
                  <a:lnTo>
                    <a:pt x="7504" y="1010"/>
                  </a:lnTo>
                  <a:lnTo>
                    <a:pt x="4037" y="922"/>
                  </a:lnTo>
                  <a:lnTo>
                    <a:pt x="2238" y="659"/>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3" name="Google Shape;743;p47"/>
            <p:cNvSpPr/>
            <p:nvPr/>
          </p:nvSpPr>
          <p:spPr>
            <a:xfrm>
              <a:off x="3192375" y="766050"/>
              <a:ext cx="239175" cy="620925"/>
            </a:xfrm>
            <a:custGeom>
              <a:avLst/>
              <a:gdLst/>
              <a:ahLst/>
              <a:cxnLst/>
              <a:rect l="l" t="t" r="r" b="b"/>
              <a:pathLst>
                <a:path w="9567" h="24837" extrusionOk="0">
                  <a:moveTo>
                    <a:pt x="9303" y="0"/>
                  </a:moveTo>
                  <a:lnTo>
                    <a:pt x="9259" y="44"/>
                  </a:lnTo>
                  <a:lnTo>
                    <a:pt x="9215" y="88"/>
                  </a:lnTo>
                  <a:lnTo>
                    <a:pt x="8162" y="2106"/>
                  </a:lnTo>
                  <a:lnTo>
                    <a:pt x="8118" y="2150"/>
                  </a:lnTo>
                  <a:lnTo>
                    <a:pt x="7065" y="4695"/>
                  </a:lnTo>
                  <a:lnTo>
                    <a:pt x="6012" y="8030"/>
                  </a:lnTo>
                  <a:lnTo>
                    <a:pt x="4871" y="10882"/>
                  </a:lnTo>
                  <a:lnTo>
                    <a:pt x="3379" y="13866"/>
                  </a:lnTo>
                  <a:lnTo>
                    <a:pt x="2150" y="16587"/>
                  </a:lnTo>
                  <a:lnTo>
                    <a:pt x="966" y="20273"/>
                  </a:lnTo>
                  <a:lnTo>
                    <a:pt x="0" y="24617"/>
                  </a:lnTo>
                  <a:lnTo>
                    <a:pt x="0" y="24705"/>
                  </a:lnTo>
                  <a:lnTo>
                    <a:pt x="0" y="24749"/>
                  </a:lnTo>
                  <a:lnTo>
                    <a:pt x="88" y="24793"/>
                  </a:lnTo>
                  <a:lnTo>
                    <a:pt x="132" y="24836"/>
                  </a:lnTo>
                  <a:lnTo>
                    <a:pt x="176" y="24836"/>
                  </a:lnTo>
                  <a:lnTo>
                    <a:pt x="264" y="24793"/>
                  </a:lnTo>
                  <a:lnTo>
                    <a:pt x="351" y="24705"/>
                  </a:lnTo>
                  <a:lnTo>
                    <a:pt x="1317" y="20361"/>
                  </a:lnTo>
                  <a:lnTo>
                    <a:pt x="2501" y="16719"/>
                  </a:lnTo>
                  <a:lnTo>
                    <a:pt x="3686" y="14042"/>
                  </a:lnTo>
                  <a:lnTo>
                    <a:pt x="5222" y="11058"/>
                  </a:lnTo>
                  <a:lnTo>
                    <a:pt x="6319" y="8162"/>
                  </a:lnTo>
                  <a:lnTo>
                    <a:pt x="7416" y="4827"/>
                  </a:lnTo>
                  <a:lnTo>
                    <a:pt x="8469" y="2282"/>
                  </a:lnTo>
                  <a:lnTo>
                    <a:pt x="9522" y="263"/>
                  </a:lnTo>
                  <a:lnTo>
                    <a:pt x="9566" y="220"/>
                  </a:lnTo>
                  <a:lnTo>
                    <a:pt x="9522" y="132"/>
                  </a:lnTo>
                  <a:lnTo>
                    <a:pt x="9522" y="88"/>
                  </a:lnTo>
                  <a:lnTo>
                    <a:pt x="9435" y="44"/>
                  </a:lnTo>
                  <a:lnTo>
                    <a:pt x="939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47"/>
            <p:cNvSpPr/>
            <p:nvPr/>
          </p:nvSpPr>
          <p:spPr>
            <a:xfrm>
              <a:off x="3859350" y="2946900"/>
              <a:ext cx="105350" cy="24150"/>
            </a:xfrm>
            <a:custGeom>
              <a:avLst/>
              <a:gdLst/>
              <a:ahLst/>
              <a:cxnLst/>
              <a:rect l="l" t="t" r="r" b="b"/>
              <a:pathLst>
                <a:path w="4214" h="966" extrusionOk="0">
                  <a:moveTo>
                    <a:pt x="132" y="0"/>
                  </a:moveTo>
                  <a:lnTo>
                    <a:pt x="88" y="44"/>
                  </a:lnTo>
                  <a:lnTo>
                    <a:pt x="45" y="88"/>
                  </a:lnTo>
                  <a:lnTo>
                    <a:pt x="1" y="132"/>
                  </a:lnTo>
                  <a:lnTo>
                    <a:pt x="1" y="220"/>
                  </a:lnTo>
                  <a:lnTo>
                    <a:pt x="1" y="264"/>
                  </a:lnTo>
                  <a:lnTo>
                    <a:pt x="88" y="307"/>
                  </a:lnTo>
                  <a:lnTo>
                    <a:pt x="132" y="351"/>
                  </a:lnTo>
                  <a:lnTo>
                    <a:pt x="1931" y="790"/>
                  </a:lnTo>
                  <a:lnTo>
                    <a:pt x="1975" y="790"/>
                  </a:lnTo>
                  <a:lnTo>
                    <a:pt x="4038" y="966"/>
                  </a:lnTo>
                  <a:lnTo>
                    <a:pt x="4169" y="922"/>
                  </a:lnTo>
                  <a:lnTo>
                    <a:pt x="4213" y="790"/>
                  </a:lnTo>
                  <a:lnTo>
                    <a:pt x="4213" y="746"/>
                  </a:lnTo>
                  <a:lnTo>
                    <a:pt x="4169" y="658"/>
                  </a:lnTo>
                  <a:lnTo>
                    <a:pt x="4125" y="615"/>
                  </a:lnTo>
                  <a:lnTo>
                    <a:pt x="4082" y="615"/>
                  </a:lnTo>
                  <a:lnTo>
                    <a:pt x="2019" y="439"/>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47"/>
            <p:cNvSpPr/>
            <p:nvPr/>
          </p:nvSpPr>
          <p:spPr>
            <a:xfrm>
              <a:off x="3161650" y="766050"/>
              <a:ext cx="238075" cy="613250"/>
            </a:xfrm>
            <a:custGeom>
              <a:avLst/>
              <a:gdLst/>
              <a:ahLst/>
              <a:cxnLst/>
              <a:rect l="l" t="t" r="r" b="b"/>
              <a:pathLst>
                <a:path w="9523" h="24530" extrusionOk="0">
                  <a:moveTo>
                    <a:pt x="9347" y="0"/>
                  </a:moveTo>
                  <a:lnTo>
                    <a:pt x="9303" y="44"/>
                  </a:lnTo>
                  <a:lnTo>
                    <a:pt x="9259" y="44"/>
                  </a:lnTo>
                  <a:lnTo>
                    <a:pt x="9216" y="88"/>
                  </a:lnTo>
                  <a:lnTo>
                    <a:pt x="8426" y="1536"/>
                  </a:lnTo>
                  <a:lnTo>
                    <a:pt x="8426" y="1580"/>
                  </a:lnTo>
                  <a:lnTo>
                    <a:pt x="7548" y="3906"/>
                  </a:lnTo>
                  <a:lnTo>
                    <a:pt x="6539" y="6933"/>
                  </a:lnTo>
                  <a:lnTo>
                    <a:pt x="5310" y="9917"/>
                  </a:lnTo>
                  <a:lnTo>
                    <a:pt x="3643" y="13252"/>
                  </a:lnTo>
                  <a:lnTo>
                    <a:pt x="2239" y="16280"/>
                  </a:lnTo>
                  <a:lnTo>
                    <a:pt x="2239" y="16324"/>
                  </a:lnTo>
                  <a:lnTo>
                    <a:pt x="922" y="20405"/>
                  </a:lnTo>
                  <a:lnTo>
                    <a:pt x="1" y="23388"/>
                  </a:lnTo>
                  <a:lnTo>
                    <a:pt x="1" y="23520"/>
                  </a:lnTo>
                  <a:lnTo>
                    <a:pt x="352" y="24442"/>
                  </a:lnTo>
                  <a:lnTo>
                    <a:pt x="439" y="24529"/>
                  </a:lnTo>
                  <a:lnTo>
                    <a:pt x="571" y="24529"/>
                  </a:lnTo>
                  <a:lnTo>
                    <a:pt x="659" y="24485"/>
                  </a:lnTo>
                  <a:lnTo>
                    <a:pt x="659" y="24442"/>
                  </a:lnTo>
                  <a:lnTo>
                    <a:pt x="703" y="24354"/>
                  </a:lnTo>
                  <a:lnTo>
                    <a:pt x="703" y="24310"/>
                  </a:lnTo>
                  <a:lnTo>
                    <a:pt x="352" y="23432"/>
                  </a:lnTo>
                  <a:lnTo>
                    <a:pt x="1273" y="20536"/>
                  </a:lnTo>
                  <a:lnTo>
                    <a:pt x="2546" y="16411"/>
                  </a:lnTo>
                  <a:lnTo>
                    <a:pt x="3950" y="13384"/>
                  </a:lnTo>
                  <a:lnTo>
                    <a:pt x="5617" y="10093"/>
                  </a:lnTo>
                  <a:lnTo>
                    <a:pt x="6846" y="7021"/>
                  </a:lnTo>
                  <a:lnTo>
                    <a:pt x="7855" y="4037"/>
                  </a:lnTo>
                  <a:lnTo>
                    <a:pt x="8733" y="1712"/>
                  </a:lnTo>
                  <a:lnTo>
                    <a:pt x="9523" y="263"/>
                  </a:lnTo>
                  <a:lnTo>
                    <a:pt x="9523" y="220"/>
                  </a:lnTo>
                  <a:lnTo>
                    <a:pt x="9523" y="132"/>
                  </a:lnTo>
                  <a:lnTo>
                    <a:pt x="9479" y="88"/>
                  </a:lnTo>
                  <a:lnTo>
                    <a:pt x="9435" y="44"/>
                  </a:lnTo>
                  <a:lnTo>
                    <a:pt x="93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6" name="Google Shape;746;p47"/>
            <p:cNvSpPr/>
            <p:nvPr/>
          </p:nvSpPr>
          <p:spPr>
            <a:xfrm>
              <a:off x="4527425" y="1110500"/>
              <a:ext cx="63650" cy="151425"/>
            </a:xfrm>
            <a:custGeom>
              <a:avLst/>
              <a:gdLst/>
              <a:ahLst/>
              <a:cxnLst/>
              <a:rect l="l" t="t" r="r" b="b"/>
              <a:pathLst>
                <a:path w="2546" h="6057" extrusionOk="0">
                  <a:moveTo>
                    <a:pt x="396" y="396"/>
                  </a:moveTo>
                  <a:lnTo>
                    <a:pt x="571" y="483"/>
                  </a:lnTo>
                  <a:lnTo>
                    <a:pt x="1712" y="1756"/>
                  </a:lnTo>
                  <a:lnTo>
                    <a:pt x="2195" y="3292"/>
                  </a:lnTo>
                  <a:lnTo>
                    <a:pt x="1888" y="5266"/>
                  </a:lnTo>
                  <a:lnTo>
                    <a:pt x="1756" y="5705"/>
                  </a:lnTo>
                  <a:lnTo>
                    <a:pt x="835" y="4081"/>
                  </a:lnTo>
                  <a:lnTo>
                    <a:pt x="352" y="659"/>
                  </a:lnTo>
                  <a:lnTo>
                    <a:pt x="396" y="396"/>
                  </a:lnTo>
                  <a:close/>
                  <a:moveTo>
                    <a:pt x="264" y="1"/>
                  </a:moveTo>
                  <a:lnTo>
                    <a:pt x="176" y="44"/>
                  </a:lnTo>
                  <a:lnTo>
                    <a:pt x="133" y="88"/>
                  </a:lnTo>
                  <a:lnTo>
                    <a:pt x="89" y="132"/>
                  </a:lnTo>
                  <a:lnTo>
                    <a:pt x="1" y="615"/>
                  </a:lnTo>
                  <a:lnTo>
                    <a:pt x="1" y="659"/>
                  </a:lnTo>
                  <a:lnTo>
                    <a:pt x="484" y="4169"/>
                  </a:lnTo>
                  <a:lnTo>
                    <a:pt x="527" y="4213"/>
                  </a:lnTo>
                  <a:lnTo>
                    <a:pt x="1493" y="5924"/>
                  </a:lnTo>
                  <a:lnTo>
                    <a:pt x="1537" y="6012"/>
                  </a:lnTo>
                  <a:lnTo>
                    <a:pt x="1624" y="6012"/>
                  </a:lnTo>
                  <a:lnTo>
                    <a:pt x="1888" y="6056"/>
                  </a:lnTo>
                  <a:lnTo>
                    <a:pt x="1975" y="6012"/>
                  </a:lnTo>
                  <a:lnTo>
                    <a:pt x="2063" y="5924"/>
                  </a:lnTo>
                  <a:lnTo>
                    <a:pt x="2239" y="5354"/>
                  </a:lnTo>
                  <a:lnTo>
                    <a:pt x="2546" y="3292"/>
                  </a:lnTo>
                  <a:lnTo>
                    <a:pt x="2546" y="3204"/>
                  </a:lnTo>
                  <a:lnTo>
                    <a:pt x="2019" y="1624"/>
                  </a:lnTo>
                  <a:lnTo>
                    <a:pt x="1975" y="1536"/>
                  </a:lnTo>
                  <a:lnTo>
                    <a:pt x="791" y="220"/>
                  </a:lnTo>
                  <a:lnTo>
                    <a:pt x="703" y="132"/>
                  </a:lnTo>
                  <a:lnTo>
                    <a:pt x="3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7" name="Google Shape;747;p47"/>
            <p:cNvSpPr/>
            <p:nvPr/>
          </p:nvSpPr>
          <p:spPr>
            <a:xfrm>
              <a:off x="4484650" y="1084175"/>
              <a:ext cx="129475" cy="362025"/>
            </a:xfrm>
            <a:custGeom>
              <a:avLst/>
              <a:gdLst/>
              <a:ahLst/>
              <a:cxnLst/>
              <a:rect l="l" t="t" r="r" b="b"/>
              <a:pathLst>
                <a:path w="5179" h="14481" extrusionOk="0">
                  <a:moveTo>
                    <a:pt x="1536" y="0"/>
                  </a:moveTo>
                  <a:lnTo>
                    <a:pt x="1449" y="44"/>
                  </a:lnTo>
                  <a:lnTo>
                    <a:pt x="1405" y="88"/>
                  </a:lnTo>
                  <a:lnTo>
                    <a:pt x="132" y="2282"/>
                  </a:lnTo>
                  <a:lnTo>
                    <a:pt x="88" y="2414"/>
                  </a:lnTo>
                  <a:lnTo>
                    <a:pt x="834" y="7636"/>
                  </a:lnTo>
                  <a:lnTo>
                    <a:pt x="615" y="9566"/>
                  </a:lnTo>
                  <a:lnTo>
                    <a:pt x="1" y="13472"/>
                  </a:lnTo>
                  <a:lnTo>
                    <a:pt x="1" y="13559"/>
                  </a:lnTo>
                  <a:lnTo>
                    <a:pt x="264" y="14305"/>
                  </a:lnTo>
                  <a:lnTo>
                    <a:pt x="308" y="14393"/>
                  </a:lnTo>
                  <a:lnTo>
                    <a:pt x="395" y="14437"/>
                  </a:lnTo>
                  <a:lnTo>
                    <a:pt x="790" y="14481"/>
                  </a:lnTo>
                  <a:lnTo>
                    <a:pt x="878" y="14481"/>
                  </a:lnTo>
                  <a:lnTo>
                    <a:pt x="966" y="14437"/>
                  </a:lnTo>
                  <a:lnTo>
                    <a:pt x="1361" y="13911"/>
                  </a:lnTo>
                  <a:lnTo>
                    <a:pt x="1405" y="13867"/>
                  </a:lnTo>
                  <a:lnTo>
                    <a:pt x="3204" y="9786"/>
                  </a:lnTo>
                  <a:lnTo>
                    <a:pt x="4345" y="8513"/>
                  </a:lnTo>
                  <a:lnTo>
                    <a:pt x="4389" y="8469"/>
                  </a:lnTo>
                  <a:lnTo>
                    <a:pt x="4959" y="5924"/>
                  </a:lnTo>
                  <a:lnTo>
                    <a:pt x="5178" y="4169"/>
                  </a:lnTo>
                  <a:lnTo>
                    <a:pt x="5178" y="4081"/>
                  </a:lnTo>
                  <a:lnTo>
                    <a:pt x="4169" y="1931"/>
                  </a:lnTo>
                  <a:lnTo>
                    <a:pt x="4125" y="1887"/>
                  </a:lnTo>
                  <a:lnTo>
                    <a:pt x="4081" y="1843"/>
                  </a:lnTo>
                  <a:lnTo>
                    <a:pt x="3906" y="1843"/>
                  </a:lnTo>
                  <a:lnTo>
                    <a:pt x="3862" y="1887"/>
                  </a:lnTo>
                  <a:lnTo>
                    <a:pt x="3818" y="1975"/>
                  </a:lnTo>
                  <a:lnTo>
                    <a:pt x="3818" y="2019"/>
                  </a:lnTo>
                  <a:lnTo>
                    <a:pt x="3862" y="2107"/>
                  </a:lnTo>
                  <a:lnTo>
                    <a:pt x="4827" y="4213"/>
                  </a:lnTo>
                  <a:lnTo>
                    <a:pt x="4608" y="5880"/>
                  </a:lnTo>
                  <a:lnTo>
                    <a:pt x="4038" y="8338"/>
                  </a:lnTo>
                  <a:lnTo>
                    <a:pt x="2941" y="9566"/>
                  </a:lnTo>
                  <a:lnTo>
                    <a:pt x="2897" y="9610"/>
                  </a:lnTo>
                  <a:lnTo>
                    <a:pt x="1098" y="13735"/>
                  </a:lnTo>
                  <a:lnTo>
                    <a:pt x="747" y="14130"/>
                  </a:lnTo>
                  <a:lnTo>
                    <a:pt x="571" y="14086"/>
                  </a:lnTo>
                  <a:lnTo>
                    <a:pt x="352" y="13516"/>
                  </a:lnTo>
                  <a:lnTo>
                    <a:pt x="966" y="9610"/>
                  </a:lnTo>
                  <a:lnTo>
                    <a:pt x="1185" y="7636"/>
                  </a:lnTo>
                  <a:lnTo>
                    <a:pt x="1185" y="7592"/>
                  </a:lnTo>
                  <a:lnTo>
                    <a:pt x="439" y="2414"/>
                  </a:lnTo>
                  <a:lnTo>
                    <a:pt x="1712" y="264"/>
                  </a:lnTo>
                  <a:lnTo>
                    <a:pt x="1756" y="220"/>
                  </a:lnTo>
                  <a:lnTo>
                    <a:pt x="1712" y="132"/>
                  </a:lnTo>
                  <a:lnTo>
                    <a:pt x="1712" y="88"/>
                  </a:lnTo>
                  <a:lnTo>
                    <a:pt x="1668" y="44"/>
                  </a:lnTo>
                  <a:lnTo>
                    <a:pt x="15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8" name="Google Shape;748;p47"/>
            <p:cNvSpPr/>
            <p:nvPr/>
          </p:nvSpPr>
          <p:spPr>
            <a:xfrm>
              <a:off x="4367275" y="1051275"/>
              <a:ext cx="268800" cy="559500"/>
            </a:xfrm>
            <a:custGeom>
              <a:avLst/>
              <a:gdLst/>
              <a:ahLst/>
              <a:cxnLst/>
              <a:rect l="l" t="t" r="r" b="b"/>
              <a:pathLst>
                <a:path w="10752" h="22380" extrusionOk="0">
                  <a:moveTo>
                    <a:pt x="4301" y="0"/>
                  </a:moveTo>
                  <a:lnTo>
                    <a:pt x="4257" y="44"/>
                  </a:lnTo>
                  <a:lnTo>
                    <a:pt x="4213" y="132"/>
                  </a:lnTo>
                  <a:lnTo>
                    <a:pt x="3599" y="2019"/>
                  </a:lnTo>
                  <a:lnTo>
                    <a:pt x="3599" y="2062"/>
                  </a:lnTo>
                  <a:lnTo>
                    <a:pt x="3335" y="7811"/>
                  </a:lnTo>
                  <a:lnTo>
                    <a:pt x="3028" y="11277"/>
                  </a:lnTo>
                  <a:lnTo>
                    <a:pt x="2589" y="14173"/>
                  </a:lnTo>
                  <a:lnTo>
                    <a:pt x="2019" y="15446"/>
                  </a:lnTo>
                  <a:lnTo>
                    <a:pt x="307" y="17947"/>
                  </a:lnTo>
                  <a:lnTo>
                    <a:pt x="264" y="17991"/>
                  </a:lnTo>
                  <a:lnTo>
                    <a:pt x="0" y="19132"/>
                  </a:lnTo>
                  <a:lnTo>
                    <a:pt x="0" y="19264"/>
                  </a:lnTo>
                  <a:lnTo>
                    <a:pt x="176" y="19658"/>
                  </a:lnTo>
                  <a:lnTo>
                    <a:pt x="220" y="19702"/>
                  </a:lnTo>
                  <a:lnTo>
                    <a:pt x="2721" y="22335"/>
                  </a:lnTo>
                  <a:lnTo>
                    <a:pt x="2765" y="22379"/>
                  </a:lnTo>
                  <a:lnTo>
                    <a:pt x="2853" y="22379"/>
                  </a:lnTo>
                  <a:lnTo>
                    <a:pt x="3642" y="22291"/>
                  </a:lnTo>
                  <a:lnTo>
                    <a:pt x="5968" y="21677"/>
                  </a:lnTo>
                  <a:lnTo>
                    <a:pt x="7065" y="21896"/>
                  </a:lnTo>
                  <a:lnTo>
                    <a:pt x="7197" y="21896"/>
                  </a:lnTo>
                  <a:lnTo>
                    <a:pt x="7241" y="21809"/>
                  </a:lnTo>
                  <a:lnTo>
                    <a:pt x="7284" y="21721"/>
                  </a:lnTo>
                  <a:lnTo>
                    <a:pt x="7241" y="21150"/>
                  </a:lnTo>
                  <a:lnTo>
                    <a:pt x="7241" y="21106"/>
                  </a:lnTo>
                  <a:lnTo>
                    <a:pt x="6933" y="20361"/>
                  </a:lnTo>
                  <a:lnTo>
                    <a:pt x="6714" y="17859"/>
                  </a:lnTo>
                  <a:lnTo>
                    <a:pt x="7592" y="16016"/>
                  </a:lnTo>
                  <a:lnTo>
                    <a:pt x="8645" y="13252"/>
                  </a:lnTo>
                  <a:lnTo>
                    <a:pt x="9303" y="12287"/>
                  </a:lnTo>
                  <a:lnTo>
                    <a:pt x="9347" y="12243"/>
                  </a:lnTo>
                  <a:lnTo>
                    <a:pt x="10663" y="7811"/>
                  </a:lnTo>
                  <a:lnTo>
                    <a:pt x="10663" y="7767"/>
                  </a:lnTo>
                  <a:lnTo>
                    <a:pt x="10751" y="5134"/>
                  </a:lnTo>
                  <a:lnTo>
                    <a:pt x="10707" y="5046"/>
                  </a:lnTo>
                  <a:lnTo>
                    <a:pt x="8645" y="1580"/>
                  </a:lnTo>
                  <a:lnTo>
                    <a:pt x="8601" y="1536"/>
                  </a:lnTo>
                  <a:lnTo>
                    <a:pt x="8557" y="1492"/>
                  </a:lnTo>
                  <a:lnTo>
                    <a:pt x="8425" y="1492"/>
                  </a:lnTo>
                  <a:lnTo>
                    <a:pt x="8338" y="1536"/>
                  </a:lnTo>
                  <a:lnTo>
                    <a:pt x="8338" y="1624"/>
                  </a:lnTo>
                  <a:lnTo>
                    <a:pt x="8338" y="1668"/>
                  </a:lnTo>
                  <a:lnTo>
                    <a:pt x="8338" y="1755"/>
                  </a:lnTo>
                  <a:lnTo>
                    <a:pt x="10400" y="5178"/>
                  </a:lnTo>
                  <a:lnTo>
                    <a:pt x="10312" y="7767"/>
                  </a:lnTo>
                  <a:lnTo>
                    <a:pt x="8996" y="12111"/>
                  </a:lnTo>
                  <a:lnTo>
                    <a:pt x="8338" y="13076"/>
                  </a:lnTo>
                  <a:lnTo>
                    <a:pt x="8338" y="13120"/>
                  </a:lnTo>
                  <a:lnTo>
                    <a:pt x="7241" y="15841"/>
                  </a:lnTo>
                  <a:lnTo>
                    <a:pt x="6363" y="17772"/>
                  </a:lnTo>
                  <a:lnTo>
                    <a:pt x="6363" y="17859"/>
                  </a:lnTo>
                  <a:lnTo>
                    <a:pt x="6582" y="20448"/>
                  </a:lnTo>
                  <a:lnTo>
                    <a:pt x="6582" y="20492"/>
                  </a:lnTo>
                  <a:lnTo>
                    <a:pt x="6890" y="21238"/>
                  </a:lnTo>
                  <a:lnTo>
                    <a:pt x="6933" y="21545"/>
                  </a:lnTo>
                  <a:lnTo>
                    <a:pt x="6012" y="21326"/>
                  </a:lnTo>
                  <a:lnTo>
                    <a:pt x="5924" y="21326"/>
                  </a:lnTo>
                  <a:lnTo>
                    <a:pt x="3555" y="21940"/>
                  </a:lnTo>
                  <a:lnTo>
                    <a:pt x="2896" y="22028"/>
                  </a:lnTo>
                  <a:lnTo>
                    <a:pt x="483" y="19483"/>
                  </a:lnTo>
                  <a:lnTo>
                    <a:pt x="351" y="19176"/>
                  </a:lnTo>
                  <a:lnTo>
                    <a:pt x="615" y="18123"/>
                  </a:lnTo>
                  <a:lnTo>
                    <a:pt x="2326" y="15621"/>
                  </a:lnTo>
                  <a:lnTo>
                    <a:pt x="2940" y="14305"/>
                  </a:lnTo>
                  <a:lnTo>
                    <a:pt x="2940" y="14261"/>
                  </a:lnTo>
                  <a:lnTo>
                    <a:pt x="3379" y="11277"/>
                  </a:lnTo>
                  <a:lnTo>
                    <a:pt x="3686" y="7811"/>
                  </a:lnTo>
                  <a:lnTo>
                    <a:pt x="3950" y="2106"/>
                  </a:lnTo>
                  <a:lnTo>
                    <a:pt x="4564" y="219"/>
                  </a:lnTo>
                  <a:lnTo>
                    <a:pt x="4564" y="176"/>
                  </a:lnTo>
                  <a:lnTo>
                    <a:pt x="4564" y="88"/>
                  </a:lnTo>
                  <a:lnTo>
                    <a:pt x="4520" y="44"/>
                  </a:lnTo>
                  <a:lnTo>
                    <a:pt x="44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9" name="Google Shape;749;p47"/>
            <p:cNvSpPr/>
            <p:nvPr/>
          </p:nvSpPr>
          <p:spPr>
            <a:xfrm>
              <a:off x="4316800" y="908650"/>
              <a:ext cx="344500" cy="822775"/>
            </a:xfrm>
            <a:custGeom>
              <a:avLst/>
              <a:gdLst/>
              <a:ahLst/>
              <a:cxnLst/>
              <a:rect l="l" t="t" r="r" b="b"/>
              <a:pathLst>
                <a:path w="13780" h="32911" extrusionOk="0">
                  <a:moveTo>
                    <a:pt x="3423" y="1"/>
                  </a:moveTo>
                  <a:lnTo>
                    <a:pt x="3380" y="44"/>
                  </a:lnTo>
                  <a:lnTo>
                    <a:pt x="3336" y="132"/>
                  </a:lnTo>
                  <a:lnTo>
                    <a:pt x="3072" y="747"/>
                  </a:lnTo>
                  <a:lnTo>
                    <a:pt x="3072" y="878"/>
                  </a:lnTo>
                  <a:lnTo>
                    <a:pt x="3292" y="1405"/>
                  </a:lnTo>
                  <a:lnTo>
                    <a:pt x="4301" y="3687"/>
                  </a:lnTo>
                  <a:lnTo>
                    <a:pt x="4257" y="5573"/>
                  </a:lnTo>
                  <a:lnTo>
                    <a:pt x="4257" y="5617"/>
                  </a:lnTo>
                  <a:lnTo>
                    <a:pt x="4521" y="8382"/>
                  </a:lnTo>
                  <a:lnTo>
                    <a:pt x="4345" y="11278"/>
                  </a:lnTo>
                  <a:lnTo>
                    <a:pt x="3862" y="13955"/>
                  </a:lnTo>
                  <a:lnTo>
                    <a:pt x="3380" y="18123"/>
                  </a:lnTo>
                  <a:lnTo>
                    <a:pt x="3029" y="19571"/>
                  </a:lnTo>
                  <a:lnTo>
                    <a:pt x="1712" y="21458"/>
                  </a:lnTo>
                  <a:lnTo>
                    <a:pt x="1712" y="21502"/>
                  </a:lnTo>
                  <a:lnTo>
                    <a:pt x="264" y="24574"/>
                  </a:lnTo>
                  <a:lnTo>
                    <a:pt x="264" y="24617"/>
                  </a:lnTo>
                  <a:lnTo>
                    <a:pt x="1" y="25583"/>
                  </a:lnTo>
                  <a:lnTo>
                    <a:pt x="1" y="25627"/>
                  </a:lnTo>
                  <a:lnTo>
                    <a:pt x="45" y="25714"/>
                  </a:lnTo>
                  <a:lnTo>
                    <a:pt x="527" y="26285"/>
                  </a:lnTo>
                  <a:lnTo>
                    <a:pt x="571" y="26329"/>
                  </a:lnTo>
                  <a:lnTo>
                    <a:pt x="2634" y="27996"/>
                  </a:lnTo>
                  <a:lnTo>
                    <a:pt x="3994" y="29751"/>
                  </a:lnTo>
                  <a:lnTo>
                    <a:pt x="5135" y="31902"/>
                  </a:lnTo>
                  <a:lnTo>
                    <a:pt x="5179" y="31989"/>
                  </a:lnTo>
                  <a:lnTo>
                    <a:pt x="6495" y="32867"/>
                  </a:lnTo>
                  <a:lnTo>
                    <a:pt x="6583" y="32911"/>
                  </a:lnTo>
                  <a:lnTo>
                    <a:pt x="8031" y="32735"/>
                  </a:lnTo>
                  <a:lnTo>
                    <a:pt x="8119" y="32691"/>
                  </a:lnTo>
                  <a:lnTo>
                    <a:pt x="9040" y="32077"/>
                  </a:lnTo>
                  <a:lnTo>
                    <a:pt x="11190" y="30322"/>
                  </a:lnTo>
                  <a:lnTo>
                    <a:pt x="11234" y="30278"/>
                  </a:lnTo>
                  <a:lnTo>
                    <a:pt x="11849" y="29269"/>
                  </a:lnTo>
                  <a:lnTo>
                    <a:pt x="11892" y="29181"/>
                  </a:lnTo>
                  <a:lnTo>
                    <a:pt x="11892" y="28216"/>
                  </a:lnTo>
                  <a:lnTo>
                    <a:pt x="11892" y="28172"/>
                  </a:lnTo>
                  <a:lnTo>
                    <a:pt x="11673" y="26636"/>
                  </a:lnTo>
                  <a:lnTo>
                    <a:pt x="11629" y="26548"/>
                  </a:lnTo>
                  <a:lnTo>
                    <a:pt x="10488" y="25188"/>
                  </a:lnTo>
                  <a:lnTo>
                    <a:pt x="10357" y="24223"/>
                  </a:lnTo>
                  <a:lnTo>
                    <a:pt x="10620" y="23082"/>
                  </a:lnTo>
                  <a:lnTo>
                    <a:pt x="11015" y="21897"/>
                  </a:lnTo>
                  <a:lnTo>
                    <a:pt x="11454" y="20756"/>
                  </a:lnTo>
                  <a:lnTo>
                    <a:pt x="11892" y="19615"/>
                  </a:lnTo>
                  <a:lnTo>
                    <a:pt x="12287" y="18518"/>
                  </a:lnTo>
                  <a:lnTo>
                    <a:pt x="12726" y="17421"/>
                  </a:lnTo>
                  <a:lnTo>
                    <a:pt x="13077" y="16324"/>
                  </a:lnTo>
                  <a:lnTo>
                    <a:pt x="13384" y="15183"/>
                  </a:lnTo>
                  <a:lnTo>
                    <a:pt x="13648" y="14042"/>
                  </a:lnTo>
                  <a:lnTo>
                    <a:pt x="13692" y="13428"/>
                  </a:lnTo>
                  <a:lnTo>
                    <a:pt x="13779" y="12858"/>
                  </a:lnTo>
                  <a:lnTo>
                    <a:pt x="13779" y="12243"/>
                  </a:lnTo>
                  <a:lnTo>
                    <a:pt x="13779" y="11629"/>
                  </a:lnTo>
                  <a:lnTo>
                    <a:pt x="13735" y="11015"/>
                  </a:lnTo>
                  <a:lnTo>
                    <a:pt x="13648" y="10400"/>
                  </a:lnTo>
                  <a:lnTo>
                    <a:pt x="13604" y="10356"/>
                  </a:lnTo>
                  <a:lnTo>
                    <a:pt x="13560" y="10312"/>
                  </a:lnTo>
                  <a:lnTo>
                    <a:pt x="13516" y="10269"/>
                  </a:lnTo>
                  <a:lnTo>
                    <a:pt x="13428" y="10269"/>
                  </a:lnTo>
                  <a:lnTo>
                    <a:pt x="13384" y="10312"/>
                  </a:lnTo>
                  <a:lnTo>
                    <a:pt x="13340" y="10356"/>
                  </a:lnTo>
                  <a:lnTo>
                    <a:pt x="13297" y="10400"/>
                  </a:lnTo>
                  <a:lnTo>
                    <a:pt x="13297" y="10488"/>
                  </a:lnTo>
                  <a:lnTo>
                    <a:pt x="13384" y="11058"/>
                  </a:lnTo>
                  <a:lnTo>
                    <a:pt x="13428" y="11673"/>
                  </a:lnTo>
                  <a:lnTo>
                    <a:pt x="13428" y="12243"/>
                  </a:lnTo>
                  <a:lnTo>
                    <a:pt x="13428" y="12858"/>
                  </a:lnTo>
                  <a:lnTo>
                    <a:pt x="13340" y="13428"/>
                  </a:lnTo>
                  <a:lnTo>
                    <a:pt x="13297" y="13998"/>
                  </a:lnTo>
                  <a:lnTo>
                    <a:pt x="13033" y="15095"/>
                  </a:lnTo>
                  <a:lnTo>
                    <a:pt x="12726" y="16236"/>
                  </a:lnTo>
                  <a:lnTo>
                    <a:pt x="12375" y="17333"/>
                  </a:lnTo>
                  <a:lnTo>
                    <a:pt x="11541" y="19483"/>
                  </a:lnTo>
                  <a:lnTo>
                    <a:pt x="11103" y="20624"/>
                  </a:lnTo>
                  <a:lnTo>
                    <a:pt x="10664" y="21809"/>
                  </a:lnTo>
                  <a:lnTo>
                    <a:pt x="10269" y="22994"/>
                  </a:lnTo>
                  <a:lnTo>
                    <a:pt x="10006" y="24179"/>
                  </a:lnTo>
                  <a:lnTo>
                    <a:pt x="10006" y="24266"/>
                  </a:lnTo>
                  <a:lnTo>
                    <a:pt x="10137" y="25320"/>
                  </a:lnTo>
                  <a:lnTo>
                    <a:pt x="10181" y="25407"/>
                  </a:lnTo>
                  <a:lnTo>
                    <a:pt x="11322" y="26724"/>
                  </a:lnTo>
                  <a:lnTo>
                    <a:pt x="11541" y="28216"/>
                  </a:lnTo>
                  <a:lnTo>
                    <a:pt x="11541" y="29137"/>
                  </a:lnTo>
                  <a:lnTo>
                    <a:pt x="10971" y="30059"/>
                  </a:lnTo>
                  <a:lnTo>
                    <a:pt x="8821" y="31814"/>
                  </a:lnTo>
                  <a:lnTo>
                    <a:pt x="7943" y="32384"/>
                  </a:lnTo>
                  <a:lnTo>
                    <a:pt x="6627" y="32560"/>
                  </a:lnTo>
                  <a:lnTo>
                    <a:pt x="5398" y="31726"/>
                  </a:lnTo>
                  <a:lnTo>
                    <a:pt x="4301" y="29576"/>
                  </a:lnTo>
                  <a:lnTo>
                    <a:pt x="4301" y="29532"/>
                  </a:lnTo>
                  <a:lnTo>
                    <a:pt x="2897" y="27777"/>
                  </a:lnTo>
                  <a:lnTo>
                    <a:pt x="2897" y="27733"/>
                  </a:lnTo>
                  <a:lnTo>
                    <a:pt x="791" y="26066"/>
                  </a:lnTo>
                  <a:lnTo>
                    <a:pt x="396" y="25583"/>
                  </a:lnTo>
                  <a:lnTo>
                    <a:pt x="615" y="24705"/>
                  </a:lnTo>
                  <a:lnTo>
                    <a:pt x="2019" y="21634"/>
                  </a:lnTo>
                  <a:lnTo>
                    <a:pt x="3336" y="19747"/>
                  </a:lnTo>
                  <a:lnTo>
                    <a:pt x="3336" y="19659"/>
                  </a:lnTo>
                  <a:lnTo>
                    <a:pt x="3731" y="18211"/>
                  </a:lnTo>
                  <a:lnTo>
                    <a:pt x="3731" y="18167"/>
                  </a:lnTo>
                  <a:lnTo>
                    <a:pt x="4213" y="14042"/>
                  </a:lnTo>
                  <a:lnTo>
                    <a:pt x="4696" y="11322"/>
                  </a:lnTo>
                  <a:lnTo>
                    <a:pt x="4872" y="8382"/>
                  </a:lnTo>
                  <a:lnTo>
                    <a:pt x="4608" y="5573"/>
                  </a:lnTo>
                  <a:lnTo>
                    <a:pt x="4652" y="3687"/>
                  </a:lnTo>
                  <a:lnTo>
                    <a:pt x="4652" y="3599"/>
                  </a:lnTo>
                  <a:lnTo>
                    <a:pt x="3643" y="1273"/>
                  </a:lnTo>
                  <a:lnTo>
                    <a:pt x="3423" y="790"/>
                  </a:lnTo>
                  <a:lnTo>
                    <a:pt x="3643" y="220"/>
                  </a:lnTo>
                  <a:lnTo>
                    <a:pt x="3687" y="176"/>
                  </a:lnTo>
                  <a:lnTo>
                    <a:pt x="3643" y="88"/>
                  </a:lnTo>
                  <a:lnTo>
                    <a:pt x="3599" y="44"/>
                  </a:lnTo>
                  <a:lnTo>
                    <a:pt x="355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0" name="Google Shape;750;p47"/>
            <p:cNvSpPr/>
            <p:nvPr/>
          </p:nvSpPr>
          <p:spPr>
            <a:xfrm>
              <a:off x="4111675" y="1612925"/>
              <a:ext cx="55975" cy="64750"/>
            </a:xfrm>
            <a:custGeom>
              <a:avLst/>
              <a:gdLst/>
              <a:ahLst/>
              <a:cxnLst/>
              <a:rect l="l" t="t" r="r" b="b"/>
              <a:pathLst>
                <a:path w="2239" h="2590" extrusionOk="0">
                  <a:moveTo>
                    <a:pt x="1273" y="352"/>
                  </a:moveTo>
                  <a:lnTo>
                    <a:pt x="1843" y="483"/>
                  </a:lnTo>
                  <a:lnTo>
                    <a:pt x="1317" y="1800"/>
                  </a:lnTo>
                  <a:lnTo>
                    <a:pt x="1009" y="2151"/>
                  </a:lnTo>
                  <a:lnTo>
                    <a:pt x="966" y="2063"/>
                  </a:lnTo>
                  <a:lnTo>
                    <a:pt x="351" y="659"/>
                  </a:lnTo>
                  <a:lnTo>
                    <a:pt x="395" y="571"/>
                  </a:lnTo>
                  <a:lnTo>
                    <a:pt x="1273" y="352"/>
                  </a:lnTo>
                  <a:close/>
                  <a:moveTo>
                    <a:pt x="1229" y="1"/>
                  </a:moveTo>
                  <a:lnTo>
                    <a:pt x="263" y="220"/>
                  </a:lnTo>
                  <a:lnTo>
                    <a:pt x="176" y="264"/>
                  </a:lnTo>
                  <a:lnTo>
                    <a:pt x="132" y="308"/>
                  </a:lnTo>
                  <a:lnTo>
                    <a:pt x="0" y="571"/>
                  </a:lnTo>
                  <a:lnTo>
                    <a:pt x="0" y="615"/>
                  </a:lnTo>
                  <a:lnTo>
                    <a:pt x="0" y="703"/>
                  </a:lnTo>
                  <a:lnTo>
                    <a:pt x="658" y="2195"/>
                  </a:lnTo>
                  <a:lnTo>
                    <a:pt x="658" y="2239"/>
                  </a:lnTo>
                  <a:lnTo>
                    <a:pt x="834" y="2502"/>
                  </a:lnTo>
                  <a:lnTo>
                    <a:pt x="878" y="2590"/>
                  </a:lnTo>
                  <a:lnTo>
                    <a:pt x="1053" y="2590"/>
                  </a:lnTo>
                  <a:lnTo>
                    <a:pt x="1097" y="2546"/>
                  </a:lnTo>
                  <a:lnTo>
                    <a:pt x="1624" y="2019"/>
                  </a:lnTo>
                  <a:lnTo>
                    <a:pt x="1624" y="1975"/>
                  </a:lnTo>
                  <a:lnTo>
                    <a:pt x="2238" y="396"/>
                  </a:lnTo>
                  <a:lnTo>
                    <a:pt x="2238" y="352"/>
                  </a:lnTo>
                  <a:lnTo>
                    <a:pt x="2238" y="264"/>
                  </a:lnTo>
                  <a:lnTo>
                    <a:pt x="2194" y="220"/>
                  </a:lnTo>
                  <a:lnTo>
                    <a:pt x="2106" y="176"/>
                  </a:lnTo>
                  <a:lnTo>
                    <a:pt x="13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1" name="Google Shape;751;p47"/>
            <p:cNvSpPr/>
            <p:nvPr/>
          </p:nvSpPr>
          <p:spPr>
            <a:xfrm>
              <a:off x="2076700" y="1162050"/>
              <a:ext cx="490400" cy="941275"/>
            </a:xfrm>
            <a:custGeom>
              <a:avLst/>
              <a:gdLst/>
              <a:ahLst/>
              <a:cxnLst/>
              <a:rect l="l" t="t" r="r" b="b"/>
              <a:pathLst>
                <a:path w="19616" h="37651" extrusionOk="0">
                  <a:moveTo>
                    <a:pt x="19440" y="1"/>
                  </a:moveTo>
                  <a:lnTo>
                    <a:pt x="19352" y="45"/>
                  </a:lnTo>
                  <a:lnTo>
                    <a:pt x="19308" y="89"/>
                  </a:lnTo>
                  <a:lnTo>
                    <a:pt x="19264" y="133"/>
                  </a:lnTo>
                  <a:lnTo>
                    <a:pt x="18782" y="1844"/>
                  </a:lnTo>
                  <a:lnTo>
                    <a:pt x="16939" y="5267"/>
                  </a:lnTo>
                  <a:lnTo>
                    <a:pt x="14569" y="10181"/>
                  </a:lnTo>
                  <a:lnTo>
                    <a:pt x="14043" y="11980"/>
                  </a:lnTo>
                  <a:lnTo>
                    <a:pt x="14043" y="12024"/>
                  </a:lnTo>
                  <a:lnTo>
                    <a:pt x="13735" y="16983"/>
                  </a:lnTo>
                  <a:lnTo>
                    <a:pt x="12726" y="19089"/>
                  </a:lnTo>
                  <a:lnTo>
                    <a:pt x="10137" y="23389"/>
                  </a:lnTo>
                  <a:lnTo>
                    <a:pt x="6846" y="28743"/>
                  </a:lnTo>
                  <a:lnTo>
                    <a:pt x="6802" y="28786"/>
                  </a:lnTo>
                  <a:lnTo>
                    <a:pt x="5354" y="34228"/>
                  </a:lnTo>
                  <a:lnTo>
                    <a:pt x="4652" y="35544"/>
                  </a:lnTo>
                  <a:lnTo>
                    <a:pt x="3862" y="35807"/>
                  </a:lnTo>
                  <a:lnTo>
                    <a:pt x="1405" y="35939"/>
                  </a:lnTo>
                  <a:lnTo>
                    <a:pt x="1361" y="35939"/>
                  </a:lnTo>
                  <a:lnTo>
                    <a:pt x="659" y="36158"/>
                  </a:lnTo>
                  <a:lnTo>
                    <a:pt x="571" y="36202"/>
                  </a:lnTo>
                  <a:lnTo>
                    <a:pt x="527" y="36246"/>
                  </a:lnTo>
                  <a:lnTo>
                    <a:pt x="45" y="37431"/>
                  </a:lnTo>
                  <a:lnTo>
                    <a:pt x="1" y="37475"/>
                  </a:lnTo>
                  <a:lnTo>
                    <a:pt x="45" y="37563"/>
                  </a:lnTo>
                  <a:lnTo>
                    <a:pt x="45" y="37606"/>
                  </a:lnTo>
                  <a:lnTo>
                    <a:pt x="132" y="37650"/>
                  </a:lnTo>
                  <a:lnTo>
                    <a:pt x="264" y="37650"/>
                  </a:lnTo>
                  <a:lnTo>
                    <a:pt x="352" y="37563"/>
                  </a:lnTo>
                  <a:lnTo>
                    <a:pt x="834" y="36466"/>
                  </a:lnTo>
                  <a:lnTo>
                    <a:pt x="1449" y="36290"/>
                  </a:lnTo>
                  <a:lnTo>
                    <a:pt x="3906" y="36158"/>
                  </a:lnTo>
                  <a:lnTo>
                    <a:pt x="3950" y="36158"/>
                  </a:lnTo>
                  <a:lnTo>
                    <a:pt x="4828" y="35851"/>
                  </a:lnTo>
                  <a:lnTo>
                    <a:pt x="4915" y="35763"/>
                  </a:lnTo>
                  <a:lnTo>
                    <a:pt x="5661" y="34359"/>
                  </a:lnTo>
                  <a:lnTo>
                    <a:pt x="7153" y="28918"/>
                  </a:lnTo>
                  <a:lnTo>
                    <a:pt x="10444" y="23565"/>
                  </a:lnTo>
                  <a:lnTo>
                    <a:pt x="13033" y="19264"/>
                  </a:lnTo>
                  <a:lnTo>
                    <a:pt x="14086" y="17114"/>
                  </a:lnTo>
                  <a:lnTo>
                    <a:pt x="14086" y="17027"/>
                  </a:lnTo>
                  <a:lnTo>
                    <a:pt x="14394" y="12068"/>
                  </a:lnTo>
                  <a:lnTo>
                    <a:pt x="14876" y="10313"/>
                  </a:lnTo>
                  <a:lnTo>
                    <a:pt x="17246" y="5398"/>
                  </a:lnTo>
                  <a:lnTo>
                    <a:pt x="19133" y="1976"/>
                  </a:lnTo>
                  <a:lnTo>
                    <a:pt x="19133" y="1932"/>
                  </a:lnTo>
                  <a:lnTo>
                    <a:pt x="19615" y="220"/>
                  </a:lnTo>
                  <a:lnTo>
                    <a:pt x="19615" y="176"/>
                  </a:lnTo>
                  <a:lnTo>
                    <a:pt x="19615" y="89"/>
                  </a:lnTo>
                  <a:lnTo>
                    <a:pt x="19571" y="45"/>
                  </a:lnTo>
                  <a:lnTo>
                    <a:pt x="1948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2" name="Google Shape;752;p47"/>
            <p:cNvSpPr/>
            <p:nvPr/>
          </p:nvSpPr>
          <p:spPr>
            <a:xfrm>
              <a:off x="1913250" y="1401200"/>
              <a:ext cx="382875" cy="744900"/>
            </a:xfrm>
            <a:custGeom>
              <a:avLst/>
              <a:gdLst/>
              <a:ahLst/>
              <a:cxnLst/>
              <a:rect l="l" t="t" r="r" b="b"/>
              <a:pathLst>
                <a:path w="15315" h="29796" extrusionOk="0">
                  <a:moveTo>
                    <a:pt x="15008" y="1"/>
                  </a:moveTo>
                  <a:lnTo>
                    <a:pt x="14964" y="89"/>
                  </a:lnTo>
                  <a:lnTo>
                    <a:pt x="14964" y="133"/>
                  </a:lnTo>
                  <a:lnTo>
                    <a:pt x="14613" y="3029"/>
                  </a:lnTo>
                  <a:lnTo>
                    <a:pt x="13867" y="6320"/>
                  </a:lnTo>
                  <a:lnTo>
                    <a:pt x="12945" y="8075"/>
                  </a:lnTo>
                  <a:lnTo>
                    <a:pt x="11058" y="11146"/>
                  </a:lnTo>
                  <a:lnTo>
                    <a:pt x="9215" y="14350"/>
                  </a:lnTo>
                  <a:lnTo>
                    <a:pt x="9215" y="14394"/>
                  </a:lnTo>
                  <a:lnTo>
                    <a:pt x="8250" y="17377"/>
                  </a:lnTo>
                  <a:lnTo>
                    <a:pt x="7416" y="18869"/>
                  </a:lnTo>
                  <a:lnTo>
                    <a:pt x="5573" y="21678"/>
                  </a:lnTo>
                  <a:lnTo>
                    <a:pt x="4696" y="22599"/>
                  </a:lnTo>
                  <a:lnTo>
                    <a:pt x="2853" y="23477"/>
                  </a:lnTo>
                  <a:lnTo>
                    <a:pt x="2809" y="23521"/>
                  </a:lnTo>
                  <a:lnTo>
                    <a:pt x="1800" y="24837"/>
                  </a:lnTo>
                  <a:lnTo>
                    <a:pt x="1756" y="24881"/>
                  </a:lnTo>
                  <a:lnTo>
                    <a:pt x="703" y="27382"/>
                  </a:lnTo>
                  <a:lnTo>
                    <a:pt x="1" y="29576"/>
                  </a:lnTo>
                  <a:lnTo>
                    <a:pt x="1" y="29664"/>
                  </a:lnTo>
                  <a:lnTo>
                    <a:pt x="1" y="29708"/>
                  </a:lnTo>
                  <a:lnTo>
                    <a:pt x="44" y="29752"/>
                  </a:lnTo>
                  <a:lnTo>
                    <a:pt x="132" y="29796"/>
                  </a:lnTo>
                  <a:lnTo>
                    <a:pt x="264" y="29796"/>
                  </a:lnTo>
                  <a:lnTo>
                    <a:pt x="352" y="29708"/>
                  </a:lnTo>
                  <a:lnTo>
                    <a:pt x="1010" y="27514"/>
                  </a:lnTo>
                  <a:lnTo>
                    <a:pt x="2063" y="25057"/>
                  </a:lnTo>
                  <a:lnTo>
                    <a:pt x="3072" y="23784"/>
                  </a:lnTo>
                  <a:lnTo>
                    <a:pt x="4871" y="22906"/>
                  </a:lnTo>
                  <a:lnTo>
                    <a:pt x="4915" y="22863"/>
                  </a:lnTo>
                  <a:lnTo>
                    <a:pt x="5837" y="21897"/>
                  </a:lnTo>
                  <a:lnTo>
                    <a:pt x="7724" y="19045"/>
                  </a:lnTo>
                  <a:lnTo>
                    <a:pt x="8557" y="17509"/>
                  </a:lnTo>
                  <a:lnTo>
                    <a:pt x="9523" y="14525"/>
                  </a:lnTo>
                  <a:lnTo>
                    <a:pt x="11322" y="11322"/>
                  </a:lnTo>
                  <a:lnTo>
                    <a:pt x="13209" y="8250"/>
                  </a:lnTo>
                  <a:lnTo>
                    <a:pt x="14218" y="6495"/>
                  </a:lnTo>
                  <a:lnTo>
                    <a:pt x="14218" y="6451"/>
                  </a:lnTo>
                  <a:lnTo>
                    <a:pt x="14964" y="3116"/>
                  </a:lnTo>
                  <a:lnTo>
                    <a:pt x="14964" y="3072"/>
                  </a:lnTo>
                  <a:lnTo>
                    <a:pt x="15315" y="176"/>
                  </a:lnTo>
                  <a:lnTo>
                    <a:pt x="15271" y="89"/>
                  </a:lnTo>
                  <a:lnTo>
                    <a:pt x="15271" y="45"/>
                  </a:lnTo>
                  <a:lnTo>
                    <a:pt x="1522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3" name="Google Shape;753;p47"/>
            <p:cNvSpPr/>
            <p:nvPr/>
          </p:nvSpPr>
          <p:spPr>
            <a:xfrm>
              <a:off x="1927525" y="1297000"/>
              <a:ext cx="446500" cy="875425"/>
            </a:xfrm>
            <a:custGeom>
              <a:avLst/>
              <a:gdLst/>
              <a:ahLst/>
              <a:cxnLst/>
              <a:rect l="l" t="t" r="r" b="b"/>
              <a:pathLst>
                <a:path w="17860" h="35017" extrusionOk="0">
                  <a:moveTo>
                    <a:pt x="17596" y="0"/>
                  </a:moveTo>
                  <a:lnTo>
                    <a:pt x="17552" y="44"/>
                  </a:lnTo>
                  <a:lnTo>
                    <a:pt x="17508" y="132"/>
                  </a:lnTo>
                  <a:lnTo>
                    <a:pt x="15753" y="3862"/>
                  </a:lnTo>
                  <a:lnTo>
                    <a:pt x="15753" y="3906"/>
                  </a:lnTo>
                  <a:lnTo>
                    <a:pt x="15490" y="5485"/>
                  </a:lnTo>
                  <a:lnTo>
                    <a:pt x="15183" y="7855"/>
                  </a:lnTo>
                  <a:lnTo>
                    <a:pt x="14744" y="10268"/>
                  </a:lnTo>
                  <a:lnTo>
                    <a:pt x="13822" y="12199"/>
                  </a:lnTo>
                  <a:lnTo>
                    <a:pt x="11716" y="15709"/>
                  </a:lnTo>
                  <a:lnTo>
                    <a:pt x="9741" y="18913"/>
                  </a:lnTo>
                  <a:lnTo>
                    <a:pt x="8996" y="21107"/>
                  </a:lnTo>
                  <a:lnTo>
                    <a:pt x="7986" y="24485"/>
                  </a:lnTo>
                  <a:lnTo>
                    <a:pt x="6538" y="26899"/>
                  </a:lnTo>
                  <a:lnTo>
                    <a:pt x="5748" y="27469"/>
                  </a:lnTo>
                  <a:lnTo>
                    <a:pt x="3423" y="28215"/>
                  </a:lnTo>
                  <a:lnTo>
                    <a:pt x="3379" y="28259"/>
                  </a:lnTo>
                  <a:lnTo>
                    <a:pt x="2764" y="28742"/>
                  </a:lnTo>
                  <a:lnTo>
                    <a:pt x="2721" y="28786"/>
                  </a:lnTo>
                  <a:lnTo>
                    <a:pt x="1887" y="30146"/>
                  </a:lnTo>
                  <a:lnTo>
                    <a:pt x="1843" y="30146"/>
                  </a:lnTo>
                  <a:lnTo>
                    <a:pt x="834" y="32998"/>
                  </a:lnTo>
                  <a:lnTo>
                    <a:pt x="0" y="34797"/>
                  </a:lnTo>
                  <a:lnTo>
                    <a:pt x="0" y="34841"/>
                  </a:lnTo>
                  <a:lnTo>
                    <a:pt x="0" y="34929"/>
                  </a:lnTo>
                  <a:lnTo>
                    <a:pt x="44" y="34973"/>
                  </a:lnTo>
                  <a:lnTo>
                    <a:pt x="88" y="35017"/>
                  </a:lnTo>
                  <a:lnTo>
                    <a:pt x="263" y="35017"/>
                  </a:lnTo>
                  <a:lnTo>
                    <a:pt x="307" y="34929"/>
                  </a:lnTo>
                  <a:lnTo>
                    <a:pt x="1141" y="33130"/>
                  </a:lnTo>
                  <a:lnTo>
                    <a:pt x="2194" y="30278"/>
                  </a:lnTo>
                  <a:lnTo>
                    <a:pt x="2984" y="29005"/>
                  </a:lnTo>
                  <a:lnTo>
                    <a:pt x="3554" y="28566"/>
                  </a:lnTo>
                  <a:lnTo>
                    <a:pt x="5880" y="27776"/>
                  </a:lnTo>
                  <a:lnTo>
                    <a:pt x="5924" y="27733"/>
                  </a:lnTo>
                  <a:lnTo>
                    <a:pt x="6758" y="27162"/>
                  </a:lnTo>
                  <a:lnTo>
                    <a:pt x="6801" y="27118"/>
                  </a:lnTo>
                  <a:lnTo>
                    <a:pt x="8293" y="24661"/>
                  </a:lnTo>
                  <a:lnTo>
                    <a:pt x="8337" y="24617"/>
                  </a:lnTo>
                  <a:lnTo>
                    <a:pt x="9347" y="21238"/>
                  </a:lnTo>
                  <a:lnTo>
                    <a:pt x="10049" y="19044"/>
                  </a:lnTo>
                  <a:lnTo>
                    <a:pt x="11979" y="15885"/>
                  </a:lnTo>
                  <a:lnTo>
                    <a:pt x="14130" y="12374"/>
                  </a:lnTo>
                  <a:lnTo>
                    <a:pt x="15095" y="10400"/>
                  </a:lnTo>
                  <a:lnTo>
                    <a:pt x="15095" y="10356"/>
                  </a:lnTo>
                  <a:lnTo>
                    <a:pt x="15534" y="7943"/>
                  </a:lnTo>
                  <a:lnTo>
                    <a:pt x="15797" y="5529"/>
                  </a:lnTo>
                  <a:lnTo>
                    <a:pt x="16104" y="3993"/>
                  </a:lnTo>
                  <a:lnTo>
                    <a:pt x="17816" y="264"/>
                  </a:lnTo>
                  <a:lnTo>
                    <a:pt x="17859" y="176"/>
                  </a:lnTo>
                  <a:lnTo>
                    <a:pt x="17859" y="132"/>
                  </a:lnTo>
                  <a:lnTo>
                    <a:pt x="17816" y="88"/>
                  </a:lnTo>
                  <a:lnTo>
                    <a:pt x="17772" y="44"/>
                  </a:lnTo>
                  <a:lnTo>
                    <a:pt x="1768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47"/>
            <p:cNvSpPr/>
            <p:nvPr/>
          </p:nvSpPr>
          <p:spPr>
            <a:xfrm>
              <a:off x="1977975" y="1250925"/>
              <a:ext cx="449800" cy="917125"/>
            </a:xfrm>
            <a:custGeom>
              <a:avLst/>
              <a:gdLst/>
              <a:ahLst/>
              <a:cxnLst/>
              <a:rect l="l" t="t" r="r" b="b"/>
              <a:pathLst>
                <a:path w="17992" h="36685" extrusionOk="0">
                  <a:moveTo>
                    <a:pt x="17772" y="0"/>
                  </a:moveTo>
                  <a:lnTo>
                    <a:pt x="17684" y="44"/>
                  </a:lnTo>
                  <a:lnTo>
                    <a:pt x="17640" y="88"/>
                  </a:lnTo>
                  <a:lnTo>
                    <a:pt x="16412" y="2896"/>
                  </a:lnTo>
                  <a:lnTo>
                    <a:pt x="14964" y="5924"/>
                  </a:lnTo>
                  <a:lnTo>
                    <a:pt x="14920" y="5968"/>
                  </a:lnTo>
                  <a:lnTo>
                    <a:pt x="14569" y="7943"/>
                  </a:lnTo>
                  <a:lnTo>
                    <a:pt x="14393" y="10400"/>
                  </a:lnTo>
                  <a:lnTo>
                    <a:pt x="13911" y="12638"/>
                  </a:lnTo>
                  <a:lnTo>
                    <a:pt x="12726" y="14920"/>
                  </a:lnTo>
                  <a:lnTo>
                    <a:pt x="8821" y="21238"/>
                  </a:lnTo>
                  <a:lnTo>
                    <a:pt x="8075" y="22994"/>
                  </a:lnTo>
                  <a:lnTo>
                    <a:pt x="8075" y="23037"/>
                  </a:lnTo>
                  <a:lnTo>
                    <a:pt x="7285" y="26241"/>
                  </a:lnTo>
                  <a:lnTo>
                    <a:pt x="6407" y="29137"/>
                  </a:lnTo>
                  <a:lnTo>
                    <a:pt x="5837" y="29839"/>
                  </a:lnTo>
                  <a:lnTo>
                    <a:pt x="2458" y="30629"/>
                  </a:lnTo>
                  <a:lnTo>
                    <a:pt x="2414" y="30629"/>
                  </a:lnTo>
                  <a:lnTo>
                    <a:pt x="1756" y="31111"/>
                  </a:lnTo>
                  <a:lnTo>
                    <a:pt x="1712" y="31155"/>
                  </a:lnTo>
                  <a:lnTo>
                    <a:pt x="966" y="32252"/>
                  </a:lnTo>
                  <a:lnTo>
                    <a:pt x="966" y="32296"/>
                  </a:lnTo>
                  <a:lnTo>
                    <a:pt x="1" y="35368"/>
                  </a:lnTo>
                  <a:lnTo>
                    <a:pt x="1" y="35456"/>
                  </a:lnTo>
                  <a:lnTo>
                    <a:pt x="44" y="36553"/>
                  </a:lnTo>
                  <a:lnTo>
                    <a:pt x="132" y="36640"/>
                  </a:lnTo>
                  <a:lnTo>
                    <a:pt x="220" y="36684"/>
                  </a:lnTo>
                  <a:lnTo>
                    <a:pt x="308" y="36684"/>
                  </a:lnTo>
                  <a:lnTo>
                    <a:pt x="352" y="36640"/>
                  </a:lnTo>
                  <a:lnTo>
                    <a:pt x="395" y="36596"/>
                  </a:lnTo>
                  <a:lnTo>
                    <a:pt x="395" y="36509"/>
                  </a:lnTo>
                  <a:lnTo>
                    <a:pt x="352" y="35456"/>
                  </a:lnTo>
                  <a:lnTo>
                    <a:pt x="1273" y="32428"/>
                  </a:lnTo>
                  <a:lnTo>
                    <a:pt x="1975" y="31375"/>
                  </a:lnTo>
                  <a:lnTo>
                    <a:pt x="2589" y="30936"/>
                  </a:lnTo>
                  <a:lnTo>
                    <a:pt x="5968" y="30190"/>
                  </a:lnTo>
                  <a:lnTo>
                    <a:pt x="6056" y="30102"/>
                  </a:lnTo>
                  <a:lnTo>
                    <a:pt x="6714" y="29356"/>
                  </a:lnTo>
                  <a:lnTo>
                    <a:pt x="6758" y="29312"/>
                  </a:lnTo>
                  <a:lnTo>
                    <a:pt x="7636" y="26328"/>
                  </a:lnTo>
                  <a:lnTo>
                    <a:pt x="8426" y="23125"/>
                  </a:lnTo>
                  <a:lnTo>
                    <a:pt x="9128" y="21414"/>
                  </a:lnTo>
                  <a:lnTo>
                    <a:pt x="13033" y="15095"/>
                  </a:lnTo>
                  <a:lnTo>
                    <a:pt x="14262" y="12769"/>
                  </a:lnTo>
                  <a:lnTo>
                    <a:pt x="14262" y="12726"/>
                  </a:lnTo>
                  <a:lnTo>
                    <a:pt x="14700" y="10444"/>
                  </a:lnTo>
                  <a:lnTo>
                    <a:pt x="14744" y="10444"/>
                  </a:lnTo>
                  <a:lnTo>
                    <a:pt x="14920" y="7986"/>
                  </a:lnTo>
                  <a:lnTo>
                    <a:pt x="15271" y="6056"/>
                  </a:lnTo>
                  <a:lnTo>
                    <a:pt x="16719" y="3028"/>
                  </a:lnTo>
                  <a:lnTo>
                    <a:pt x="17992" y="264"/>
                  </a:lnTo>
                  <a:lnTo>
                    <a:pt x="17992" y="176"/>
                  </a:lnTo>
                  <a:lnTo>
                    <a:pt x="17992" y="132"/>
                  </a:lnTo>
                  <a:lnTo>
                    <a:pt x="17948" y="44"/>
                  </a:lnTo>
                  <a:lnTo>
                    <a:pt x="1790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47"/>
            <p:cNvSpPr/>
            <p:nvPr/>
          </p:nvSpPr>
          <p:spPr>
            <a:xfrm>
              <a:off x="2010875" y="1153275"/>
              <a:ext cx="468450" cy="980750"/>
            </a:xfrm>
            <a:custGeom>
              <a:avLst/>
              <a:gdLst/>
              <a:ahLst/>
              <a:cxnLst/>
              <a:rect l="l" t="t" r="r" b="b"/>
              <a:pathLst>
                <a:path w="18738" h="39230" extrusionOk="0">
                  <a:moveTo>
                    <a:pt x="18475" y="1"/>
                  </a:moveTo>
                  <a:lnTo>
                    <a:pt x="18431" y="45"/>
                  </a:lnTo>
                  <a:lnTo>
                    <a:pt x="18387" y="89"/>
                  </a:lnTo>
                  <a:lnTo>
                    <a:pt x="18387" y="176"/>
                  </a:lnTo>
                  <a:lnTo>
                    <a:pt x="18036" y="3424"/>
                  </a:lnTo>
                  <a:lnTo>
                    <a:pt x="16588" y="6407"/>
                  </a:lnTo>
                  <a:lnTo>
                    <a:pt x="14833" y="10050"/>
                  </a:lnTo>
                  <a:lnTo>
                    <a:pt x="14438" y="11410"/>
                  </a:lnTo>
                  <a:lnTo>
                    <a:pt x="14438" y="11454"/>
                  </a:lnTo>
                  <a:lnTo>
                    <a:pt x="14218" y="14920"/>
                  </a:lnTo>
                  <a:lnTo>
                    <a:pt x="13736" y="17070"/>
                  </a:lnTo>
                  <a:lnTo>
                    <a:pt x="12331" y="19703"/>
                  </a:lnTo>
                  <a:lnTo>
                    <a:pt x="10269" y="23038"/>
                  </a:lnTo>
                  <a:lnTo>
                    <a:pt x="8250" y="26329"/>
                  </a:lnTo>
                  <a:lnTo>
                    <a:pt x="7548" y="28128"/>
                  </a:lnTo>
                  <a:lnTo>
                    <a:pt x="7505" y="28128"/>
                  </a:lnTo>
                  <a:lnTo>
                    <a:pt x="6715" y="31683"/>
                  </a:lnTo>
                  <a:lnTo>
                    <a:pt x="5925" y="34579"/>
                  </a:lnTo>
                  <a:lnTo>
                    <a:pt x="3204" y="34886"/>
                  </a:lnTo>
                  <a:lnTo>
                    <a:pt x="3160" y="34930"/>
                  </a:lnTo>
                  <a:lnTo>
                    <a:pt x="1493" y="35500"/>
                  </a:lnTo>
                  <a:lnTo>
                    <a:pt x="1405" y="35544"/>
                  </a:lnTo>
                  <a:lnTo>
                    <a:pt x="791" y="36422"/>
                  </a:lnTo>
                  <a:lnTo>
                    <a:pt x="747" y="36422"/>
                  </a:lnTo>
                  <a:lnTo>
                    <a:pt x="45" y="38265"/>
                  </a:lnTo>
                  <a:lnTo>
                    <a:pt x="45" y="38352"/>
                  </a:lnTo>
                  <a:lnTo>
                    <a:pt x="1" y="39054"/>
                  </a:lnTo>
                  <a:lnTo>
                    <a:pt x="1" y="39142"/>
                  </a:lnTo>
                  <a:lnTo>
                    <a:pt x="45" y="39186"/>
                  </a:lnTo>
                  <a:lnTo>
                    <a:pt x="89" y="39230"/>
                  </a:lnTo>
                  <a:lnTo>
                    <a:pt x="176" y="39230"/>
                  </a:lnTo>
                  <a:lnTo>
                    <a:pt x="308" y="39186"/>
                  </a:lnTo>
                  <a:lnTo>
                    <a:pt x="352" y="39098"/>
                  </a:lnTo>
                  <a:lnTo>
                    <a:pt x="396" y="38396"/>
                  </a:lnTo>
                  <a:lnTo>
                    <a:pt x="1054" y="36597"/>
                  </a:lnTo>
                  <a:lnTo>
                    <a:pt x="1668" y="35807"/>
                  </a:lnTo>
                  <a:lnTo>
                    <a:pt x="3248" y="35237"/>
                  </a:lnTo>
                  <a:lnTo>
                    <a:pt x="6100" y="34886"/>
                  </a:lnTo>
                  <a:lnTo>
                    <a:pt x="6188" y="34842"/>
                  </a:lnTo>
                  <a:lnTo>
                    <a:pt x="6232" y="34754"/>
                  </a:lnTo>
                  <a:lnTo>
                    <a:pt x="7066" y="31770"/>
                  </a:lnTo>
                  <a:lnTo>
                    <a:pt x="7856" y="28216"/>
                  </a:lnTo>
                  <a:lnTo>
                    <a:pt x="8558" y="26461"/>
                  </a:lnTo>
                  <a:lnTo>
                    <a:pt x="10532" y="23214"/>
                  </a:lnTo>
                  <a:lnTo>
                    <a:pt x="12639" y="19879"/>
                  </a:lnTo>
                  <a:lnTo>
                    <a:pt x="14043" y="17202"/>
                  </a:lnTo>
                  <a:lnTo>
                    <a:pt x="14087" y="17158"/>
                  </a:lnTo>
                  <a:lnTo>
                    <a:pt x="14569" y="15008"/>
                  </a:lnTo>
                  <a:lnTo>
                    <a:pt x="14569" y="14964"/>
                  </a:lnTo>
                  <a:lnTo>
                    <a:pt x="14789" y="11498"/>
                  </a:lnTo>
                  <a:lnTo>
                    <a:pt x="15140" y="10181"/>
                  </a:lnTo>
                  <a:lnTo>
                    <a:pt x="16895" y="6583"/>
                  </a:lnTo>
                  <a:lnTo>
                    <a:pt x="18343" y="3555"/>
                  </a:lnTo>
                  <a:lnTo>
                    <a:pt x="18387" y="3511"/>
                  </a:lnTo>
                  <a:lnTo>
                    <a:pt x="18738" y="220"/>
                  </a:lnTo>
                  <a:lnTo>
                    <a:pt x="18738" y="133"/>
                  </a:lnTo>
                  <a:lnTo>
                    <a:pt x="18694" y="89"/>
                  </a:lnTo>
                  <a:lnTo>
                    <a:pt x="18650" y="45"/>
                  </a:lnTo>
                  <a:lnTo>
                    <a:pt x="1856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47"/>
            <p:cNvSpPr/>
            <p:nvPr/>
          </p:nvSpPr>
          <p:spPr>
            <a:xfrm>
              <a:off x="1860600" y="1609650"/>
              <a:ext cx="307175" cy="510125"/>
            </a:xfrm>
            <a:custGeom>
              <a:avLst/>
              <a:gdLst/>
              <a:ahLst/>
              <a:cxnLst/>
              <a:rect l="l" t="t" r="r" b="b"/>
              <a:pathLst>
                <a:path w="12287" h="20405" extrusionOk="0">
                  <a:moveTo>
                    <a:pt x="12067" y="0"/>
                  </a:moveTo>
                  <a:lnTo>
                    <a:pt x="12024" y="44"/>
                  </a:lnTo>
                  <a:lnTo>
                    <a:pt x="11980" y="88"/>
                  </a:lnTo>
                  <a:lnTo>
                    <a:pt x="8469" y="5529"/>
                  </a:lnTo>
                  <a:lnTo>
                    <a:pt x="6363" y="8425"/>
                  </a:lnTo>
                  <a:lnTo>
                    <a:pt x="4608" y="11365"/>
                  </a:lnTo>
                  <a:lnTo>
                    <a:pt x="2721" y="13998"/>
                  </a:lnTo>
                  <a:lnTo>
                    <a:pt x="2721" y="14042"/>
                  </a:lnTo>
                  <a:lnTo>
                    <a:pt x="1273" y="16806"/>
                  </a:lnTo>
                  <a:lnTo>
                    <a:pt x="1273" y="16850"/>
                  </a:lnTo>
                  <a:lnTo>
                    <a:pt x="0" y="20141"/>
                  </a:lnTo>
                  <a:lnTo>
                    <a:pt x="0" y="20229"/>
                  </a:lnTo>
                  <a:lnTo>
                    <a:pt x="0" y="20273"/>
                  </a:lnTo>
                  <a:lnTo>
                    <a:pt x="44" y="20361"/>
                  </a:lnTo>
                  <a:lnTo>
                    <a:pt x="88" y="20404"/>
                  </a:lnTo>
                  <a:lnTo>
                    <a:pt x="176" y="20404"/>
                  </a:lnTo>
                  <a:lnTo>
                    <a:pt x="264" y="20361"/>
                  </a:lnTo>
                  <a:lnTo>
                    <a:pt x="307" y="20273"/>
                  </a:lnTo>
                  <a:lnTo>
                    <a:pt x="1580" y="16982"/>
                  </a:lnTo>
                  <a:lnTo>
                    <a:pt x="3028" y="14173"/>
                  </a:lnTo>
                  <a:lnTo>
                    <a:pt x="4915" y="11541"/>
                  </a:lnTo>
                  <a:lnTo>
                    <a:pt x="6670" y="8645"/>
                  </a:lnTo>
                  <a:lnTo>
                    <a:pt x="8776" y="5705"/>
                  </a:lnTo>
                  <a:lnTo>
                    <a:pt x="12243" y="263"/>
                  </a:lnTo>
                  <a:lnTo>
                    <a:pt x="12287" y="176"/>
                  </a:lnTo>
                  <a:lnTo>
                    <a:pt x="12287" y="132"/>
                  </a:lnTo>
                  <a:lnTo>
                    <a:pt x="12243" y="88"/>
                  </a:lnTo>
                  <a:lnTo>
                    <a:pt x="1219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47"/>
            <p:cNvSpPr/>
            <p:nvPr/>
          </p:nvSpPr>
          <p:spPr>
            <a:xfrm>
              <a:off x="3805600" y="1948625"/>
              <a:ext cx="105350" cy="186500"/>
            </a:xfrm>
            <a:custGeom>
              <a:avLst/>
              <a:gdLst/>
              <a:ahLst/>
              <a:cxnLst/>
              <a:rect l="l" t="t" r="r" b="b"/>
              <a:pathLst>
                <a:path w="4214" h="7460" extrusionOk="0">
                  <a:moveTo>
                    <a:pt x="1317" y="483"/>
                  </a:moveTo>
                  <a:lnTo>
                    <a:pt x="3599" y="4037"/>
                  </a:lnTo>
                  <a:lnTo>
                    <a:pt x="3818" y="4695"/>
                  </a:lnTo>
                  <a:lnTo>
                    <a:pt x="3511" y="6758"/>
                  </a:lnTo>
                  <a:lnTo>
                    <a:pt x="2809" y="7109"/>
                  </a:lnTo>
                  <a:lnTo>
                    <a:pt x="2238" y="6802"/>
                  </a:lnTo>
                  <a:lnTo>
                    <a:pt x="1273" y="5705"/>
                  </a:lnTo>
                  <a:lnTo>
                    <a:pt x="395" y="3993"/>
                  </a:lnTo>
                  <a:lnTo>
                    <a:pt x="352" y="2238"/>
                  </a:lnTo>
                  <a:lnTo>
                    <a:pt x="1185" y="702"/>
                  </a:lnTo>
                  <a:lnTo>
                    <a:pt x="1317" y="483"/>
                  </a:lnTo>
                  <a:close/>
                  <a:moveTo>
                    <a:pt x="1273" y="0"/>
                  </a:moveTo>
                  <a:lnTo>
                    <a:pt x="1185" y="88"/>
                  </a:lnTo>
                  <a:lnTo>
                    <a:pt x="878" y="483"/>
                  </a:lnTo>
                  <a:lnTo>
                    <a:pt x="878" y="527"/>
                  </a:lnTo>
                  <a:lnTo>
                    <a:pt x="0" y="2150"/>
                  </a:lnTo>
                  <a:lnTo>
                    <a:pt x="0" y="2238"/>
                  </a:lnTo>
                  <a:lnTo>
                    <a:pt x="88" y="4081"/>
                  </a:lnTo>
                  <a:lnTo>
                    <a:pt x="88" y="4125"/>
                  </a:lnTo>
                  <a:lnTo>
                    <a:pt x="1010" y="5880"/>
                  </a:lnTo>
                  <a:lnTo>
                    <a:pt x="1010" y="5924"/>
                  </a:lnTo>
                  <a:lnTo>
                    <a:pt x="1975" y="7065"/>
                  </a:lnTo>
                  <a:lnTo>
                    <a:pt x="2019" y="7109"/>
                  </a:lnTo>
                  <a:lnTo>
                    <a:pt x="2765" y="7460"/>
                  </a:lnTo>
                  <a:lnTo>
                    <a:pt x="2897" y="7460"/>
                  </a:lnTo>
                  <a:lnTo>
                    <a:pt x="3730" y="7065"/>
                  </a:lnTo>
                  <a:lnTo>
                    <a:pt x="3818" y="6977"/>
                  </a:lnTo>
                  <a:lnTo>
                    <a:pt x="3862" y="6933"/>
                  </a:lnTo>
                  <a:lnTo>
                    <a:pt x="4213" y="4739"/>
                  </a:lnTo>
                  <a:lnTo>
                    <a:pt x="4169" y="4651"/>
                  </a:lnTo>
                  <a:lnTo>
                    <a:pt x="3906" y="3906"/>
                  </a:lnTo>
                  <a:lnTo>
                    <a:pt x="3906" y="3862"/>
                  </a:lnTo>
                  <a:lnTo>
                    <a:pt x="1492" y="88"/>
                  </a:lnTo>
                  <a:lnTo>
                    <a:pt x="1405" y="44"/>
                  </a:lnTo>
                  <a:lnTo>
                    <a:pt x="131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8" name="Google Shape;758;p47"/>
            <p:cNvSpPr/>
            <p:nvPr/>
          </p:nvSpPr>
          <p:spPr>
            <a:xfrm>
              <a:off x="3788050" y="1933250"/>
              <a:ext cx="133850" cy="229300"/>
            </a:xfrm>
            <a:custGeom>
              <a:avLst/>
              <a:gdLst/>
              <a:ahLst/>
              <a:cxnLst/>
              <a:rect l="l" t="t" r="r" b="b"/>
              <a:pathLst>
                <a:path w="5354" h="9172" extrusionOk="0">
                  <a:moveTo>
                    <a:pt x="2194" y="352"/>
                  </a:moveTo>
                  <a:lnTo>
                    <a:pt x="2633" y="484"/>
                  </a:lnTo>
                  <a:lnTo>
                    <a:pt x="4520" y="3994"/>
                  </a:lnTo>
                  <a:lnTo>
                    <a:pt x="5003" y="5003"/>
                  </a:lnTo>
                  <a:lnTo>
                    <a:pt x="4871" y="7153"/>
                  </a:lnTo>
                  <a:lnTo>
                    <a:pt x="4608" y="8163"/>
                  </a:lnTo>
                  <a:lnTo>
                    <a:pt x="4257" y="8557"/>
                  </a:lnTo>
                  <a:lnTo>
                    <a:pt x="3467" y="8821"/>
                  </a:lnTo>
                  <a:lnTo>
                    <a:pt x="2897" y="8426"/>
                  </a:lnTo>
                  <a:lnTo>
                    <a:pt x="1317" y="6451"/>
                  </a:lnTo>
                  <a:lnTo>
                    <a:pt x="483" y="4696"/>
                  </a:lnTo>
                  <a:lnTo>
                    <a:pt x="351" y="3862"/>
                  </a:lnTo>
                  <a:lnTo>
                    <a:pt x="395" y="2765"/>
                  </a:lnTo>
                  <a:lnTo>
                    <a:pt x="790" y="1800"/>
                  </a:lnTo>
                  <a:lnTo>
                    <a:pt x="1624" y="659"/>
                  </a:lnTo>
                  <a:lnTo>
                    <a:pt x="2194" y="352"/>
                  </a:lnTo>
                  <a:close/>
                  <a:moveTo>
                    <a:pt x="2063" y="1"/>
                  </a:moveTo>
                  <a:lnTo>
                    <a:pt x="1448" y="352"/>
                  </a:lnTo>
                  <a:lnTo>
                    <a:pt x="1361" y="440"/>
                  </a:lnTo>
                  <a:lnTo>
                    <a:pt x="483" y="1624"/>
                  </a:lnTo>
                  <a:lnTo>
                    <a:pt x="483" y="1668"/>
                  </a:lnTo>
                  <a:lnTo>
                    <a:pt x="88" y="2678"/>
                  </a:lnTo>
                  <a:lnTo>
                    <a:pt x="44" y="2721"/>
                  </a:lnTo>
                  <a:lnTo>
                    <a:pt x="0" y="3862"/>
                  </a:lnTo>
                  <a:lnTo>
                    <a:pt x="0" y="3906"/>
                  </a:lnTo>
                  <a:lnTo>
                    <a:pt x="176" y="4784"/>
                  </a:lnTo>
                  <a:lnTo>
                    <a:pt x="176" y="4828"/>
                  </a:lnTo>
                  <a:lnTo>
                    <a:pt x="1010" y="6583"/>
                  </a:lnTo>
                  <a:lnTo>
                    <a:pt x="1054" y="6627"/>
                  </a:lnTo>
                  <a:lnTo>
                    <a:pt x="2633" y="8689"/>
                  </a:lnTo>
                  <a:lnTo>
                    <a:pt x="2677" y="8733"/>
                  </a:lnTo>
                  <a:lnTo>
                    <a:pt x="3335" y="9128"/>
                  </a:lnTo>
                  <a:lnTo>
                    <a:pt x="3467" y="9172"/>
                  </a:lnTo>
                  <a:lnTo>
                    <a:pt x="3511" y="9172"/>
                  </a:lnTo>
                  <a:lnTo>
                    <a:pt x="4432" y="8865"/>
                  </a:lnTo>
                  <a:lnTo>
                    <a:pt x="4520" y="8821"/>
                  </a:lnTo>
                  <a:lnTo>
                    <a:pt x="4915" y="8338"/>
                  </a:lnTo>
                  <a:lnTo>
                    <a:pt x="4959" y="8250"/>
                  </a:lnTo>
                  <a:lnTo>
                    <a:pt x="5222" y="7241"/>
                  </a:lnTo>
                  <a:lnTo>
                    <a:pt x="5222" y="7197"/>
                  </a:lnTo>
                  <a:lnTo>
                    <a:pt x="5354" y="5003"/>
                  </a:lnTo>
                  <a:lnTo>
                    <a:pt x="5354" y="4915"/>
                  </a:lnTo>
                  <a:lnTo>
                    <a:pt x="4871" y="3862"/>
                  </a:lnTo>
                  <a:lnTo>
                    <a:pt x="2897" y="264"/>
                  </a:lnTo>
                  <a:lnTo>
                    <a:pt x="2853" y="176"/>
                  </a:lnTo>
                  <a:lnTo>
                    <a:pt x="2809" y="176"/>
                  </a:lnTo>
                  <a:lnTo>
                    <a:pt x="219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9" name="Google Shape;759;p47"/>
            <p:cNvSpPr/>
            <p:nvPr/>
          </p:nvSpPr>
          <p:spPr>
            <a:xfrm>
              <a:off x="3671775" y="2997350"/>
              <a:ext cx="187600" cy="399350"/>
            </a:xfrm>
            <a:custGeom>
              <a:avLst/>
              <a:gdLst/>
              <a:ahLst/>
              <a:cxnLst/>
              <a:rect l="l" t="t" r="r" b="b"/>
              <a:pathLst>
                <a:path w="7504" h="15974" extrusionOk="0">
                  <a:moveTo>
                    <a:pt x="1843" y="1"/>
                  </a:moveTo>
                  <a:lnTo>
                    <a:pt x="1755" y="45"/>
                  </a:lnTo>
                  <a:lnTo>
                    <a:pt x="790" y="615"/>
                  </a:lnTo>
                  <a:lnTo>
                    <a:pt x="746" y="703"/>
                  </a:lnTo>
                  <a:lnTo>
                    <a:pt x="176" y="1712"/>
                  </a:lnTo>
                  <a:lnTo>
                    <a:pt x="176" y="1756"/>
                  </a:lnTo>
                  <a:lnTo>
                    <a:pt x="0" y="2941"/>
                  </a:lnTo>
                  <a:lnTo>
                    <a:pt x="0" y="2985"/>
                  </a:lnTo>
                  <a:lnTo>
                    <a:pt x="351" y="5530"/>
                  </a:lnTo>
                  <a:lnTo>
                    <a:pt x="395" y="5617"/>
                  </a:lnTo>
                  <a:lnTo>
                    <a:pt x="1185" y="6890"/>
                  </a:lnTo>
                  <a:lnTo>
                    <a:pt x="1229" y="6890"/>
                  </a:lnTo>
                  <a:lnTo>
                    <a:pt x="4783" y="10751"/>
                  </a:lnTo>
                  <a:lnTo>
                    <a:pt x="4432" y="11848"/>
                  </a:lnTo>
                  <a:lnTo>
                    <a:pt x="4169" y="12726"/>
                  </a:lnTo>
                  <a:lnTo>
                    <a:pt x="3467" y="13516"/>
                  </a:lnTo>
                  <a:lnTo>
                    <a:pt x="2150" y="14920"/>
                  </a:lnTo>
                  <a:lnTo>
                    <a:pt x="1009" y="15622"/>
                  </a:lnTo>
                  <a:lnTo>
                    <a:pt x="922" y="15666"/>
                  </a:lnTo>
                  <a:lnTo>
                    <a:pt x="922" y="15754"/>
                  </a:lnTo>
                  <a:lnTo>
                    <a:pt x="922" y="15798"/>
                  </a:lnTo>
                  <a:lnTo>
                    <a:pt x="922" y="15885"/>
                  </a:lnTo>
                  <a:lnTo>
                    <a:pt x="1009" y="15929"/>
                  </a:lnTo>
                  <a:lnTo>
                    <a:pt x="1097" y="15973"/>
                  </a:lnTo>
                  <a:lnTo>
                    <a:pt x="1185" y="15929"/>
                  </a:lnTo>
                  <a:lnTo>
                    <a:pt x="2370" y="15227"/>
                  </a:lnTo>
                  <a:lnTo>
                    <a:pt x="2413" y="15183"/>
                  </a:lnTo>
                  <a:lnTo>
                    <a:pt x="3598" y="13911"/>
                  </a:lnTo>
                  <a:lnTo>
                    <a:pt x="4213" y="13209"/>
                  </a:lnTo>
                  <a:lnTo>
                    <a:pt x="4432" y="12902"/>
                  </a:lnTo>
                  <a:lnTo>
                    <a:pt x="4476" y="12770"/>
                  </a:lnTo>
                  <a:lnTo>
                    <a:pt x="4739" y="11980"/>
                  </a:lnTo>
                  <a:lnTo>
                    <a:pt x="5178" y="10795"/>
                  </a:lnTo>
                  <a:lnTo>
                    <a:pt x="5178" y="10664"/>
                  </a:lnTo>
                  <a:lnTo>
                    <a:pt x="5134" y="10576"/>
                  </a:lnTo>
                  <a:lnTo>
                    <a:pt x="1492" y="6671"/>
                  </a:lnTo>
                  <a:lnTo>
                    <a:pt x="702" y="5442"/>
                  </a:lnTo>
                  <a:lnTo>
                    <a:pt x="351" y="2941"/>
                  </a:lnTo>
                  <a:lnTo>
                    <a:pt x="527" y="1844"/>
                  </a:lnTo>
                  <a:lnTo>
                    <a:pt x="1009" y="878"/>
                  </a:lnTo>
                  <a:lnTo>
                    <a:pt x="1887" y="352"/>
                  </a:lnTo>
                  <a:lnTo>
                    <a:pt x="2150" y="352"/>
                  </a:lnTo>
                  <a:lnTo>
                    <a:pt x="3642" y="1449"/>
                  </a:lnTo>
                  <a:lnTo>
                    <a:pt x="5485" y="3380"/>
                  </a:lnTo>
                  <a:lnTo>
                    <a:pt x="7021" y="5837"/>
                  </a:lnTo>
                  <a:lnTo>
                    <a:pt x="7153" y="9040"/>
                  </a:lnTo>
                  <a:lnTo>
                    <a:pt x="7196" y="9128"/>
                  </a:lnTo>
                  <a:lnTo>
                    <a:pt x="7240" y="9172"/>
                  </a:lnTo>
                  <a:lnTo>
                    <a:pt x="7284" y="9216"/>
                  </a:lnTo>
                  <a:lnTo>
                    <a:pt x="7416" y="9216"/>
                  </a:lnTo>
                  <a:lnTo>
                    <a:pt x="7460" y="9172"/>
                  </a:lnTo>
                  <a:lnTo>
                    <a:pt x="7504" y="9084"/>
                  </a:lnTo>
                  <a:lnTo>
                    <a:pt x="7504" y="9040"/>
                  </a:lnTo>
                  <a:lnTo>
                    <a:pt x="7372" y="5749"/>
                  </a:lnTo>
                  <a:lnTo>
                    <a:pt x="7328" y="5661"/>
                  </a:lnTo>
                  <a:lnTo>
                    <a:pt x="5748" y="3160"/>
                  </a:lnTo>
                  <a:lnTo>
                    <a:pt x="5748" y="3116"/>
                  </a:lnTo>
                  <a:lnTo>
                    <a:pt x="3905" y="1186"/>
                  </a:lnTo>
                  <a:lnTo>
                    <a:pt x="3862" y="1186"/>
                  </a:lnTo>
                  <a:lnTo>
                    <a:pt x="2326" y="45"/>
                  </a:lnTo>
                  <a:lnTo>
                    <a:pt x="2238" y="45"/>
                  </a:lnTo>
                  <a:lnTo>
                    <a:pt x="184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0" name="Google Shape;760;p47"/>
            <p:cNvSpPr/>
            <p:nvPr/>
          </p:nvSpPr>
          <p:spPr>
            <a:xfrm>
              <a:off x="3577425" y="2967725"/>
              <a:ext cx="311575" cy="471750"/>
            </a:xfrm>
            <a:custGeom>
              <a:avLst/>
              <a:gdLst/>
              <a:ahLst/>
              <a:cxnLst/>
              <a:rect l="l" t="t" r="r" b="b"/>
              <a:pathLst>
                <a:path w="12463" h="18870" extrusionOk="0">
                  <a:moveTo>
                    <a:pt x="5529" y="1"/>
                  </a:moveTo>
                  <a:lnTo>
                    <a:pt x="4257" y="791"/>
                  </a:lnTo>
                  <a:lnTo>
                    <a:pt x="4213" y="835"/>
                  </a:lnTo>
                  <a:lnTo>
                    <a:pt x="3730" y="1449"/>
                  </a:lnTo>
                  <a:lnTo>
                    <a:pt x="3730" y="1493"/>
                  </a:lnTo>
                  <a:lnTo>
                    <a:pt x="3204" y="3248"/>
                  </a:lnTo>
                  <a:lnTo>
                    <a:pt x="3160" y="3292"/>
                  </a:lnTo>
                  <a:lnTo>
                    <a:pt x="3204" y="4696"/>
                  </a:lnTo>
                  <a:lnTo>
                    <a:pt x="3247" y="4740"/>
                  </a:lnTo>
                  <a:lnTo>
                    <a:pt x="4037" y="7592"/>
                  </a:lnTo>
                  <a:lnTo>
                    <a:pt x="4081" y="7636"/>
                  </a:lnTo>
                  <a:lnTo>
                    <a:pt x="6056" y="10225"/>
                  </a:lnTo>
                  <a:lnTo>
                    <a:pt x="6582" y="11498"/>
                  </a:lnTo>
                  <a:lnTo>
                    <a:pt x="6539" y="12156"/>
                  </a:lnTo>
                  <a:lnTo>
                    <a:pt x="5661" y="14306"/>
                  </a:lnTo>
                  <a:lnTo>
                    <a:pt x="44" y="18518"/>
                  </a:lnTo>
                  <a:lnTo>
                    <a:pt x="0" y="18606"/>
                  </a:lnTo>
                  <a:lnTo>
                    <a:pt x="0" y="18650"/>
                  </a:lnTo>
                  <a:lnTo>
                    <a:pt x="0" y="18738"/>
                  </a:lnTo>
                  <a:lnTo>
                    <a:pt x="0" y="18782"/>
                  </a:lnTo>
                  <a:lnTo>
                    <a:pt x="88" y="18826"/>
                  </a:lnTo>
                  <a:lnTo>
                    <a:pt x="176" y="18870"/>
                  </a:lnTo>
                  <a:lnTo>
                    <a:pt x="264" y="18826"/>
                  </a:lnTo>
                  <a:lnTo>
                    <a:pt x="5924" y="14569"/>
                  </a:lnTo>
                  <a:lnTo>
                    <a:pt x="5968" y="14481"/>
                  </a:lnTo>
                  <a:lnTo>
                    <a:pt x="6890" y="12244"/>
                  </a:lnTo>
                  <a:lnTo>
                    <a:pt x="6890" y="12200"/>
                  </a:lnTo>
                  <a:lnTo>
                    <a:pt x="6933" y="11498"/>
                  </a:lnTo>
                  <a:lnTo>
                    <a:pt x="6890" y="11410"/>
                  </a:lnTo>
                  <a:lnTo>
                    <a:pt x="6407" y="10093"/>
                  </a:lnTo>
                  <a:lnTo>
                    <a:pt x="6363" y="10050"/>
                  </a:lnTo>
                  <a:lnTo>
                    <a:pt x="4388" y="7461"/>
                  </a:lnTo>
                  <a:lnTo>
                    <a:pt x="3555" y="4696"/>
                  </a:lnTo>
                  <a:lnTo>
                    <a:pt x="3511" y="3336"/>
                  </a:lnTo>
                  <a:lnTo>
                    <a:pt x="4037" y="1625"/>
                  </a:lnTo>
                  <a:lnTo>
                    <a:pt x="4476" y="1098"/>
                  </a:lnTo>
                  <a:lnTo>
                    <a:pt x="5617" y="352"/>
                  </a:lnTo>
                  <a:lnTo>
                    <a:pt x="9391" y="2678"/>
                  </a:lnTo>
                  <a:lnTo>
                    <a:pt x="11848" y="5925"/>
                  </a:lnTo>
                  <a:lnTo>
                    <a:pt x="12111" y="7724"/>
                  </a:lnTo>
                  <a:lnTo>
                    <a:pt x="12024" y="10620"/>
                  </a:lnTo>
                  <a:lnTo>
                    <a:pt x="12024" y="10708"/>
                  </a:lnTo>
                  <a:lnTo>
                    <a:pt x="12067" y="10752"/>
                  </a:lnTo>
                  <a:lnTo>
                    <a:pt x="12111" y="10796"/>
                  </a:lnTo>
                  <a:lnTo>
                    <a:pt x="12199" y="10796"/>
                  </a:lnTo>
                  <a:lnTo>
                    <a:pt x="12331" y="10752"/>
                  </a:lnTo>
                  <a:lnTo>
                    <a:pt x="12331" y="10708"/>
                  </a:lnTo>
                  <a:lnTo>
                    <a:pt x="12375" y="10620"/>
                  </a:lnTo>
                  <a:lnTo>
                    <a:pt x="12462" y="7724"/>
                  </a:lnTo>
                  <a:lnTo>
                    <a:pt x="12199" y="5837"/>
                  </a:lnTo>
                  <a:lnTo>
                    <a:pt x="12155" y="5749"/>
                  </a:lnTo>
                  <a:lnTo>
                    <a:pt x="9654" y="2458"/>
                  </a:lnTo>
                  <a:lnTo>
                    <a:pt x="9610" y="2414"/>
                  </a:lnTo>
                  <a:lnTo>
                    <a:pt x="57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1" name="Google Shape;761;p47"/>
            <p:cNvSpPr/>
            <p:nvPr/>
          </p:nvSpPr>
          <p:spPr>
            <a:xfrm>
              <a:off x="3642150" y="2927150"/>
              <a:ext cx="329125" cy="352150"/>
            </a:xfrm>
            <a:custGeom>
              <a:avLst/>
              <a:gdLst/>
              <a:ahLst/>
              <a:cxnLst/>
              <a:rect l="l" t="t" r="r" b="b"/>
              <a:pathLst>
                <a:path w="13165" h="14086" extrusionOk="0">
                  <a:moveTo>
                    <a:pt x="5836" y="0"/>
                  </a:moveTo>
                  <a:lnTo>
                    <a:pt x="4257" y="176"/>
                  </a:lnTo>
                  <a:lnTo>
                    <a:pt x="3555" y="351"/>
                  </a:lnTo>
                  <a:lnTo>
                    <a:pt x="2940" y="527"/>
                  </a:lnTo>
                  <a:lnTo>
                    <a:pt x="2414" y="702"/>
                  </a:lnTo>
                  <a:lnTo>
                    <a:pt x="1931" y="922"/>
                  </a:lnTo>
                  <a:lnTo>
                    <a:pt x="1536" y="1185"/>
                  </a:lnTo>
                  <a:lnTo>
                    <a:pt x="1185" y="1492"/>
                  </a:lnTo>
                  <a:lnTo>
                    <a:pt x="878" y="1799"/>
                  </a:lnTo>
                  <a:lnTo>
                    <a:pt x="615" y="2151"/>
                  </a:lnTo>
                  <a:lnTo>
                    <a:pt x="439" y="2545"/>
                  </a:lnTo>
                  <a:lnTo>
                    <a:pt x="264" y="2984"/>
                  </a:lnTo>
                  <a:lnTo>
                    <a:pt x="132" y="3423"/>
                  </a:lnTo>
                  <a:lnTo>
                    <a:pt x="88" y="3950"/>
                  </a:lnTo>
                  <a:lnTo>
                    <a:pt x="0" y="4520"/>
                  </a:lnTo>
                  <a:lnTo>
                    <a:pt x="0" y="5091"/>
                  </a:lnTo>
                  <a:lnTo>
                    <a:pt x="0" y="6451"/>
                  </a:lnTo>
                  <a:lnTo>
                    <a:pt x="0" y="6495"/>
                  </a:lnTo>
                  <a:lnTo>
                    <a:pt x="702" y="8996"/>
                  </a:lnTo>
                  <a:lnTo>
                    <a:pt x="746" y="9084"/>
                  </a:lnTo>
                  <a:lnTo>
                    <a:pt x="2896" y="12155"/>
                  </a:lnTo>
                  <a:lnTo>
                    <a:pt x="2984" y="12989"/>
                  </a:lnTo>
                  <a:lnTo>
                    <a:pt x="2677" y="13603"/>
                  </a:lnTo>
                  <a:lnTo>
                    <a:pt x="2370" y="13779"/>
                  </a:lnTo>
                  <a:lnTo>
                    <a:pt x="2326" y="13823"/>
                  </a:lnTo>
                  <a:lnTo>
                    <a:pt x="2282" y="13867"/>
                  </a:lnTo>
                  <a:lnTo>
                    <a:pt x="2282" y="13954"/>
                  </a:lnTo>
                  <a:lnTo>
                    <a:pt x="2282" y="13998"/>
                  </a:lnTo>
                  <a:lnTo>
                    <a:pt x="2326" y="14086"/>
                  </a:lnTo>
                  <a:lnTo>
                    <a:pt x="2501" y="14086"/>
                  </a:lnTo>
                  <a:lnTo>
                    <a:pt x="2896" y="13910"/>
                  </a:lnTo>
                  <a:lnTo>
                    <a:pt x="2940" y="13823"/>
                  </a:lnTo>
                  <a:lnTo>
                    <a:pt x="3335" y="13077"/>
                  </a:lnTo>
                  <a:lnTo>
                    <a:pt x="3335" y="12989"/>
                  </a:lnTo>
                  <a:lnTo>
                    <a:pt x="3247" y="12067"/>
                  </a:lnTo>
                  <a:lnTo>
                    <a:pt x="3204" y="11980"/>
                  </a:lnTo>
                  <a:lnTo>
                    <a:pt x="1053" y="8908"/>
                  </a:lnTo>
                  <a:lnTo>
                    <a:pt x="351" y="6407"/>
                  </a:lnTo>
                  <a:lnTo>
                    <a:pt x="351" y="5178"/>
                  </a:lnTo>
                  <a:lnTo>
                    <a:pt x="351" y="4608"/>
                  </a:lnTo>
                  <a:lnTo>
                    <a:pt x="395" y="4081"/>
                  </a:lnTo>
                  <a:lnTo>
                    <a:pt x="439" y="3599"/>
                  </a:lnTo>
                  <a:lnTo>
                    <a:pt x="571" y="3160"/>
                  </a:lnTo>
                  <a:lnTo>
                    <a:pt x="702" y="2765"/>
                  </a:lnTo>
                  <a:lnTo>
                    <a:pt x="878" y="2414"/>
                  </a:lnTo>
                  <a:lnTo>
                    <a:pt x="1097" y="2063"/>
                  </a:lnTo>
                  <a:lnTo>
                    <a:pt x="1361" y="1756"/>
                  </a:lnTo>
                  <a:lnTo>
                    <a:pt x="1712" y="1492"/>
                  </a:lnTo>
                  <a:lnTo>
                    <a:pt x="2063" y="1273"/>
                  </a:lnTo>
                  <a:lnTo>
                    <a:pt x="2545" y="1054"/>
                  </a:lnTo>
                  <a:lnTo>
                    <a:pt x="3028" y="834"/>
                  </a:lnTo>
                  <a:lnTo>
                    <a:pt x="3642" y="702"/>
                  </a:lnTo>
                  <a:lnTo>
                    <a:pt x="4301" y="527"/>
                  </a:lnTo>
                  <a:lnTo>
                    <a:pt x="5836" y="351"/>
                  </a:lnTo>
                  <a:lnTo>
                    <a:pt x="6890" y="659"/>
                  </a:lnTo>
                  <a:lnTo>
                    <a:pt x="7855" y="1580"/>
                  </a:lnTo>
                  <a:lnTo>
                    <a:pt x="7899" y="1580"/>
                  </a:lnTo>
                  <a:lnTo>
                    <a:pt x="11102" y="3335"/>
                  </a:lnTo>
                  <a:lnTo>
                    <a:pt x="12901" y="4388"/>
                  </a:lnTo>
                  <a:lnTo>
                    <a:pt x="12989" y="4432"/>
                  </a:lnTo>
                  <a:lnTo>
                    <a:pt x="13033" y="4388"/>
                  </a:lnTo>
                  <a:lnTo>
                    <a:pt x="13077" y="4388"/>
                  </a:lnTo>
                  <a:lnTo>
                    <a:pt x="13164" y="4345"/>
                  </a:lnTo>
                  <a:lnTo>
                    <a:pt x="13164" y="4257"/>
                  </a:lnTo>
                  <a:lnTo>
                    <a:pt x="13164" y="4213"/>
                  </a:lnTo>
                  <a:lnTo>
                    <a:pt x="13121" y="4125"/>
                  </a:lnTo>
                  <a:lnTo>
                    <a:pt x="13077" y="4081"/>
                  </a:lnTo>
                  <a:lnTo>
                    <a:pt x="11278" y="3028"/>
                  </a:lnTo>
                  <a:lnTo>
                    <a:pt x="8074" y="1317"/>
                  </a:lnTo>
                  <a:lnTo>
                    <a:pt x="7109" y="395"/>
                  </a:lnTo>
                  <a:lnTo>
                    <a:pt x="7065" y="351"/>
                  </a:lnTo>
                  <a:lnTo>
                    <a:pt x="59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47"/>
            <p:cNvSpPr/>
            <p:nvPr/>
          </p:nvSpPr>
          <p:spPr>
            <a:xfrm>
              <a:off x="3625700" y="2886550"/>
              <a:ext cx="275375" cy="360950"/>
            </a:xfrm>
            <a:custGeom>
              <a:avLst/>
              <a:gdLst/>
              <a:ahLst/>
              <a:cxnLst/>
              <a:rect l="l" t="t" r="r" b="b"/>
              <a:pathLst>
                <a:path w="11015" h="14438" extrusionOk="0">
                  <a:moveTo>
                    <a:pt x="7767" y="1"/>
                  </a:moveTo>
                  <a:lnTo>
                    <a:pt x="4783" y="835"/>
                  </a:lnTo>
                  <a:lnTo>
                    <a:pt x="1360" y="1975"/>
                  </a:lnTo>
                  <a:lnTo>
                    <a:pt x="1273" y="2019"/>
                  </a:lnTo>
                  <a:lnTo>
                    <a:pt x="878" y="2458"/>
                  </a:lnTo>
                  <a:lnTo>
                    <a:pt x="878" y="2502"/>
                  </a:lnTo>
                  <a:lnTo>
                    <a:pt x="527" y="3248"/>
                  </a:lnTo>
                  <a:lnTo>
                    <a:pt x="527" y="3292"/>
                  </a:lnTo>
                  <a:lnTo>
                    <a:pt x="44" y="5925"/>
                  </a:lnTo>
                  <a:lnTo>
                    <a:pt x="0" y="5969"/>
                  </a:lnTo>
                  <a:lnTo>
                    <a:pt x="44" y="8250"/>
                  </a:lnTo>
                  <a:lnTo>
                    <a:pt x="88" y="8294"/>
                  </a:lnTo>
                  <a:lnTo>
                    <a:pt x="878" y="10795"/>
                  </a:lnTo>
                  <a:lnTo>
                    <a:pt x="878" y="10839"/>
                  </a:lnTo>
                  <a:lnTo>
                    <a:pt x="2721" y="13648"/>
                  </a:lnTo>
                  <a:lnTo>
                    <a:pt x="2721" y="13911"/>
                  </a:lnTo>
                  <a:lnTo>
                    <a:pt x="2457" y="14130"/>
                  </a:lnTo>
                  <a:lnTo>
                    <a:pt x="2414" y="14174"/>
                  </a:lnTo>
                  <a:lnTo>
                    <a:pt x="2370" y="14262"/>
                  </a:lnTo>
                  <a:lnTo>
                    <a:pt x="2414" y="14306"/>
                  </a:lnTo>
                  <a:lnTo>
                    <a:pt x="2414" y="14394"/>
                  </a:lnTo>
                  <a:lnTo>
                    <a:pt x="2501" y="14437"/>
                  </a:lnTo>
                  <a:lnTo>
                    <a:pt x="2545" y="14437"/>
                  </a:lnTo>
                  <a:lnTo>
                    <a:pt x="2677" y="14394"/>
                  </a:lnTo>
                  <a:lnTo>
                    <a:pt x="2984" y="14130"/>
                  </a:lnTo>
                  <a:lnTo>
                    <a:pt x="3028" y="14086"/>
                  </a:lnTo>
                  <a:lnTo>
                    <a:pt x="3028" y="14043"/>
                  </a:lnTo>
                  <a:lnTo>
                    <a:pt x="3072" y="13604"/>
                  </a:lnTo>
                  <a:lnTo>
                    <a:pt x="3072" y="13516"/>
                  </a:lnTo>
                  <a:lnTo>
                    <a:pt x="1185" y="10664"/>
                  </a:lnTo>
                  <a:lnTo>
                    <a:pt x="395" y="8206"/>
                  </a:lnTo>
                  <a:lnTo>
                    <a:pt x="351" y="5969"/>
                  </a:lnTo>
                  <a:lnTo>
                    <a:pt x="834" y="3380"/>
                  </a:lnTo>
                  <a:lnTo>
                    <a:pt x="1185" y="2678"/>
                  </a:lnTo>
                  <a:lnTo>
                    <a:pt x="1492" y="2326"/>
                  </a:lnTo>
                  <a:lnTo>
                    <a:pt x="4915" y="1142"/>
                  </a:lnTo>
                  <a:lnTo>
                    <a:pt x="7811" y="352"/>
                  </a:lnTo>
                  <a:lnTo>
                    <a:pt x="10751" y="1317"/>
                  </a:lnTo>
                  <a:lnTo>
                    <a:pt x="10839" y="1361"/>
                  </a:lnTo>
                  <a:lnTo>
                    <a:pt x="10882" y="1317"/>
                  </a:lnTo>
                  <a:lnTo>
                    <a:pt x="10970" y="1273"/>
                  </a:lnTo>
                  <a:lnTo>
                    <a:pt x="10970" y="1229"/>
                  </a:lnTo>
                  <a:lnTo>
                    <a:pt x="11014" y="1142"/>
                  </a:lnTo>
                  <a:lnTo>
                    <a:pt x="10970" y="1098"/>
                  </a:lnTo>
                  <a:lnTo>
                    <a:pt x="10926" y="1054"/>
                  </a:lnTo>
                  <a:lnTo>
                    <a:pt x="10882" y="1010"/>
                  </a:lnTo>
                  <a:lnTo>
                    <a:pt x="785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47"/>
            <p:cNvSpPr/>
            <p:nvPr/>
          </p:nvSpPr>
          <p:spPr>
            <a:xfrm>
              <a:off x="3703575" y="3053300"/>
              <a:ext cx="118500" cy="174450"/>
            </a:xfrm>
            <a:custGeom>
              <a:avLst/>
              <a:gdLst/>
              <a:ahLst/>
              <a:cxnLst/>
              <a:rect l="l" t="t" r="r" b="b"/>
              <a:pathLst>
                <a:path w="4740" h="6978" extrusionOk="0">
                  <a:moveTo>
                    <a:pt x="966" y="352"/>
                  </a:moveTo>
                  <a:lnTo>
                    <a:pt x="1624" y="527"/>
                  </a:lnTo>
                  <a:lnTo>
                    <a:pt x="2765" y="1405"/>
                  </a:lnTo>
                  <a:lnTo>
                    <a:pt x="3950" y="2897"/>
                  </a:lnTo>
                  <a:lnTo>
                    <a:pt x="4389" y="4564"/>
                  </a:lnTo>
                  <a:lnTo>
                    <a:pt x="3906" y="6276"/>
                  </a:lnTo>
                  <a:lnTo>
                    <a:pt x="3818" y="6495"/>
                  </a:lnTo>
                  <a:lnTo>
                    <a:pt x="878" y="3511"/>
                  </a:lnTo>
                  <a:lnTo>
                    <a:pt x="483" y="2897"/>
                  </a:lnTo>
                  <a:lnTo>
                    <a:pt x="352" y="834"/>
                  </a:lnTo>
                  <a:lnTo>
                    <a:pt x="966" y="352"/>
                  </a:lnTo>
                  <a:close/>
                  <a:moveTo>
                    <a:pt x="878" y="1"/>
                  </a:moveTo>
                  <a:lnTo>
                    <a:pt x="790" y="45"/>
                  </a:lnTo>
                  <a:lnTo>
                    <a:pt x="88" y="615"/>
                  </a:lnTo>
                  <a:lnTo>
                    <a:pt x="1" y="659"/>
                  </a:lnTo>
                  <a:lnTo>
                    <a:pt x="1" y="747"/>
                  </a:lnTo>
                  <a:lnTo>
                    <a:pt x="132" y="2985"/>
                  </a:lnTo>
                  <a:lnTo>
                    <a:pt x="132" y="3072"/>
                  </a:lnTo>
                  <a:lnTo>
                    <a:pt x="571" y="3730"/>
                  </a:lnTo>
                  <a:lnTo>
                    <a:pt x="615" y="3774"/>
                  </a:lnTo>
                  <a:lnTo>
                    <a:pt x="3774" y="6934"/>
                  </a:lnTo>
                  <a:lnTo>
                    <a:pt x="3818" y="6978"/>
                  </a:lnTo>
                  <a:lnTo>
                    <a:pt x="3994" y="6978"/>
                  </a:lnTo>
                  <a:lnTo>
                    <a:pt x="4038" y="6890"/>
                  </a:lnTo>
                  <a:lnTo>
                    <a:pt x="4257" y="6407"/>
                  </a:lnTo>
                  <a:lnTo>
                    <a:pt x="4257" y="6363"/>
                  </a:lnTo>
                  <a:lnTo>
                    <a:pt x="4740" y="4608"/>
                  </a:lnTo>
                  <a:lnTo>
                    <a:pt x="4740" y="4520"/>
                  </a:lnTo>
                  <a:lnTo>
                    <a:pt x="4301" y="2765"/>
                  </a:lnTo>
                  <a:lnTo>
                    <a:pt x="4257" y="2677"/>
                  </a:lnTo>
                  <a:lnTo>
                    <a:pt x="3028" y="1185"/>
                  </a:lnTo>
                  <a:lnTo>
                    <a:pt x="2984" y="1142"/>
                  </a:lnTo>
                  <a:lnTo>
                    <a:pt x="1800" y="220"/>
                  </a:lnTo>
                  <a:lnTo>
                    <a:pt x="1756" y="176"/>
                  </a:lnTo>
                  <a:lnTo>
                    <a:pt x="9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4" name="Google Shape;764;p47"/>
            <p:cNvSpPr/>
            <p:nvPr/>
          </p:nvSpPr>
          <p:spPr>
            <a:xfrm>
              <a:off x="3689325" y="3025875"/>
              <a:ext cx="149200" cy="218325"/>
            </a:xfrm>
            <a:custGeom>
              <a:avLst/>
              <a:gdLst/>
              <a:ahLst/>
              <a:cxnLst/>
              <a:rect l="l" t="t" r="r" b="b"/>
              <a:pathLst>
                <a:path w="5968" h="8733" extrusionOk="0">
                  <a:moveTo>
                    <a:pt x="1360" y="396"/>
                  </a:moveTo>
                  <a:lnTo>
                    <a:pt x="1975" y="615"/>
                  </a:lnTo>
                  <a:lnTo>
                    <a:pt x="3949" y="2239"/>
                  </a:lnTo>
                  <a:lnTo>
                    <a:pt x="5134" y="3774"/>
                  </a:lnTo>
                  <a:lnTo>
                    <a:pt x="5441" y="4564"/>
                  </a:lnTo>
                  <a:lnTo>
                    <a:pt x="5617" y="5617"/>
                  </a:lnTo>
                  <a:lnTo>
                    <a:pt x="5441" y="6670"/>
                  </a:lnTo>
                  <a:lnTo>
                    <a:pt x="4871" y="7943"/>
                  </a:lnTo>
                  <a:lnTo>
                    <a:pt x="4388" y="8382"/>
                  </a:lnTo>
                  <a:lnTo>
                    <a:pt x="3949" y="8338"/>
                  </a:lnTo>
                  <a:lnTo>
                    <a:pt x="1317" y="5310"/>
                  </a:lnTo>
                  <a:lnTo>
                    <a:pt x="658" y="4389"/>
                  </a:lnTo>
                  <a:lnTo>
                    <a:pt x="351" y="2282"/>
                  </a:lnTo>
                  <a:lnTo>
                    <a:pt x="395" y="1273"/>
                  </a:lnTo>
                  <a:lnTo>
                    <a:pt x="614" y="790"/>
                  </a:lnTo>
                  <a:lnTo>
                    <a:pt x="1360" y="396"/>
                  </a:lnTo>
                  <a:close/>
                  <a:moveTo>
                    <a:pt x="1317" y="1"/>
                  </a:moveTo>
                  <a:lnTo>
                    <a:pt x="1273" y="45"/>
                  </a:lnTo>
                  <a:lnTo>
                    <a:pt x="395" y="527"/>
                  </a:lnTo>
                  <a:lnTo>
                    <a:pt x="351" y="615"/>
                  </a:lnTo>
                  <a:lnTo>
                    <a:pt x="44" y="1142"/>
                  </a:lnTo>
                  <a:lnTo>
                    <a:pt x="44" y="1229"/>
                  </a:lnTo>
                  <a:lnTo>
                    <a:pt x="0" y="2282"/>
                  </a:lnTo>
                  <a:lnTo>
                    <a:pt x="0" y="2326"/>
                  </a:lnTo>
                  <a:lnTo>
                    <a:pt x="307" y="4520"/>
                  </a:lnTo>
                  <a:lnTo>
                    <a:pt x="351" y="4564"/>
                  </a:lnTo>
                  <a:lnTo>
                    <a:pt x="1053" y="5530"/>
                  </a:lnTo>
                  <a:lnTo>
                    <a:pt x="3730" y="8645"/>
                  </a:lnTo>
                  <a:lnTo>
                    <a:pt x="3774" y="8689"/>
                  </a:lnTo>
                  <a:lnTo>
                    <a:pt x="3818" y="8689"/>
                  </a:lnTo>
                  <a:lnTo>
                    <a:pt x="4432" y="8733"/>
                  </a:lnTo>
                  <a:lnTo>
                    <a:pt x="4476" y="8733"/>
                  </a:lnTo>
                  <a:lnTo>
                    <a:pt x="4564" y="8689"/>
                  </a:lnTo>
                  <a:lnTo>
                    <a:pt x="5134" y="8206"/>
                  </a:lnTo>
                  <a:lnTo>
                    <a:pt x="5178" y="8118"/>
                  </a:lnTo>
                  <a:lnTo>
                    <a:pt x="5792" y="6758"/>
                  </a:lnTo>
                  <a:lnTo>
                    <a:pt x="5792" y="6714"/>
                  </a:lnTo>
                  <a:lnTo>
                    <a:pt x="5968" y="5661"/>
                  </a:lnTo>
                  <a:lnTo>
                    <a:pt x="5968" y="5617"/>
                  </a:lnTo>
                  <a:lnTo>
                    <a:pt x="5792" y="4476"/>
                  </a:lnTo>
                  <a:lnTo>
                    <a:pt x="5792" y="4433"/>
                  </a:lnTo>
                  <a:lnTo>
                    <a:pt x="5441" y="3599"/>
                  </a:lnTo>
                  <a:lnTo>
                    <a:pt x="5397" y="3555"/>
                  </a:lnTo>
                  <a:lnTo>
                    <a:pt x="4213" y="2019"/>
                  </a:lnTo>
                  <a:lnTo>
                    <a:pt x="4213" y="1975"/>
                  </a:lnTo>
                  <a:lnTo>
                    <a:pt x="2194" y="352"/>
                  </a:lnTo>
                  <a:lnTo>
                    <a:pt x="2150" y="308"/>
                  </a:lnTo>
                  <a:lnTo>
                    <a:pt x="1404" y="45"/>
                  </a:lnTo>
                  <a:lnTo>
                    <a:pt x="13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47"/>
            <p:cNvSpPr/>
            <p:nvPr/>
          </p:nvSpPr>
          <p:spPr>
            <a:xfrm>
              <a:off x="3745275" y="2955675"/>
              <a:ext cx="168950" cy="217225"/>
            </a:xfrm>
            <a:custGeom>
              <a:avLst/>
              <a:gdLst/>
              <a:ahLst/>
              <a:cxnLst/>
              <a:rect l="l" t="t" r="r" b="b"/>
              <a:pathLst>
                <a:path w="6758" h="8689" extrusionOk="0">
                  <a:moveTo>
                    <a:pt x="88" y="0"/>
                  </a:moveTo>
                  <a:lnTo>
                    <a:pt x="44" y="44"/>
                  </a:lnTo>
                  <a:lnTo>
                    <a:pt x="0" y="88"/>
                  </a:lnTo>
                  <a:lnTo>
                    <a:pt x="0" y="176"/>
                  </a:lnTo>
                  <a:lnTo>
                    <a:pt x="0" y="264"/>
                  </a:lnTo>
                  <a:lnTo>
                    <a:pt x="44" y="307"/>
                  </a:lnTo>
                  <a:lnTo>
                    <a:pt x="132" y="307"/>
                  </a:lnTo>
                  <a:lnTo>
                    <a:pt x="1360" y="878"/>
                  </a:lnTo>
                  <a:lnTo>
                    <a:pt x="3379" y="1799"/>
                  </a:lnTo>
                  <a:lnTo>
                    <a:pt x="6407" y="5266"/>
                  </a:lnTo>
                  <a:lnTo>
                    <a:pt x="6187" y="8469"/>
                  </a:lnTo>
                  <a:lnTo>
                    <a:pt x="6187" y="8557"/>
                  </a:lnTo>
                  <a:lnTo>
                    <a:pt x="6231" y="8601"/>
                  </a:lnTo>
                  <a:lnTo>
                    <a:pt x="6275" y="8645"/>
                  </a:lnTo>
                  <a:lnTo>
                    <a:pt x="6319" y="8689"/>
                  </a:lnTo>
                  <a:lnTo>
                    <a:pt x="6363" y="8689"/>
                  </a:lnTo>
                  <a:lnTo>
                    <a:pt x="6450" y="8645"/>
                  </a:lnTo>
                  <a:lnTo>
                    <a:pt x="6538" y="8513"/>
                  </a:lnTo>
                  <a:lnTo>
                    <a:pt x="6758" y="5222"/>
                  </a:lnTo>
                  <a:lnTo>
                    <a:pt x="6758" y="5134"/>
                  </a:lnTo>
                  <a:lnTo>
                    <a:pt x="6714" y="5090"/>
                  </a:lnTo>
                  <a:lnTo>
                    <a:pt x="3598" y="1536"/>
                  </a:lnTo>
                  <a:lnTo>
                    <a:pt x="3554" y="1492"/>
                  </a:lnTo>
                  <a:lnTo>
                    <a:pt x="1887" y="702"/>
                  </a:lnTo>
                  <a:lnTo>
                    <a:pt x="834" y="220"/>
                  </a:lnTo>
                  <a:lnTo>
                    <a:pt x="2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47"/>
            <p:cNvSpPr/>
            <p:nvPr/>
          </p:nvSpPr>
          <p:spPr>
            <a:xfrm>
              <a:off x="3838500" y="2980900"/>
              <a:ext cx="96575" cy="170050"/>
            </a:xfrm>
            <a:custGeom>
              <a:avLst/>
              <a:gdLst/>
              <a:ahLst/>
              <a:cxnLst/>
              <a:rect l="l" t="t" r="r" b="b"/>
              <a:pathLst>
                <a:path w="3863" h="6802" extrusionOk="0">
                  <a:moveTo>
                    <a:pt x="133" y="1"/>
                  </a:moveTo>
                  <a:lnTo>
                    <a:pt x="89" y="44"/>
                  </a:lnTo>
                  <a:lnTo>
                    <a:pt x="1" y="88"/>
                  </a:lnTo>
                  <a:lnTo>
                    <a:pt x="1" y="132"/>
                  </a:lnTo>
                  <a:lnTo>
                    <a:pt x="1" y="220"/>
                  </a:lnTo>
                  <a:lnTo>
                    <a:pt x="1" y="264"/>
                  </a:lnTo>
                  <a:lnTo>
                    <a:pt x="45" y="308"/>
                  </a:lnTo>
                  <a:lnTo>
                    <a:pt x="2239" y="2063"/>
                  </a:lnTo>
                  <a:lnTo>
                    <a:pt x="3511" y="4301"/>
                  </a:lnTo>
                  <a:lnTo>
                    <a:pt x="3248" y="6583"/>
                  </a:lnTo>
                  <a:lnTo>
                    <a:pt x="3248" y="6670"/>
                  </a:lnTo>
                  <a:lnTo>
                    <a:pt x="3292" y="6714"/>
                  </a:lnTo>
                  <a:lnTo>
                    <a:pt x="3336" y="6758"/>
                  </a:lnTo>
                  <a:lnTo>
                    <a:pt x="3380" y="6802"/>
                  </a:lnTo>
                  <a:lnTo>
                    <a:pt x="3424" y="6802"/>
                  </a:lnTo>
                  <a:lnTo>
                    <a:pt x="3511" y="6758"/>
                  </a:lnTo>
                  <a:lnTo>
                    <a:pt x="3599" y="6626"/>
                  </a:lnTo>
                  <a:lnTo>
                    <a:pt x="3862" y="4301"/>
                  </a:lnTo>
                  <a:lnTo>
                    <a:pt x="3862" y="4213"/>
                  </a:lnTo>
                  <a:lnTo>
                    <a:pt x="2546" y="1844"/>
                  </a:lnTo>
                  <a:lnTo>
                    <a:pt x="2502" y="1800"/>
                  </a:lnTo>
                  <a:lnTo>
                    <a:pt x="264"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47"/>
            <p:cNvSpPr/>
            <p:nvPr/>
          </p:nvSpPr>
          <p:spPr>
            <a:xfrm>
              <a:off x="6159800" y="3992350"/>
              <a:ext cx="10975" cy="43900"/>
            </a:xfrm>
            <a:custGeom>
              <a:avLst/>
              <a:gdLst/>
              <a:ahLst/>
              <a:cxnLst/>
              <a:rect l="l" t="t" r="r" b="b"/>
              <a:pathLst>
                <a:path w="439" h="1756" extrusionOk="0">
                  <a:moveTo>
                    <a:pt x="307" y="0"/>
                  </a:moveTo>
                  <a:lnTo>
                    <a:pt x="220" y="44"/>
                  </a:lnTo>
                  <a:lnTo>
                    <a:pt x="176" y="44"/>
                  </a:lnTo>
                  <a:lnTo>
                    <a:pt x="132" y="132"/>
                  </a:lnTo>
                  <a:lnTo>
                    <a:pt x="88" y="176"/>
                  </a:lnTo>
                  <a:lnTo>
                    <a:pt x="0" y="1580"/>
                  </a:lnTo>
                  <a:lnTo>
                    <a:pt x="0" y="1668"/>
                  </a:lnTo>
                  <a:lnTo>
                    <a:pt x="44" y="1712"/>
                  </a:lnTo>
                  <a:lnTo>
                    <a:pt x="88" y="1755"/>
                  </a:lnTo>
                  <a:lnTo>
                    <a:pt x="176" y="1755"/>
                  </a:lnTo>
                  <a:lnTo>
                    <a:pt x="307" y="1712"/>
                  </a:lnTo>
                  <a:lnTo>
                    <a:pt x="351" y="1624"/>
                  </a:lnTo>
                  <a:lnTo>
                    <a:pt x="439" y="220"/>
                  </a:lnTo>
                  <a:lnTo>
                    <a:pt x="439" y="132"/>
                  </a:lnTo>
                  <a:lnTo>
                    <a:pt x="395" y="88"/>
                  </a:lnTo>
                  <a:lnTo>
                    <a:pt x="351" y="44"/>
                  </a:lnTo>
                  <a:lnTo>
                    <a:pt x="30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47"/>
            <p:cNvSpPr/>
            <p:nvPr/>
          </p:nvSpPr>
          <p:spPr>
            <a:xfrm>
              <a:off x="6108225" y="4190900"/>
              <a:ext cx="28550" cy="37325"/>
            </a:xfrm>
            <a:custGeom>
              <a:avLst/>
              <a:gdLst/>
              <a:ahLst/>
              <a:cxnLst/>
              <a:rect l="l" t="t" r="r" b="b"/>
              <a:pathLst>
                <a:path w="1142" h="1493" extrusionOk="0">
                  <a:moveTo>
                    <a:pt x="878" y="1"/>
                  </a:moveTo>
                  <a:lnTo>
                    <a:pt x="834" y="88"/>
                  </a:lnTo>
                  <a:lnTo>
                    <a:pt x="1" y="1229"/>
                  </a:lnTo>
                  <a:lnTo>
                    <a:pt x="1" y="1273"/>
                  </a:lnTo>
                  <a:lnTo>
                    <a:pt x="1" y="1361"/>
                  </a:lnTo>
                  <a:lnTo>
                    <a:pt x="1" y="1405"/>
                  </a:lnTo>
                  <a:lnTo>
                    <a:pt x="45" y="1449"/>
                  </a:lnTo>
                  <a:lnTo>
                    <a:pt x="176" y="1492"/>
                  </a:lnTo>
                  <a:lnTo>
                    <a:pt x="264" y="1492"/>
                  </a:lnTo>
                  <a:lnTo>
                    <a:pt x="308" y="1405"/>
                  </a:lnTo>
                  <a:lnTo>
                    <a:pt x="1098" y="264"/>
                  </a:lnTo>
                  <a:lnTo>
                    <a:pt x="1142" y="220"/>
                  </a:lnTo>
                  <a:lnTo>
                    <a:pt x="1142" y="132"/>
                  </a:lnTo>
                  <a:lnTo>
                    <a:pt x="1098" y="88"/>
                  </a:lnTo>
                  <a:lnTo>
                    <a:pt x="1054" y="44"/>
                  </a:lnTo>
                  <a:lnTo>
                    <a:pt x="101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9" name="Google Shape;769;p47"/>
            <p:cNvSpPr/>
            <p:nvPr/>
          </p:nvSpPr>
          <p:spPr>
            <a:xfrm>
              <a:off x="6367125" y="4108625"/>
              <a:ext cx="36225" cy="30750"/>
            </a:xfrm>
            <a:custGeom>
              <a:avLst/>
              <a:gdLst/>
              <a:ahLst/>
              <a:cxnLst/>
              <a:rect l="l" t="t" r="r" b="b"/>
              <a:pathLst>
                <a:path w="1449" h="1230" extrusionOk="0">
                  <a:moveTo>
                    <a:pt x="88" y="1"/>
                  </a:moveTo>
                  <a:lnTo>
                    <a:pt x="44" y="44"/>
                  </a:lnTo>
                  <a:lnTo>
                    <a:pt x="1" y="132"/>
                  </a:lnTo>
                  <a:lnTo>
                    <a:pt x="1" y="176"/>
                  </a:lnTo>
                  <a:lnTo>
                    <a:pt x="44" y="264"/>
                  </a:lnTo>
                  <a:lnTo>
                    <a:pt x="88" y="308"/>
                  </a:lnTo>
                  <a:lnTo>
                    <a:pt x="1185" y="1185"/>
                  </a:lnTo>
                  <a:lnTo>
                    <a:pt x="1273" y="1229"/>
                  </a:lnTo>
                  <a:lnTo>
                    <a:pt x="1361" y="1185"/>
                  </a:lnTo>
                  <a:lnTo>
                    <a:pt x="1405" y="1141"/>
                  </a:lnTo>
                  <a:lnTo>
                    <a:pt x="1449" y="1098"/>
                  </a:lnTo>
                  <a:lnTo>
                    <a:pt x="1449" y="1010"/>
                  </a:lnTo>
                  <a:lnTo>
                    <a:pt x="1449" y="966"/>
                  </a:lnTo>
                  <a:lnTo>
                    <a:pt x="1405" y="922"/>
                  </a:lnTo>
                  <a:lnTo>
                    <a:pt x="308"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47"/>
            <p:cNvSpPr/>
            <p:nvPr/>
          </p:nvSpPr>
          <p:spPr>
            <a:xfrm>
              <a:off x="5861400" y="5099225"/>
              <a:ext cx="47200" cy="13175"/>
            </a:xfrm>
            <a:custGeom>
              <a:avLst/>
              <a:gdLst/>
              <a:ahLst/>
              <a:cxnLst/>
              <a:rect l="l" t="t" r="r" b="b"/>
              <a:pathLst>
                <a:path w="1888" h="527" extrusionOk="0">
                  <a:moveTo>
                    <a:pt x="1668" y="0"/>
                  </a:moveTo>
                  <a:lnTo>
                    <a:pt x="132" y="176"/>
                  </a:lnTo>
                  <a:lnTo>
                    <a:pt x="88" y="220"/>
                  </a:lnTo>
                  <a:lnTo>
                    <a:pt x="1" y="264"/>
                  </a:lnTo>
                  <a:lnTo>
                    <a:pt x="1" y="308"/>
                  </a:lnTo>
                  <a:lnTo>
                    <a:pt x="1" y="395"/>
                  </a:lnTo>
                  <a:lnTo>
                    <a:pt x="44" y="483"/>
                  </a:lnTo>
                  <a:lnTo>
                    <a:pt x="176" y="527"/>
                  </a:lnTo>
                  <a:lnTo>
                    <a:pt x="1712" y="351"/>
                  </a:lnTo>
                  <a:lnTo>
                    <a:pt x="1800" y="308"/>
                  </a:lnTo>
                  <a:lnTo>
                    <a:pt x="1844" y="264"/>
                  </a:lnTo>
                  <a:lnTo>
                    <a:pt x="1887" y="220"/>
                  </a:lnTo>
                  <a:lnTo>
                    <a:pt x="1887" y="132"/>
                  </a:lnTo>
                  <a:lnTo>
                    <a:pt x="1844" y="88"/>
                  </a:lnTo>
                  <a:lnTo>
                    <a:pt x="180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47"/>
            <p:cNvSpPr/>
            <p:nvPr/>
          </p:nvSpPr>
          <p:spPr>
            <a:xfrm>
              <a:off x="5808750" y="4503550"/>
              <a:ext cx="879825" cy="324725"/>
            </a:xfrm>
            <a:custGeom>
              <a:avLst/>
              <a:gdLst/>
              <a:ahLst/>
              <a:cxnLst/>
              <a:rect l="l" t="t" r="r" b="b"/>
              <a:pathLst>
                <a:path w="35193" h="12989" extrusionOk="0">
                  <a:moveTo>
                    <a:pt x="22336" y="0"/>
                  </a:moveTo>
                  <a:lnTo>
                    <a:pt x="21809" y="176"/>
                  </a:lnTo>
                  <a:lnTo>
                    <a:pt x="21765" y="220"/>
                  </a:lnTo>
                  <a:lnTo>
                    <a:pt x="20536" y="1273"/>
                  </a:lnTo>
                  <a:lnTo>
                    <a:pt x="19703" y="1931"/>
                  </a:lnTo>
                  <a:lnTo>
                    <a:pt x="19044" y="2458"/>
                  </a:lnTo>
                  <a:lnTo>
                    <a:pt x="17947" y="3423"/>
                  </a:lnTo>
                  <a:lnTo>
                    <a:pt x="17377" y="3906"/>
                  </a:lnTo>
                  <a:lnTo>
                    <a:pt x="16850" y="4301"/>
                  </a:lnTo>
                  <a:lnTo>
                    <a:pt x="16324" y="4652"/>
                  </a:lnTo>
                  <a:lnTo>
                    <a:pt x="15753" y="4959"/>
                  </a:lnTo>
                  <a:lnTo>
                    <a:pt x="15051" y="5222"/>
                  </a:lnTo>
                  <a:lnTo>
                    <a:pt x="14174" y="5485"/>
                  </a:lnTo>
                  <a:lnTo>
                    <a:pt x="13077" y="5705"/>
                  </a:lnTo>
                  <a:lnTo>
                    <a:pt x="11673" y="5968"/>
                  </a:lnTo>
                  <a:lnTo>
                    <a:pt x="11629" y="5968"/>
                  </a:lnTo>
                  <a:lnTo>
                    <a:pt x="10268" y="6626"/>
                  </a:lnTo>
                  <a:lnTo>
                    <a:pt x="10224" y="6626"/>
                  </a:lnTo>
                  <a:lnTo>
                    <a:pt x="9610" y="7241"/>
                  </a:lnTo>
                  <a:lnTo>
                    <a:pt x="9566" y="7285"/>
                  </a:lnTo>
                  <a:lnTo>
                    <a:pt x="8162" y="10093"/>
                  </a:lnTo>
                  <a:lnTo>
                    <a:pt x="7021" y="11541"/>
                  </a:lnTo>
                  <a:lnTo>
                    <a:pt x="5705" y="12506"/>
                  </a:lnTo>
                  <a:lnTo>
                    <a:pt x="5090" y="12638"/>
                  </a:lnTo>
                  <a:lnTo>
                    <a:pt x="3906" y="12506"/>
                  </a:lnTo>
                  <a:lnTo>
                    <a:pt x="1536" y="11804"/>
                  </a:lnTo>
                  <a:lnTo>
                    <a:pt x="264" y="11365"/>
                  </a:lnTo>
                  <a:lnTo>
                    <a:pt x="88" y="11365"/>
                  </a:lnTo>
                  <a:lnTo>
                    <a:pt x="44" y="11409"/>
                  </a:lnTo>
                  <a:lnTo>
                    <a:pt x="0" y="11453"/>
                  </a:lnTo>
                  <a:lnTo>
                    <a:pt x="0" y="11541"/>
                  </a:lnTo>
                  <a:lnTo>
                    <a:pt x="44" y="11585"/>
                  </a:lnTo>
                  <a:lnTo>
                    <a:pt x="44" y="11629"/>
                  </a:lnTo>
                  <a:lnTo>
                    <a:pt x="132" y="11673"/>
                  </a:lnTo>
                  <a:lnTo>
                    <a:pt x="1448" y="12155"/>
                  </a:lnTo>
                  <a:lnTo>
                    <a:pt x="3818" y="12857"/>
                  </a:lnTo>
                  <a:lnTo>
                    <a:pt x="3862" y="12857"/>
                  </a:lnTo>
                  <a:lnTo>
                    <a:pt x="5090" y="12989"/>
                  </a:lnTo>
                  <a:lnTo>
                    <a:pt x="5134" y="12989"/>
                  </a:lnTo>
                  <a:lnTo>
                    <a:pt x="5836" y="12813"/>
                  </a:lnTo>
                  <a:lnTo>
                    <a:pt x="5880" y="12770"/>
                  </a:lnTo>
                  <a:lnTo>
                    <a:pt x="7241" y="11804"/>
                  </a:lnTo>
                  <a:lnTo>
                    <a:pt x="7284" y="11760"/>
                  </a:lnTo>
                  <a:lnTo>
                    <a:pt x="8425" y="10268"/>
                  </a:lnTo>
                  <a:lnTo>
                    <a:pt x="8469" y="10268"/>
                  </a:lnTo>
                  <a:lnTo>
                    <a:pt x="9873" y="7460"/>
                  </a:lnTo>
                  <a:lnTo>
                    <a:pt x="10444" y="6934"/>
                  </a:lnTo>
                  <a:lnTo>
                    <a:pt x="11760" y="6319"/>
                  </a:lnTo>
                  <a:lnTo>
                    <a:pt x="13164" y="6056"/>
                  </a:lnTo>
                  <a:lnTo>
                    <a:pt x="14305" y="5793"/>
                  </a:lnTo>
                  <a:lnTo>
                    <a:pt x="15227" y="5529"/>
                  </a:lnTo>
                  <a:lnTo>
                    <a:pt x="15929" y="5266"/>
                  </a:lnTo>
                  <a:lnTo>
                    <a:pt x="16543" y="4959"/>
                  </a:lnTo>
                  <a:lnTo>
                    <a:pt x="17070" y="4608"/>
                  </a:lnTo>
                  <a:lnTo>
                    <a:pt x="17596" y="4169"/>
                  </a:lnTo>
                  <a:lnTo>
                    <a:pt x="18167" y="3686"/>
                  </a:lnTo>
                  <a:lnTo>
                    <a:pt x="19264" y="2765"/>
                  </a:lnTo>
                  <a:lnTo>
                    <a:pt x="19922" y="2194"/>
                  </a:lnTo>
                  <a:lnTo>
                    <a:pt x="20756" y="1580"/>
                  </a:lnTo>
                  <a:lnTo>
                    <a:pt x="21941" y="483"/>
                  </a:lnTo>
                  <a:lnTo>
                    <a:pt x="22423" y="351"/>
                  </a:lnTo>
                  <a:lnTo>
                    <a:pt x="25144" y="351"/>
                  </a:lnTo>
                  <a:lnTo>
                    <a:pt x="26460" y="395"/>
                  </a:lnTo>
                  <a:lnTo>
                    <a:pt x="27733" y="483"/>
                  </a:lnTo>
                  <a:lnTo>
                    <a:pt x="28347" y="615"/>
                  </a:lnTo>
                  <a:lnTo>
                    <a:pt x="28961" y="703"/>
                  </a:lnTo>
                  <a:lnTo>
                    <a:pt x="29576" y="878"/>
                  </a:lnTo>
                  <a:lnTo>
                    <a:pt x="30190" y="1054"/>
                  </a:lnTo>
                  <a:lnTo>
                    <a:pt x="30804" y="1273"/>
                  </a:lnTo>
                  <a:lnTo>
                    <a:pt x="31419" y="1536"/>
                  </a:lnTo>
                  <a:lnTo>
                    <a:pt x="32033" y="1843"/>
                  </a:lnTo>
                  <a:lnTo>
                    <a:pt x="32647" y="2194"/>
                  </a:lnTo>
                  <a:lnTo>
                    <a:pt x="34271" y="3291"/>
                  </a:lnTo>
                  <a:lnTo>
                    <a:pt x="34885" y="3950"/>
                  </a:lnTo>
                  <a:lnTo>
                    <a:pt x="34929" y="3994"/>
                  </a:lnTo>
                  <a:lnTo>
                    <a:pt x="35061" y="3994"/>
                  </a:lnTo>
                  <a:lnTo>
                    <a:pt x="35149" y="3950"/>
                  </a:lnTo>
                  <a:lnTo>
                    <a:pt x="35149" y="3906"/>
                  </a:lnTo>
                  <a:lnTo>
                    <a:pt x="35193" y="3818"/>
                  </a:lnTo>
                  <a:lnTo>
                    <a:pt x="35193" y="3774"/>
                  </a:lnTo>
                  <a:lnTo>
                    <a:pt x="35149" y="3686"/>
                  </a:lnTo>
                  <a:lnTo>
                    <a:pt x="34490" y="3028"/>
                  </a:lnTo>
                  <a:lnTo>
                    <a:pt x="34490" y="2984"/>
                  </a:lnTo>
                  <a:lnTo>
                    <a:pt x="32823" y="1931"/>
                  </a:lnTo>
                  <a:lnTo>
                    <a:pt x="32209" y="1536"/>
                  </a:lnTo>
                  <a:lnTo>
                    <a:pt x="31594" y="1229"/>
                  </a:lnTo>
                  <a:lnTo>
                    <a:pt x="30980" y="966"/>
                  </a:lnTo>
                  <a:lnTo>
                    <a:pt x="30322" y="746"/>
                  </a:lnTo>
                  <a:lnTo>
                    <a:pt x="29707" y="527"/>
                  </a:lnTo>
                  <a:lnTo>
                    <a:pt x="29093" y="395"/>
                  </a:lnTo>
                  <a:lnTo>
                    <a:pt x="28435" y="264"/>
                  </a:lnTo>
                  <a:lnTo>
                    <a:pt x="27821" y="132"/>
                  </a:lnTo>
                  <a:lnTo>
                    <a:pt x="26504" y="44"/>
                  </a:lnTo>
                  <a:lnTo>
                    <a:pt x="251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47"/>
            <p:cNvSpPr/>
            <p:nvPr/>
          </p:nvSpPr>
          <p:spPr>
            <a:xfrm>
              <a:off x="5804350" y="4473925"/>
              <a:ext cx="934675" cy="337900"/>
            </a:xfrm>
            <a:custGeom>
              <a:avLst/>
              <a:gdLst/>
              <a:ahLst/>
              <a:cxnLst/>
              <a:rect l="l" t="t" r="r" b="b"/>
              <a:pathLst>
                <a:path w="37387" h="13516" extrusionOk="0">
                  <a:moveTo>
                    <a:pt x="29708" y="1"/>
                  </a:moveTo>
                  <a:lnTo>
                    <a:pt x="25539" y="45"/>
                  </a:lnTo>
                  <a:lnTo>
                    <a:pt x="22204" y="176"/>
                  </a:lnTo>
                  <a:lnTo>
                    <a:pt x="22160" y="220"/>
                  </a:lnTo>
                  <a:lnTo>
                    <a:pt x="21371" y="571"/>
                  </a:lnTo>
                  <a:lnTo>
                    <a:pt x="21283" y="615"/>
                  </a:lnTo>
                  <a:lnTo>
                    <a:pt x="20010" y="2063"/>
                  </a:lnTo>
                  <a:lnTo>
                    <a:pt x="18211" y="3599"/>
                  </a:lnTo>
                  <a:lnTo>
                    <a:pt x="16368" y="5091"/>
                  </a:lnTo>
                  <a:lnTo>
                    <a:pt x="15183" y="5617"/>
                  </a:lnTo>
                  <a:lnTo>
                    <a:pt x="14569" y="5793"/>
                  </a:lnTo>
                  <a:lnTo>
                    <a:pt x="13999" y="5968"/>
                  </a:lnTo>
                  <a:lnTo>
                    <a:pt x="12858" y="6144"/>
                  </a:lnTo>
                  <a:lnTo>
                    <a:pt x="12243" y="6232"/>
                  </a:lnTo>
                  <a:lnTo>
                    <a:pt x="11629" y="6363"/>
                  </a:lnTo>
                  <a:lnTo>
                    <a:pt x="11059" y="6539"/>
                  </a:lnTo>
                  <a:lnTo>
                    <a:pt x="10488" y="6758"/>
                  </a:lnTo>
                  <a:lnTo>
                    <a:pt x="10225" y="6934"/>
                  </a:lnTo>
                  <a:lnTo>
                    <a:pt x="9962" y="7109"/>
                  </a:lnTo>
                  <a:lnTo>
                    <a:pt x="9698" y="7285"/>
                  </a:lnTo>
                  <a:lnTo>
                    <a:pt x="9479" y="7548"/>
                  </a:lnTo>
                  <a:lnTo>
                    <a:pt x="9260" y="7811"/>
                  </a:lnTo>
                  <a:lnTo>
                    <a:pt x="9040" y="8119"/>
                  </a:lnTo>
                  <a:lnTo>
                    <a:pt x="8821" y="8470"/>
                  </a:lnTo>
                  <a:lnTo>
                    <a:pt x="8601" y="8864"/>
                  </a:lnTo>
                  <a:lnTo>
                    <a:pt x="6802" y="12550"/>
                  </a:lnTo>
                  <a:lnTo>
                    <a:pt x="6012" y="12814"/>
                  </a:lnTo>
                  <a:lnTo>
                    <a:pt x="4608" y="13165"/>
                  </a:lnTo>
                  <a:lnTo>
                    <a:pt x="3906" y="12989"/>
                  </a:lnTo>
                  <a:lnTo>
                    <a:pt x="1712" y="12199"/>
                  </a:lnTo>
                  <a:lnTo>
                    <a:pt x="220" y="11629"/>
                  </a:lnTo>
                  <a:lnTo>
                    <a:pt x="89" y="11629"/>
                  </a:lnTo>
                  <a:lnTo>
                    <a:pt x="45" y="11673"/>
                  </a:lnTo>
                  <a:lnTo>
                    <a:pt x="1" y="11717"/>
                  </a:lnTo>
                  <a:lnTo>
                    <a:pt x="1" y="11804"/>
                  </a:lnTo>
                  <a:lnTo>
                    <a:pt x="1" y="11848"/>
                  </a:lnTo>
                  <a:lnTo>
                    <a:pt x="45" y="11892"/>
                  </a:lnTo>
                  <a:lnTo>
                    <a:pt x="89" y="11936"/>
                  </a:lnTo>
                  <a:lnTo>
                    <a:pt x="1581" y="12507"/>
                  </a:lnTo>
                  <a:lnTo>
                    <a:pt x="3818" y="13340"/>
                  </a:lnTo>
                  <a:lnTo>
                    <a:pt x="4564" y="13516"/>
                  </a:lnTo>
                  <a:lnTo>
                    <a:pt x="4652" y="13516"/>
                  </a:lnTo>
                  <a:lnTo>
                    <a:pt x="6100" y="13165"/>
                  </a:lnTo>
                  <a:lnTo>
                    <a:pt x="6978" y="12814"/>
                  </a:lnTo>
                  <a:lnTo>
                    <a:pt x="7066" y="12726"/>
                  </a:lnTo>
                  <a:lnTo>
                    <a:pt x="8909" y="8996"/>
                  </a:lnTo>
                  <a:lnTo>
                    <a:pt x="9084" y="8645"/>
                  </a:lnTo>
                  <a:lnTo>
                    <a:pt x="9303" y="8338"/>
                  </a:lnTo>
                  <a:lnTo>
                    <a:pt x="9523" y="8031"/>
                  </a:lnTo>
                  <a:lnTo>
                    <a:pt x="9742" y="7811"/>
                  </a:lnTo>
                  <a:lnTo>
                    <a:pt x="9962" y="7592"/>
                  </a:lnTo>
                  <a:lnTo>
                    <a:pt x="10181" y="7373"/>
                  </a:lnTo>
                  <a:lnTo>
                    <a:pt x="10664" y="7065"/>
                  </a:lnTo>
                  <a:lnTo>
                    <a:pt x="11190" y="6846"/>
                  </a:lnTo>
                  <a:lnTo>
                    <a:pt x="11717" y="6714"/>
                  </a:lnTo>
                  <a:lnTo>
                    <a:pt x="12287" y="6583"/>
                  </a:lnTo>
                  <a:lnTo>
                    <a:pt x="12902" y="6495"/>
                  </a:lnTo>
                  <a:lnTo>
                    <a:pt x="14086" y="6276"/>
                  </a:lnTo>
                  <a:lnTo>
                    <a:pt x="14701" y="6144"/>
                  </a:lnTo>
                  <a:lnTo>
                    <a:pt x="15315" y="5925"/>
                  </a:lnTo>
                  <a:lnTo>
                    <a:pt x="16500" y="5398"/>
                  </a:lnTo>
                  <a:lnTo>
                    <a:pt x="16544" y="5398"/>
                  </a:lnTo>
                  <a:lnTo>
                    <a:pt x="18431" y="3862"/>
                  </a:lnTo>
                  <a:lnTo>
                    <a:pt x="20230" y="2326"/>
                  </a:lnTo>
                  <a:lnTo>
                    <a:pt x="20274" y="2326"/>
                  </a:lnTo>
                  <a:lnTo>
                    <a:pt x="21546" y="878"/>
                  </a:lnTo>
                  <a:lnTo>
                    <a:pt x="22248" y="527"/>
                  </a:lnTo>
                  <a:lnTo>
                    <a:pt x="25539" y="396"/>
                  </a:lnTo>
                  <a:lnTo>
                    <a:pt x="29664" y="352"/>
                  </a:lnTo>
                  <a:lnTo>
                    <a:pt x="33043" y="2326"/>
                  </a:lnTo>
                  <a:lnTo>
                    <a:pt x="34974" y="3643"/>
                  </a:lnTo>
                  <a:lnTo>
                    <a:pt x="36773" y="5222"/>
                  </a:lnTo>
                  <a:lnTo>
                    <a:pt x="36817" y="5266"/>
                  </a:lnTo>
                  <a:lnTo>
                    <a:pt x="37124" y="5442"/>
                  </a:lnTo>
                  <a:lnTo>
                    <a:pt x="37299" y="5442"/>
                  </a:lnTo>
                  <a:lnTo>
                    <a:pt x="37343" y="5398"/>
                  </a:lnTo>
                  <a:lnTo>
                    <a:pt x="37387" y="5310"/>
                  </a:lnTo>
                  <a:lnTo>
                    <a:pt x="37387" y="5266"/>
                  </a:lnTo>
                  <a:lnTo>
                    <a:pt x="37343" y="5179"/>
                  </a:lnTo>
                  <a:lnTo>
                    <a:pt x="37299" y="5135"/>
                  </a:lnTo>
                  <a:lnTo>
                    <a:pt x="36992" y="4959"/>
                  </a:lnTo>
                  <a:lnTo>
                    <a:pt x="35193" y="3379"/>
                  </a:lnTo>
                  <a:lnTo>
                    <a:pt x="35149" y="3379"/>
                  </a:lnTo>
                  <a:lnTo>
                    <a:pt x="33218" y="2019"/>
                  </a:lnTo>
                  <a:lnTo>
                    <a:pt x="29796" y="45"/>
                  </a:lnTo>
                  <a:lnTo>
                    <a:pt x="297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3" name="Google Shape;773;p47"/>
            <p:cNvSpPr/>
            <p:nvPr/>
          </p:nvSpPr>
          <p:spPr>
            <a:xfrm>
              <a:off x="5821900" y="4427850"/>
              <a:ext cx="1314250" cy="359850"/>
            </a:xfrm>
            <a:custGeom>
              <a:avLst/>
              <a:gdLst/>
              <a:ahLst/>
              <a:cxnLst/>
              <a:rect l="l" t="t" r="r" b="b"/>
              <a:pathLst>
                <a:path w="52570" h="14394" extrusionOk="0">
                  <a:moveTo>
                    <a:pt x="26680" y="1"/>
                  </a:moveTo>
                  <a:lnTo>
                    <a:pt x="24091" y="220"/>
                  </a:lnTo>
                  <a:lnTo>
                    <a:pt x="22863" y="439"/>
                  </a:lnTo>
                  <a:lnTo>
                    <a:pt x="22819" y="483"/>
                  </a:lnTo>
                  <a:lnTo>
                    <a:pt x="22292" y="747"/>
                  </a:lnTo>
                  <a:lnTo>
                    <a:pt x="21020" y="878"/>
                  </a:lnTo>
                  <a:lnTo>
                    <a:pt x="20888" y="922"/>
                  </a:lnTo>
                  <a:lnTo>
                    <a:pt x="19659" y="2107"/>
                  </a:lnTo>
                  <a:lnTo>
                    <a:pt x="19615" y="2107"/>
                  </a:lnTo>
                  <a:lnTo>
                    <a:pt x="19045" y="3072"/>
                  </a:lnTo>
                  <a:lnTo>
                    <a:pt x="18167" y="3906"/>
                  </a:lnTo>
                  <a:lnTo>
                    <a:pt x="16281" y="5617"/>
                  </a:lnTo>
                  <a:lnTo>
                    <a:pt x="15096" y="6451"/>
                  </a:lnTo>
                  <a:lnTo>
                    <a:pt x="14350" y="6758"/>
                  </a:lnTo>
                  <a:lnTo>
                    <a:pt x="11322" y="7285"/>
                  </a:lnTo>
                  <a:lnTo>
                    <a:pt x="9567" y="7855"/>
                  </a:lnTo>
                  <a:lnTo>
                    <a:pt x="9523" y="7855"/>
                  </a:lnTo>
                  <a:lnTo>
                    <a:pt x="8645" y="8382"/>
                  </a:lnTo>
                  <a:lnTo>
                    <a:pt x="8601" y="8426"/>
                  </a:lnTo>
                  <a:lnTo>
                    <a:pt x="7856" y="9172"/>
                  </a:lnTo>
                  <a:lnTo>
                    <a:pt x="7812" y="9216"/>
                  </a:lnTo>
                  <a:lnTo>
                    <a:pt x="7197" y="10269"/>
                  </a:lnTo>
                  <a:lnTo>
                    <a:pt x="5705" y="13604"/>
                  </a:lnTo>
                  <a:lnTo>
                    <a:pt x="5091" y="13867"/>
                  </a:lnTo>
                  <a:lnTo>
                    <a:pt x="3862" y="14042"/>
                  </a:lnTo>
                  <a:lnTo>
                    <a:pt x="2941" y="13867"/>
                  </a:lnTo>
                  <a:lnTo>
                    <a:pt x="264" y="12902"/>
                  </a:lnTo>
                  <a:lnTo>
                    <a:pt x="133" y="12902"/>
                  </a:lnTo>
                  <a:lnTo>
                    <a:pt x="89" y="12945"/>
                  </a:lnTo>
                  <a:lnTo>
                    <a:pt x="45" y="12989"/>
                  </a:lnTo>
                  <a:lnTo>
                    <a:pt x="1" y="13077"/>
                  </a:lnTo>
                  <a:lnTo>
                    <a:pt x="45" y="13121"/>
                  </a:lnTo>
                  <a:lnTo>
                    <a:pt x="89" y="13165"/>
                  </a:lnTo>
                  <a:lnTo>
                    <a:pt x="133" y="13209"/>
                  </a:lnTo>
                  <a:lnTo>
                    <a:pt x="2853" y="14218"/>
                  </a:lnTo>
                  <a:lnTo>
                    <a:pt x="2897" y="14218"/>
                  </a:lnTo>
                  <a:lnTo>
                    <a:pt x="3819" y="14393"/>
                  </a:lnTo>
                  <a:lnTo>
                    <a:pt x="3862" y="14393"/>
                  </a:lnTo>
                  <a:lnTo>
                    <a:pt x="5179" y="14174"/>
                  </a:lnTo>
                  <a:lnTo>
                    <a:pt x="5881" y="13911"/>
                  </a:lnTo>
                  <a:lnTo>
                    <a:pt x="6013" y="13823"/>
                  </a:lnTo>
                  <a:lnTo>
                    <a:pt x="7504" y="10444"/>
                  </a:lnTo>
                  <a:lnTo>
                    <a:pt x="8119" y="9435"/>
                  </a:lnTo>
                  <a:lnTo>
                    <a:pt x="8821" y="8689"/>
                  </a:lnTo>
                  <a:lnTo>
                    <a:pt x="9698" y="8162"/>
                  </a:lnTo>
                  <a:lnTo>
                    <a:pt x="11410" y="7636"/>
                  </a:lnTo>
                  <a:lnTo>
                    <a:pt x="14438" y="7109"/>
                  </a:lnTo>
                  <a:lnTo>
                    <a:pt x="14481" y="7109"/>
                  </a:lnTo>
                  <a:lnTo>
                    <a:pt x="15227" y="6758"/>
                  </a:lnTo>
                  <a:lnTo>
                    <a:pt x="15271" y="6758"/>
                  </a:lnTo>
                  <a:lnTo>
                    <a:pt x="16500" y="5881"/>
                  </a:lnTo>
                  <a:lnTo>
                    <a:pt x="18431" y="4169"/>
                  </a:lnTo>
                  <a:lnTo>
                    <a:pt x="19264" y="3336"/>
                  </a:lnTo>
                  <a:lnTo>
                    <a:pt x="19308" y="3292"/>
                  </a:lnTo>
                  <a:lnTo>
                    <a:pt x="19923" y="2326"/>
                  </a:lnTo>
                  <a:lnTo>
                    <a:pt x="21107" y="1185"/>
                  </a:lnTo>
                  <a:lnTo>
                    <a:pt x="22336" y="1098"/>
                  </a:lnTo>
                  <a:lnTo>
                    <a:pt x="22424" y="1054"/>
                  </a:lnTo>
                  <a:lnTo>
                    <a:pt x="22950" y="791"/>
                  </a:lnTo>
                  <a:lnTo>
                    <a:pt x="24135" y="571"/>
                  </a:lnTo>
                  <a:lnTo>
                    <a:pt x="26680" y="352"/>
                  </a:lnTo>
                  <a:lnTo>
                    <a:pt x="28128" y="527"/>
                  </a:lnTo>
                  <a:lnTo>
                    <a:pt x="28874" y="747"/>
                  </a:lnTo>
                  <a:lnTo>
                    <a:pt x="31024" y="2019"/>
                  </a:lnTo>
                  <a:lnTo>
                    <a:pt x="33043" y="3336"/>
                  </a:lnTo>
                  <a:lnTo>
                    <a:pt x="34710" y="4476"/>
                  </a:lnTo>
                  <a:lnTo>
                    <a:pt x="35720" y="5661"/>
                  </a:lnTo>
                  <a:lnTo>
                    <a:pt x="35764" y="5705"/>
                  </a:lnTo>
                  <a:lnTo>
                    <a:pt x="37080" y="6846"/>
                  </a:lnTo>
                  <a:lnTo>
                    <a:pt x="37124" y="6890"/>
                  </a:lnTo>
                  <a:lnTo>
                    <a:pt x="39493" y="8119"/>
                  </a:lnTo>
                  <a:lnTo>
                    <a:pt x="42741" y="9216"/>
                  </a:lnTo>
                  <a:lnTo>
                    <a:pt x="44408" y="9698"/>
                  </a:lnTo>
                  <a:lnTo>
                    <a:pt x="44452" y="9698"/>
                  </a:lnTo>
                  <a:lnTo>
                    <a:pt x="48621" y="10137"/>
                  </a:lnTo>
                  <a:lnTo>
                    <a:pt x="49674" y="10181"/>
                  </a:lnTo>
                  <a:lnTo>
                    <a:pt x="51868" y="9962"/>
                  </a:lnTo>
                  <a:lnTo>
                    <a:pt x="51912" y="9962"/>
                  </a:lnTo>
                  <a:lnTo>
                    <a:pt x="52438" y="9786"/>
                  </a:lnTo>
                  <a:lnTo>
                    <a:pt x="52526" y="9742"/>
                  </a:lnTo>
                  <a:lnTo>
                    <a:pt x="52570" y="9698"/>
                  </a:lnTo>
                  <a:lnTo>
                    <a:pt x="52570" y="9610"/>
                  </a:lnTo>
                  <a:lnTo>
                    <a:pt x="52570" y="9567"/>
                  </a:lnTo>
                  <a:lnTo>
                    <a:pt x="52526" y="9523"/>
                  </a:lnTo>
                  <a:lnTo>
                    <a:pt x="52482" y="9479"/>
                  </a:lnTo>
                  <a:lnTo>
                    <a:pt x="52394" y="9435"/>
                  </a:lnTo>
                  <a:lnTo>
                    <a:pt x="52350" y="9435"/>
                  </a:lnTo>
                  <a:lnTo>
                    <a:pt x="51824" y="9610"/>
                  </a:lnTo>
                  <a:lnTo>
                    <a:pt x="49674" y="9830"/>
                  </a:lnTo>
                  <a:lnTo>
                    <a:pt x="48621" y="9786"/>
                  </a:lnTo>
                  <a:lnTo>
                    <a:pt x="44496" y="9391"/>
                  </a:lnTo>
                  <a:lnTo>
                    <a:pt x="42872" y="8865"/>
                  </a:lnTo>
                  <a:lnTo>
                    <a:pt x="39625" y="7811"/>
                  </a:lnTo>
                  <a:lnTo>
                    <a:pt x="37299" y="6583"/>
                  </a:lnTo>
                  <a:lnTo>
                    <a:pt x="35983" y="5442"/>
                  </a:lnTo>
                  <a:lnTo>
                    <a:pt x="34930" y="4257"/>
                  </a:lnTo>
                  <a:lnTo>
                    <a:pt x="34930" y="4213"/>
                  </a:lnTo>
                  <a:lnTo>
                    <a:pt x="33218" y="3072"/>
                  </a:lnTo>
                  <a:lnTo>
                    <a:pt x="31200" y="1756"/>
                  </a:lnTo>
                  <a:lnTo>
                    <a:pt x="29050" y="439"/>
                  </a:lnTo>
                  <a:lnTo>
                    <a:pt x="29006" y="439"/>
                  </a:lnTo>
                  <a:lnTo>
                    <a:pt x="28216" y="220"/>
                  </a:lnTo>
                  <a:lnTo>
                    <a:pt x="28172" y="176"/>
                  </a:lnTo>
                  <a:lnTo>
                    <a:pt x="2672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4" name="Google Shape;774;p47"/>
            <p:cNvSpPr/>
            <p:nvPr/>
          </p:nvSpPr>
          <p:spPr>
            <a:xfrm>
              <a:off x="5828500" y="4381775"/>
              <a:ext cx="1328500" cy="379600"/>
            </a:xfrm>
            <a:custGeom>
              <a:avLst/>
              <a:gdLst/>
              <a:ahLst/>
              <a:cxnLst/>
              <a:rect l="l" t="t" r="r" b="b"/>
              <a:pathLst>
                <a:path w="53140" h="15184" extrusionOk="0">
                  <a:moveTo>
                    <a:pt x="25319" y="1"/>
                  </a:moveTo>
                  <a:lnTo>
                    <a:pt x="24749" y="45"/>
                  </a:lnTo>
                  <a:lnTo>
                    <a:pt x="22643" y="527"/>
                  </a:lnTo>
                  <a:lnTo>
                    <a:pt x="22599" y="527"/>
                  </a:lnTo>
                  <a:lnTo>
                    <a:pt x="20054" y="1449"/>
                  </a:lnTo>
                  <a:lnTo>
                    <a:pt x="19966" y="1493"/>
                  </a:lnTo>
                  <a:lnTo>
                    <a:pt x="18649" y="3292"/>
                  </a:lnTo>
                  <a:lnTo>
                    <a:pt x="18649" y="3336"/>
                  </a:lnTo>
                  <a:lnTo>
                    <a:pt x="17991" y="4520"/>
                  </a:lnTo>
                  <a:lnTo>
                    <a:pt x="17289" y="5310"/>
                  </a:lnTo>
                  <a:lnTo>
                    <a:pt x="15490" y="6978"/>
                  </a:lnTo>
                  <a:lnTo>
                    <a:pt x="14437" y="7724"/>
                  </a:lnTo>
                  <a:lnTo>
                    <a:pt x="13779" y="7899"/>
                  </a:lnTo>
                  <a:lnTo>
                    <a:pt x="9917" y="8601"/>
                  </a:lnTo>
                  <a:lnTo>
                    <a:pt x="9873" y="8601"/>
                  </a:lnTo>
                  <a:lnTo>
                    <a:pt x="8908" y="8996"/>
                  </a:lnTo>
                  <a:lnTo>
                    <a:pt x="8864" y="8996"/>
                  </a:lnTo>
                  <a:lnTo>
                    <a:pt x="7855" y="9611"/>
                  </a:lnTo>
                  <a:lnTo>
                    <a:pt x="7811" y="9611"/>
                  </a:lnTo>
                  <a:lnTo>
                    <a:pt x="6933" y="10488"/>
                  </a:lnTo>
                  <a:lnTo>
                    <a:pt x="6889" y="10532"/>
                  </a:lnTo>
                  <a:lnTo>
                    <a:pt x="6187" y="11717"/>
                  </a:lnTo>
                  <a:lnTo>
                    <a:pt x="6187" y="11761"/>
                  </a:lnTo>
                  <a:lnTo>
                    <a:pt x="5090" y="14701"/>
                  </a:lnTo>
                  <a:lnTo>
                    <a:pt x="2457" y="14832"/>
                  </a:lnTo>
                  <a:lnTo>
                    <a:pt x="220" y="13999"/>
                  </a:lnTo>
                  <a:lnTo>
                    <a:pt x="88" y="13999"/>
                  </a:lnTo>
                  <a:lnTo>
                    <a:pt x="44" y="14042"/>
                  </a:lnTo>
                  <a:lnTo>
                    <a:pt x="0" y="14086"/>
                  </a:lnTo>
                  <a:lnTo>
                    <a:pt x="0" y="14174"/>
                  </a:lnTo>
                  <a:lnTo>
                    <a:pt x="0" y="14218"/>
                  </a:lnTo>
                  <a:lnTo>
                    <a:pt x="44" y="14306"/>
                  </a:lnTo>
                  <a:lnTo>
                    <a:pt x="132" y="14306"/>
                  </a:lnTo>
                  <a:lnTo>
                    <a:pt x="2370" y="15183"/>
                  </a:lnTo>
                  <a:lnTo>
                    <a:pt x="2457" y="15183"/>
                  </a:lnTo>
                  <a:lnTo>
                    <a:pt x="5222" y="15052"/>
                  </a:lnTo>
                  <a:lnTo>
                    <a:pt x="5310" y="15008"/>
                  </a:lnTo>
                  <a:lnTo>
                    <a:pt x="5397" y="14920"/>
                  </a:lnTo>
                  <a:lnTo>
                    <a:pt x="6494" y="11892"/>
                  </a:lnTo>
                  <a:lnTo>
                    <a:pt x="7197" y="10708"/>
                  </a:lnTo>
                  <a:lnTo>
                    <a:pt x="8074" y="9918"/>
                  </a:lnTo>
                  <a:lnTo>
                    <a:pt x="9040" y="9303"/>
                  </a:lnTo>
                  <a:lnTo>
                    <a:pt x="10005" y="8952"/>
                  </a:lnTo>
                  <a:lnTo>
                    <a:pt x="13866" y="8250"/>
                  </a:lnTo>
                  <a:lnTo>
                    <a:pt x="14569" y="8031"/>
                  </a:lnTo>
                  <a:lnTo>
                    <a:pt x="14612" y="8031"/>
                  </a:lnTo>
                  <a:lnTo>
                    <a:pt x="15709" y="7285"/>
                  </a:lnTo>
                  <a:lnTo>
                    <a:pt x="15709" y="7241"/>
                  </a:lnTo>
                  <a:lnTo>
                    <a:pt x="17552" y="5574"/>
                  </a:lnTo>
                  <a:lnTo>
                    <a:pt x="18254" y="4740"/>
                  </a:lnTo>
                  <a:lnTo>
                    <a:pt x="18298" y="4696"/>
                  </a:lnTo>
                  <a:lnTo>
                    <a:pt x="18957" y="3511"/>
                  </a:lnTo>
                  <a:lnTo>
                    <a:pt x="20229" y="1756"/>
                  </a:lnTo>
                  <a:lnTo>
                    <a:pt x="22730" y="878"/>
                  </a:lnTo>
                  <a:lnTo>
                    <a:pt x="24793" y="396"/>
                  </a:lnTo>
                  <a:lnTo>
                    <a:pt x="25319" y="352"/>
                  </a:lnTo>
                  <a:lnTo>
                    <a:pt x="27996" y="1054"/>
                  </a:lnTo>
                  <a:lnTo>
                    <a:pt x="31506" y="2985"/>
                  </a:lnTo>
                  <a:lnTo>
                    <a:pt x="33788" y="4345"/>
                  </a:lnTo>
                  <a:lnTo>
                    <a:pt x="33788" y="4389"/>
                  </a:lnTo>
                  <a:lnTo>
                    <a:pt x="35543" y="5135"/>
                  </a:lnTo>
                  <a:lnTo>
                    <a:pt x="36991" y="6627"/>
                  </a:lnTo>
                  <a:lnTo>
                    <a:pt x="39142" y="8162"/>
                  </a:lnTo>
                  <a:lnTo>
                    <a:pt x="40107" y="9216"/>
                  </a:lnTo>
                  <a:lnTo>
                    <a:pt x="40151" y="9259"/>
                  </a:lnTo>
                  <a:lnTo>
                    <a:pt x="42696" y="10181"/>
                  </a:lnTo>
                  <a:lnTo>
                    <a:pt x="44671" y="10751"/>
                  </a:lnTo>
                  <a:lnTo>
                    <a:pt x="44714" y="10795"/>
                  </a:lnTo>
                  <a:lnTo>
                    <a:pt x="48751" y="11190"/>
                  </a:lnTo>
                  <a:lnTo>
                    <a:pt x="48795" y="11190"/>
                  </a:lnTo>
                  <a:lnTo>
                    <a:pt x="51340" y="11102"/>
                  </a:lnTo>
                  <a:lnTo>
                    <a:pt x="52086" y="11190"/>
                  </a:lnTo>
                  <a:lnTo>
                    <a:pt x="52174" y="11190"/>
                  </a:lnTo>
                  <a:lnTo>
                    <a:pt x="53008" y="10927"/>
                  </a:lnTo>
                  <a:lnTo>
                    <a:pt x="53096" y="10883"/>
                  </a:lnTo>
                  <a:lnTo>
                    <a:pt x="53140" y="10839"/>
                  </a:lnTo>
                  <a:lnTo>
                    <a:pt x="53140" y="10795"/>
                  </a:lnTo>
                  <a:lnTo>
                    <a:pt x="53140" y="10708"/>
                  </a:lnTo>
                  <a:lnTo>
                    <a:pt x="53096" y="10664"/>
                  </a:lnTo>
                  <a:lnTo>
                    <a:pt x="53052" y="10620"/>
                  </a:lnTo>
                  <a:lnTo>
                    <a:pt x="53008" y="10576"/>
                  </a:lnTo>
                  <a:lnTo>
                    <a:pt x="52920" y="10576"/>
                  </a:lnTo>
                  <a:lnTo>
                    <a:pt x="52130" y="10839"/>
                  </a:lnTo>
                  <a:lnTo>
                    <a:pt x="51384" y="10751"/>
                  </a:lnTo>
                  <a:lnTo>
                    <a:pt x="51340" y="10751"/>
                  </a:lnTo>
                  <a:lnTo>
                    <a:pt x="48795" y="10839"/>
                  </a:lnTo>
                  <a:lnTo>
                    <a:pt x="44758" y="10444"/>
                  </a:lnTo>
                  <a:lnTo>
                    <a:pt x="42828" y="9874"/>
                  </a:lnTo>
                  <a:lnTo>
                    <a:pt x="40326" y="8952"/>
                  </a:lnTo>
                  <a:lnTo>
                    <a:pt x="39361" y="7899"/>
                  </a:lnTo>
                  <a:lnTo>
                    <a:pt x="39361" y="7855"/>
                  </a:lnTo>
                  <a:lnTo>
                    <a:pt x="37211" y="6363"/>
                  </a:lnTo>
                  <a:lnTo>
                    <a:pt x="35763" y="4871"/>
                  </a:lnTo>
                  <a:lnTo>
                    <a:pt x="35719" y="4828"/>
                  </a:lnTo>
                  <a:lnTo>
                    <a:pt x="33964" y="4038"/>
                  </a:lnTo>
                  <a:lnTo>
                    <a:pt x="31682" y="2677"/>
                  </a:lnTo>
                  <a:lnTo>
                    <a:pt x="28128" y="747"/>
                  </a:lnTo>
                  <a:lnTo>
                    <a:pt x="28128" y="703"/>
                  </a:lnTo>
                  <a:lnTo>
                    <a:pt x="2536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5" name="Google Shape;775;p47"/>
            <p:cNvSpPr/>
            <p:nvPr/>
          </p:nvSpPr>
          <p:spPr>
            <a:xfrm>
              <a:off x="5680400" y="4855700"/>
              <a:ext cx="42800" cy="15375"/>
            </a:xfrm>
            <a:custGeom>
              <a:avLst/>
              <a:gdLst/>
              <a:ahLst/>
              <a:cxnLst/>
              <a:rect l="l" t="t" r="r" b="b"/>
              <a:pathLst>
                <a:path w="1712" h="615" extrusionOk="0">
                  <a:moveTo>
                    <a:pt x="88" y="0"/>
                  </a:moveTo>
                  <a:lnTo>
                    <a:pt x="0" y="44"/>
                  </a:lnTo>
                  <a:lnTo>
                    <a:pt x="0" y="132"/>
                  </a:lnTo>
                  <a:lnTo>
                    <a:pt x="0" y="176"/>
                  </a:lnTo>
                  <a:lnTo>
                    <a:pt x="0" y="263"/>
                  </a:lnTo>
                  <a:lnTo>
                    <a:pt x="44" y="307"/>
                  </a:lnTo>
                  <a:lnTo>
                    <a:pt x="132" y="307"/>
                  </a:lnTo>
                  <a:lnTo>
                    <a:pt x="1492" y="614"/>
                  </a:lnTo>
                  <a:lnTo>
                    <a:pt x="1536" y="614"/>
                  </a:lnTo>
                  <a:lnTo>
                    <a:pt x="1668" y="570"/>
                  </a:lnTo>
                  <a:lnTo>
                    <a:pt x="1712" y="483"/>
                  </a:lnTo>
                  <a:lnTo>
                    <a:pt x="1712" y="395"/>
                  </a:lnTo>
                  <a:lnTo>
                    <a:pt x="1668" y="351"/>
                  </a:lnTo>
                  <a:lnTo>
                    <a:pt x="1624" y="307"/>
                  </a:lnTo>
                  <a:lnTo>
                    <a:pt x="1580" y="263"/>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6" name="Google Shape;776;p47"/>
            <p:cNvSpPr/>
            <p:nvPr/>
          </p:nvSpPr>
          <p:spPr>
            <a:xfrm>
              <a:off x="5660650" y="4828275"/>
              <a:ext cx="138250" cy="42800"/>
            </a:xfrm>
            <a:custGeom>
              <a:avLst/>
              <a:gdLst/>
              <a:ahLst/>
              <a:cxnLst/>
              <a:rect l="l" t="t" r="r" b="b"/>
              <a:pathLst>
                <a:path w="5530" h="1712" extrusionOk="0">
                  <a:moveTo>
                    <a:pt x="659" y="0"/>
                  </a:moveTo>
                  <a:lnTo>
                    <a:pt x="132" y="132"/>
                  </a:lnTo>
                  <a:lnTo>
                    <a:pt x="44" y="176"/>
                  </a:lnTo>
                  <a:lnTo>
                    <a:pt x="0" y="219"/>
                  </a:lnTo>
                  <a:lnTo>
                    <a:pt x="0" y="307"/>
                  </a:lnTo>
                  <a:lnTo>
                    <a:pt x="0" y="351"/>
                  </a:lnTo>
                  <a:lnTo>
                    <a:pt x="0" y="439"/>
                  </a:lnTo>
                  <a:lnTo>
                    <a:pt x="88" y="483"/>
                  </a:lnTo>
                  <a:lnTo>
                    <a:pt x="220" y="483"/>
                  </a:lnTo>
                  <a:lnTo>
                    <a:pt x="703" y="351"/>
                  </a:lnTo>
                  <a:lnTo>
                    <a:pt x="3028" y="1141"/>
                  </a:lnTo>
                  <a:lnTo>
                    <a:pt x="5310" y="1711"/>
                  </a:lnTo>
                  <a:lnTo>
                    <a:pt x="5486" y="1711"/>
                  </a:lnTo>
                  <a:lnTo>
                    <a:pt x="5529" y="1580"/>
                  </a:lnTo>
                  <a:lnTo>
                    <a:pt x="5529" y="1536"/>
                  </a:lnTo>
                  <a:lnTo>
                    <a:pt x="5529" y="1448"/>
                  </a:lnTo>
                  <a:lnTo>
                    <a:pt x="5442" y="1404"/>
                  </a:lnTo>
                  <a:lnTo>
                    <a:pt x="5398" y="1360"/>
                  </a:lnTo>
                  <a:lnTo>
                    <a:pt x="3116" y="790"/>
                  </a:lnTo>
                  <a:lnTo>
                    <a:pt x="74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7" name="Google Shape;777;p47"/>
            <p:cNvSpPr/>
            <p:nvPr/>
          </p:nvSpPr>
          <p:spPr>
            <a:xfrm>
              <a:off x="5656250" y="4808525"/>
              <a:ext cx="208475" cy="60350"/>
            </a:xfrm>
            <a:custGeom>
              <a:avLst/>
              <a:gdLst/>
              <a:ahLst/>
              <a:cxnLst/>
              <a:rect l="l" t="t" r="r" b="b"/>
              <a:pathLst>
                <a:path w="8339" h="2414" extrusionOk="0">
                  <a:moveTo>
                    <a:pt x="1317" y="0"/>
                  </a:moveTo>
                  <a:lnTo>
                    <a:pt x="528" y="132"/>
                  </a:lnTo>
                  <a:lnTo>
                    <a:pt x="484" y="132"/>
                  </a:lnTo>
                  <a:lnTo>
                    <a:pt x="133" y="263"/>
                  </a:lnTo>
                  <a:lnTo>
                    <a:pt x="89" y="307"/>
                  </a:lnTo>
                  <a:lnTo>
                    <a:pt x="45" y="395"/>
                  </a:lnTo>
                  <a:lnTo>
                    <a:pt x="1" y="439"/>
                  </a:lnTo>
                  <a:lnTo>
                    <a:pt x="45" y="527"/>
                  </a:lnTo>
                  <a:lnTo>
                    <a:pt x="45" y="571"/>
                  </a:lnTo>
                  <a:lnTo>
                    <a:pt x="133" y="614"/>
                  </a:lnTo>
                  <a:lnTo>
                    <a:pt x="264" y="614"/>
                  </a:lnTo>
                  <a:lnTo>
                    <a:pt x="571" y="483"/>
                  </a:lnTo>
                  <a:lnTo>
                    <a:pt x="1361" y="351"/>
                  </a:lnTo>
                  <a:lnTo>
                    <a:pt x="3511" y="878"/>
                  </a:lnTo>
                  <a:lnTo>
                    <a:pt x="5837" y="1843"/>
                  </a:lnTo>
                  <a:lnTo>
                    <a:pt x="7724" y="2326"/>
                  </a:lnTo>
                  <a:lnTo>
                    <a:pt x="8163" y="2414"/>
                  </a:lnTo>
                  <a:lnTo>
                    <a:pt x="8207" y="2414"/>
                  </a:lnTo>
                  <a:lnTo>
                    <a:pt x="8294" y="2370"/>
                  </a:lnTo>
                  <a:lnTo>
                    <a:pt x="8338" y="2238"/>
                  </a:lnTo>
                  <a:lnTo>
                    <a:pt x="8338" y="2194"/>
                  </a:lnTo>
                  <a:lnTo>
                    <a:pt x="8338" y="2106"/>
                  </a:lnTo>
                  <a:lnTo>
                    <a:pt x="8294" y="2063"/>
                  </a:lnTo>
                  <a:lnTo>
                    <a:pt x="8207" y="2063"/>
                  </a:lnTo>
                  <a:lnTo>
                    <a:pt x="7812" y="1975"/>
                  </a:lnTo>
                  <a:lnTo>
                    <a:pt x="5969" y="1492"/>
                  </a:lnTo>
                  <a:lnTo>
                    <a:pt x="3643" y="571"/>
                  </a:lnTo>
                  <a:lnTo>
                    <a:pt x="3599" y="527"/>
                  </a:lnTo>
                  <a:lnTo>
                    <a:pt x="140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8" name="Google Shape;778;p47"/>
            <p:cNvSpPr/>
            <p:nvPr/>
          </p:nvSpPr>
          <p:spPr>
            <a:xfrm>
              <a:off x="5636525" y="4793150"/>
              <a:ext cx="269875" cy="65850"/>
            </a:xfrm>
            <a:custGeom>
              <a:avLst/>
              <a:gdLst/>
              <a:ahLst/>
              <a:cxnLst/>
              <a:rect l="l" t="t" r="r" b="b"/>
              <a:pathLst>
                <a:path w="10795" h="2634" extrusionOk="0">
                  <a:moveTo>
                    <a:pt x="3072" y="1"/>
                  </a:moveTo>
                  <a:lnTo>
                    <a:pt x="1536" y="264"/>
                  </a:lnTo>
                  <a:lnTo>
                    <a:pt x="176" y="440"/>
                  </a:lnTo>
                  <a:lnTo>
                    <a:pt x="88" y="484"/>
                  </a:lnTo>
                  <a:lnTo>
                    <a:pt x="44" y="527"/>
                  </a:lnTo>
                  <a:lnTo>
                    <a:pt x="44" y="571"/>
                  </a:lnTo>
                  <a:lnTo>
                    <a:pt x="0" y="659"/>
                  </a:lnTo>
                  <a:lnTo>
                    <a:pt x="44" y="703"/>
                  </a:lnTo>
                  <a:lnTo>
                    <a:pt x="88" y="791"/>
                  </a:lnTo>
                  <a:lnTo>
                    <a:pt x="219" y="791"/>
                  </a:lnTo>
                  <a:lnTo>
                    <a:pt x="1580" y="615"/>
                  </a:lnTo>
                  <a:lnTo>
                    <a:pt x="3116" y="352"/>
                  </a:lnTo>
                  <a:lnTo>
                    <a:pt x="5617" y="1229"/>
                  </a:lnTo>
                  <a:lnTo>
                    <a:pt x="7899" y="1844"/>
                  </a:lnTo>
                  <a:lnTo>
                    <a:pt x="9698" y="2502"/>
                  </a:lnTo>
                  <a:lnTo>
                    <a:pt x="9742" y="2502"/>
                  </a:lnTo>
                  <a:lnTo>
                    <a:pt x="10575" y="2634"/>
                  </a:lnTo>
                  <a:lnTo>
                    <a:pt x="10619" y="2634"/>
                  </a:lnTo>
                  <a:lnTo>
                    <a:pt x="10751" y="2590"/>
                  </a:lnTo>
                  <a:lnTo>
                    <a:pt x="10795" y="2502"/>
                  </a:lnTo>
                  <a:lnTo>
                    <a:pt x="10795" y="2414"/>
                  </a:lnTo>
                  <a:lnTo>
                    <a:pt x="10751" y="2370"/>
                  </a:lnTo>
                  <a:lnTo>
                    <a:pt x="10707" y="2326"/>
                  </a:lnTo>
                  <a:lnTo>
                    <a:pt x="10663" y="2283"/>
                  </a:lnTo>
                  <a:lnTo>
                    <a:pt x="9829" y="2151"/>
                  </a:lnTo>
                  <a:lnTo>
                    <a:pt x="7986" y="1537"/>
                  </a:lnTo>
                  <a:lnTo>
                    <a:pt x="5748" y="878"/>
                  </a:lnTo>
                  <a:lnTo>
                    <a:pt x="315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9" name="Google Shape;779;p47"/>
            <p:cNvSpPr/>
            <p:nvPr/>
          </p:nvSpPr>
          <p:spPr>
            <a:xfrm>
              <a:off x="5527900" y="5054250"/>
              <a:ext cx="528800" cy="40600"/>
            </a:xfrm>
            <a:custGeom>
              <a:avLst/>
              <a:gdLst/>
              <a:ahLst/>
              <a:cxnLst/>
              <a:rect l="l" t="t" r="r" b="b"/>
              <a:pathLst>
                <a:path w="21152" h="1624" extrusionOk="0">
                  <a:moveTo>
                    <a:pt x="20976" y="0"/>
                  </a:moveTo>
                  <a:lnTo>
                    <a:pt x="16807" y="132"/>
                  </a:lnTo>
                  <a:lnTo>
                    <a:pt x="16719" y="132"/>
                  </a:lnTo>
                  <a:lnTo>
                    <a:pt x="15579" y="702"/>
                  </a:lnTo>
                  <a:lnTo>
                    <a:pt x="11147" y="527"/>
                  </a:lnTo>
                  <a:lnTo>
                    <a:pt x="8733" y="527"/>
                  </a:lnTo>
                  <a:lnTo>
                    <a:pt x="6188" y="790"/>
                  </a:lnTo>
                  <a:lnTo>
                    <a:pt x="3116" y="1097"/>
                  </a:lnTo>
                  <a:lnTo>
                    <a:pt x="879" y="966"/>
                  </a:lnTo>
                  <a:lnTo>
                    <a:pt x="791" y="966"/>
                  </a:lnTo>
                  <a:lnTo>
                    <a:pt x="133" y="1273"/>
                  </a:lnTo>
                  <a:lnTo>
                    <a:pt x="45" y="1317"/>
                  </a:lnTo>
                  <a:lnTo>
                    <a:pt x="1" y="1361"/>
                  </a:lnTo>
                  <a:lnTo>
                    <a:pt x="1" y="1448"/>
                  </a:lnTo>
                  <a:lnTo>
                    <a:pt x="45" y="1492"/>
                  </a:lnTo>
                  <a:lnTo>
                    <a:pt x="89" y="1580"/>
                  </a:lnTo>
                  <a:lnTo>
                    <a:pt x="176" y="1624"/>
                  </a:lnTo>
                  <a:lnTo>
                    <a:pt x="264" y="1580"/>
                  </a:lnTo>
                  <a:lnTo>
                    <a:pt x="879" y="1317"/>
                  </a:lnTo>
                  <a:lnTo>
                    <a:pt x="3116" y="1448"/>
                  </a:lnTo>
                  <a:lnTo>
                    <a:pt x="3160" y="1448"/>
                  </a:lnTo>
                  <a:lnTo>
                    <a:pt x="6232" y="1141"/>
                  </a:lnTo>
                  <a:lnTo>
                    <a:pt x="8777" y="878"/>
                  </a:lnTo>
                  <a:lnTo>
                    <a:pt x="11147" y="878"/>
                  </a:lnTo>
                  <a:lnTo>
                    <a:pt x="15622" y="1053"/>
                  </a:lnTo>
                  <a:lnTo>
                    <a:pt x="15666" y="1010"/>
                  </a:lnTo>
                  <a:lnTo>
                    <a:pt x="16851" y="483"/>
                  </a:lnTo>
                  <a:lnTo>
                    <a:pt x="20976" y="351"/>
                  </a:lnTo>
                  <a:lnTo>
                    <a:pt x="21064" y="351"/>
                  </a:lnTo>
                  <a:lnTo>
                    <a:pt x="21107" y="308"/>
                  </a:lnTo>
                  <a:lnTo>
                    <a:pt x="21151" y="220"/>
                  </a:lnTo>
                  <a:lnTo>
                    <a:pt x="21151" y="176"/>
                  </a:lnTo>
                  <a:lnTo>
                    <a:pt x="21151" y="88"/>
                  </a:lnTo>
                  <a:lnTo>
                    <a:pt x="21107" y="44"/>
                  </a:lnTo>
                  <a:lnTo>
                    <a:pt x="209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47"/>
            <p:cNvSpPr/>
            <p:nvPr/>
          </p:nvSpPr>
          <p:spPr>
            <a:xfrm>
              <a:off x="5946975" y="5033400"/>
              <a:ext cx="121775" cy="18675"/>
            </a:xfrm>
            <a:custGeom>
              <a:avLst/>
              <a:gdLst/>
              <a:ahLst/>
              <a:cxnLst/>
              <a:rect l="l" t="t" r="r" b="b"/>
              <a:pathLst>
                <a:path w="4871" h="747" extrusionOk="0">
                  <a:moveTo>
                    <a:pt x="4695" y="1"/>
                  </a:moveTo>
                  <a:lnTo>
                    <a:pt x="1010" y="88"/>
                  </a:lnTo>
                  <a:lnTo>
                    <a:pt x="966" y="88"/>
                  </a:lnTo>
                  <a:lnTo>
                    <a:pt x="132" y="396"/>
                  </a:lnTo>
                  <a:lnTo>
                    <a:pt x="44" y="439"/>
                  </a:lnTo>
                  <a:lnTo>
                    <a:pt x="0" y="483"/>
                  </a:lnTo>
                  <a:lnTo>
                    <a:pt x="0" y="571"/>
                  </a:lnTo>
                  <a:lnTo>
                    <a:pt x="0" y="615"/>
                  </a:lnTo>
                  <a:lnTo>
                    <a:pt x="88" y="703"/>
                  </a:lnTo>
                  <a:lnTo>
                    <a:pt x="176" y="747"/>
                  </a:lnTo>
                  <a:lnTo>
                    <a:pt x="220" y="747"/>
                  </a:lnTo>
                  <a:lnTo>
                    <a:pt x="1053" y="439"/>
                  </a:lnTo>
                  <a:lnTo>
                    <a:pt x="4739" y="352"/>
                  </a:lnTo>
                  <a:lnTo>
                    <a:pt x="4783" y="352"/>
                  </a:lnTo>
                  <a:lnTo>
                    <a:pt x="4827" y="308"/>
                  </a:lnTo>
                  <a:lnTo>
                    <a:pt x="4871" y="264"/>
                  </a:lnTo>
                  <a:lnTo>
                    <a:pt x="4871" y="176"/>
                  </a:lnTo>
                  <a:lnTo>
                    <a:pt x="4871" y="88"/>
                  </a:lnTo>
                  <a:lnTo>
                    <a:pt x="4827" y="45"/>
                  </a:lnTo>
                  <a:lnTo>
                    <a:pt x="478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47"/>
            <p:cNvSpPr/>
            <p:nvPr/>
          </p:nvSpPr>
          <p:spPr>
            <a:xfrm>
              <a:off x="5962325" y="5012550"/>
              <a:ext cx="120700" cy="18675"/>
            </a:xfrm>
            <a:custGeom>
              <a:avLst/>
              <a:gdLst/>
              <a:ahLst/>
              <a:cxnLst/>
              <a:rect l="l" t="t" r="r" b="b"/>
              <a:pathLst>
                <a:path w="4828" h="747" extrusionOk="0">
                  <a:moveTo>
                    <a:pt x="4652" y="1"/>
                  </a:moveTo>
                  <a:lnTo>
                    <a:pt x="966" y="89"/>
                  </a:lnTo>
                  <a:lnTo>
                    <a:pt x="922" y="133"/>
                  </a:lnTo>
                  <a:lnTo>
                    <a:pt x="132" y="440"/>
                  </a:lnTo>
                  <a:lnTo>
                    <a:pt x="88" y="440"/>
                  </a:lnTo>
                  <a:lnTo>
                    <a:pt x="44" y="527"/>
                  </a:lnTo>
                  <a:lnTo>
                    <a:pt x="1" y="571"/>
                  </a:lnTo>
                  <a:lnTo>
                    <a:pt x="44" y="659"/>
                  </a:lnTo>
                  <a:lnTo>
                    <a:pt x="88" y="747"/>
                  </a:lnTo>
                  <a:lnTo>
                    <a:pt x="264" y="747"/>
                  </a:lnTo>
                  <a:lnTo>
                    <a:pt x="1010" y="440"/>
                  </a:lnTo>
                  <a:lnTo>
                    <a:pt x="4652" y="352"/>
                  </a:lnTo>
                  <a:lnTo>
                    <a:pt x="4696" y="352"/>
                  </a:lnTo>
                  <a:lnTo>
                    <a:pt x="4784" y="308"/>
                  </a:lnTo>
                  <a:lnTo>
                    <a:pt x="4784" y="220"/>
                  </a:lnTo>
                  <a:lnTo>
                    <a:pt x="4827" y="176"/>
                  </a:lnTo>
                  <a:lnTo>
                    <a:pt x="4784" y="89"/>
                  </a:lnTo>
                  <a:lnTo>
                    <a:pt x="4740" y="45"/>
                  </a:lnTo>
                  <a:lnTo>
                    <a:pt x="465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47"/>
            <p:cNvSpPr/>
            <p:nvPr/>
          </p:nvSpPr>
          <p:spPr>
            <a:xfrm>
              <a:off x="5977675" y="4991725"/>
              <a:ext cx="117425" cy="17575"/>
            </a:xfrm>
            <a:custGeom>
              <a:avLst/>
              <a:gdLst/>
              <a:ahLst/>
              <a:cxnLst/>
              <a:rect l="l" t="t" r="r" b="b"/>
              <a:pathLst>
                <a:path w="4697" h="703" extrusionOk="0">
                  <a:moveTo>
                    <a:pt x="4521" y="0"/>
                  </a:moveTo>
                  <a:lnTo>
                    <a:pt x="966" y="132"/>
                  </a:lnTo>
                  <a:lnTo>
                    <a:pt x="922" y="132"/>
                  </a:lnTo>
                  <a:lnTo>
                    <a:pt x="176" y="351"/>
                  </a:lnTo>
                  <a:lnTo>
                    <a:pt x="133" y="351"/>
                  </a:lnTo>
                  <a:lnTo>
                    <a:pt x="89" y="395"/>
                  </a:lnTo>
                  <a:lnTo>
                    <a:pt x="45" y="439"/>
                  </a:lnTo>
                  <a:lnTo>
                    <a:pt x="1" y="527"/>
                  </a:lnTo>
                  <a:lnTo>
                    <a:pt x="1" y="571"/>
                  </a:lnTo>
                  <a:lnTo>
                    <a:pt x="89" y="658"/>
                  </a:lnTo>
                  <a:lnTo>
                    <a:pt x="176" y="702"/>
                  </a:lnTo>
                  <a:lnTo>
                    <a:pt x="220" y="702"/>
                  </a:lnTo>
                  <a:lnTo>
                    <a:pt x="1010" y="483"/>
                  </a:lnTo>
                  <a:lnTo>
                    <a:pt x="4521" y="351"/>
                  </a:lnTo>
                  <a:lnTo>
                    <a:pt x="4608" y="351"/>
                  </a:lnTo>
                  <a:lnTo>
                    <a:pt x="4652" y="307"/>
                  </a:lnTo>
                  <a:lnTo>
                    <a:pt x="4696" y="263"/>
                  </a:lnTo>
                  <a:lnTo>
                    <a:pt x="4696" y="176"/>
                  </a:lnTo>
                  <a:lnTo>
                    <a:pt x="4652" y="88"/>
                  </a:lnTo>
                  <a:lnTo>
                    <a:pt x="4652" y="44"/>
                  </a:lnTo>
                  <a:lnTo>
                    <a:pt x="45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47"/>
            <p:cNvSpPr/>
            <p:nvPr/>
          </p:nvSpPr>
          <p:spPr>
            <a:xfrm>
              <a:off x="6019375" y="4955525"/>
              <a:ext cx="16475" cy="9900"/>
            </a:xfrm>
            <a:custGeom>
              <a:avLst/>
              <a:gdLst/>
              <a:ahLst/>
              <a:cxnLst/>
              <a:rect l="l" t="t" r="r" b="b"/>
              <a:pathLst>
                <a:path w="659" h="396" extrusionOk="0">
                  <a:moveTo>
                    <a:pt x="439" y="0"/>
                  </a:moveTo>
                  <a:lnTo>
                    <a:pt x="132" y="44"/>
                  </a:lnTo>
                  <a:lnTo>
                    <a:pt x="44" y="88"/>
                  </a:lnTo>
                  <a:lnTo>
                    <a:pt x="0" y="132"/>
                  </a:lnTo>
                  <a:lnTo>
                    <a:pt x="0" y="220"/>
                  </a:lnTo>
                  <a:lnTo>
                    <a:pt x="0" y="263"/>
                  </a:lnTo>
                  <a:lnTo>
                    <a:pt x="44" y="395"/>
                  </a:lnTo>
                  <a:lnTo>
                    <a:pt x="220" y="395"/>
                  </a:lnTo>
                  <a:lnTo>
                    <a:pt x="527" y="307"/>
                  </a:lnTo>
                  <a:lnTo>
                    <a:pt x="571" y="307"/>
                  </a:lnTo>
                  <a:lnTo>
                    <a:pt x="615" y="263"/>
                  </a:lnTo>
                  <a:lnTo>
                    <a:pt x="659" y="176"/>
                  </a:lnTo>
                  <a:lnTo>
                    <a:pt x="659" y="132"/>
                  </a:lnTo>
                  <a:lnTo>
                    <a:pt x="615" y="44"/>
                  </a:lnTo>
                  <a:lnTo>
                    <a:pt x="57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47"/>
            <p:cNvSpPr/>
            <p:nvPr/>
          </p:nvSpPr>
          <p:spPr>
            <a:xfrm>
              <a:off x="6024850" y="4934675"/>
              <a:ext cx="25275" cy="13175"/>
            </a:xfrm>
            <a:custGeom>
              <a:avLst/>
              <a:gdLst/>
              <a:ahLst/>
              <a:cxnLst/>
              <a:rect l="l" t="t" r="r" b="b"/>
              <a:pathLst>
                <a:path w="1011" h="527" extrusionOk="0">
                  <a:moveTo>
                    <a:pt x="835" y="0"/>
                  </a:moveTo>
                  <a:lnTo>
                    <a:pt x="132" y="176"/>
                  </a:lnTo>
                  <a:lnTo>
                    <a:pt x="89" y="220"/>
                  </a:lnTo>
                  <a:lnTo>
                    <a:pt x="45" y="264"/>
                  </a:lnTo>
                  <a:lnTo>
                    <a:pt x="1" y="351"/>
                  </a:lnTo>
                  <a:lnTo>
                    <a:pt x="1" y="395"/>
                  </a:lnTo>
                  <a:lnTo>
                    <a:pt x="89" y="483"/>
                  </a:lnTo>
                  <a:lnTo>
                    <a:pt x="176" y="527"/>
                  </a:lnTo>
                  <a:lnTo>
                    <a:pt x="220" y="527"/>
                  </a:lnTo>
                  <a:lnTo>
                    <a:pt x="922" y="351"/>
                  </a:lnTo>
                  <a:lnTo>
                    <a:pt x="966" y="308"/>
                  </a:lnTo>
                  <a:lnTo>
                    <a:pt x="1010" y="264"/>
                  </a:lnTo>
                  <a:lnTo>
                    <a:pt x="1010" y="220"/>
                  </a:lnTo>
                  <a:lnTo>
                    <a:pt x="1010" y="132"/>
                  </a:lnTo>
                  <a:lnTo>
                    <a:pt x="1010" y="88"/>
                  </a:lnTo>
                  <a:lnTo>
                    <a:pt x="966" y="44"/>
                  </a:lnTo>
                  <a:lnTo>
                    <a:pt x="87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47"/>
            <p:cNvSpPr/>
            <p:nvPr/>
          </p:nvSpPr>
          <p:spPr>
            <a:xfrm>
              <a:off x="6041325" y="4908350"/>
              <a:ext cx="165650" cy="19775"/>
            </a:xfrm>
            <a:custGeom>
              <a:avLst/>
              <a:gdLst/>
              <a:ahLst/>
              <a:cxnLst/>
              <a:rect l="l" t="t" r="r" b="b"/>
              <a:pathLst>
                <a:path w="6626" h="791" extrusionOk="0">
                  <a:moveTo>
                    <a:pt x="6450" y="0"/>
                  </a:moveTo>
                  <a:lnTo>
                    <a:pt x="790" y="264"/>
                  </a:lnTo>
                  <a:lnTo>
                    <a:pt x="746" y="264"/>
                  </a:lnTo>
                  <a:lnTo>
                    <a:pt x="132" y="439"/>
                  </a:lnTo>
                  <a:lnTo>
                    <a:pt x="88" y="483"/>
                  </a:lnTo>
                  <a:lnTo>
                    <a:pt x="44" y="527"/>
                  </a:lnTo>
                  <a:lnTo>
                    <a:pt x="0" y="571"/>
                  </a:lnTo>
                  <a:lnTo>
                    <a:pt x="0" y="658"/>
                  </a:lnTo>
                  <a:lnTo>
                    <a:pt x="88" y="746"/>
                  </a:lnTo>
                  <a:lnTo>
                    <a:pt x="176" y="790"/>
                  </a:lnTo>
                  <a:lnTo>
                    <a:pt x="219" y="790"/>
                  </a:lnTo>
                  <a:lnTo>
                    <a:pt x="834" y="615"/>
                  </a:lnTo>
                  <a:lnTo>
                    <a:pt x="6450" y="351"/>
                  </a:lnTo>
                  <a:lnTo>
                    <a:pt x="6538" y="307"/>
                  </a:lnTo>
                  <a:lnTo>
                    <a:pt x="6582" y="307"/>
                  </a:lnTo>
                  <a:lnTo>
                    <a:pt x="6626" y="220"/>
                  </a:lnTo>
                  <a:lnTo>
                    <a:pt x="6626" y="176"/>
                  </a:lnTo>
                  <a:lnTo>
                    <a:pt x="6626" y="88"/>
                  </a:lnTo>
                  <a:lnTo>
                    <a:pt x="6582" y="44"/>
                  </a:lnTo>
                  <a:lnTo>
                    <a:pt x="64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47"/>
            <p:cNvSpPr/>
            <p:nvPr/>
          </p:nvSpPr>
          <p:spPr>
            <a:xfrm>
              <a:off x="6046800" y="4887500"/>
              <a:ext cx="165675" cy="23075"/>
            </a:xfrm>
            <a:custGeom>
              <a:avLst/>
              <a:gdLst/>
              <a:ahLst/>
              <a:cxnLst/>
              <a:rect l="l" t="t" r="r" b="b"/>
              <a:pathLst>
                <a:path w="6627" h="923" extrusionOk="0">
                  <a:moveTo>
                    <a:pt x="6407" y="1"/>
                  </a:moveTo>
                  <a:lnTo>
                    <a:pt x="2545" y="88"/>
                  </a:lnTo>
                  <a:lnTo>
                    <a:pt x="1141" y="308"/>
                  </a:lnTo>
                  <a:lnTo>
                    <a:pt x="1097" y="308"/>
                  </a:lnTo>
                  <a:lnTo>
                    <a:pt x="132" y="571"/>
                  </a:lnTo>
                  <a:lnTo>
                    <a:pt x="88" y="615"/>
                  </a:lnTo>
                  <a:lnTo>
                    <a:pt x="44" y="659"/>
                  </a:lnTo>
                  <a:lnTo>
                    <a:pt x="0" y="703"/>
                  </a:lnTo>
                  <a:lnTo>
                    <a:pt x="44" y="790"/>
                  </a:lnTo>
                  <a:lnTo>
                    <a:pt x="88" y="878"/>
                  </a:lnTo>
                  <a:lnTo>
                    <a:pt x="176" y="922"/>
                  </a:lnTo>
                  <a:lnTo>
                    <a:pt x="264" y="922"/>
                  </a:lnTo>
                  <a:lnTo>
                    <a:pt x="1185" y="615"/>
                  </a:lnTo>
                  <a:lnTo>
                    <a:pt x="2589" y="439"/>
                  </a:lnTo>
                  <a:lnTo>
                    <a:pt x="6451" y="352"/>
                  </a:lnTo>
                  <a:lnTo>
                    <a:pt x="6495" y="308"/>
                  </a:lnTo>
                  <a:lnTo>
                    <a:pt x="6539" y="264"/>
                  </a:lnTo>
                  <a:lnTo>
                    <a:pt x="6582" y="220"/>
                  </a:lnTo>
                  <a:lnTo>
                    <a:pt x="6626" y="132"/>
                  </a:lnTo>
                  <a:lnTo>
                    <a:pt x="6582" y="88"/>
                  </a:lnTo>
                  <a:lnTo>
                    <a:pt x="6539" y="44"/>
                  </a:lnTo>
                  <a:lnTo>
                    <a:pt x="640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47"/>
            <p:cNvSpPr/>
            <p:nvPr/>
          </p:nvSpPr>
          <p:spPr>
            <a:xfrm>
              <a:off x="6097250" y="4844725"/>
              <a:ext cx="125100" cy="18675"/>
            </a:xfrm>
            <a:custGeom>
              <a:avLst/>
              <a:gdLst/>
              <a:ahLst/>
              <a:cxnLst/>
              <a:rect l="l" t="t" r="r" b="b"/>
              <a:pathLst>
                <a:path w="5004" h="747" extrusionOk="0">
                  <a:moveTo>
                    <a:pt x="4828" y="0"/>
                  </a:moveTo>
                  <a:lnTo>
                    <a:pt x="1756" y="132"/>
                  </a:lnTo>
                  <a:lnTo>
                    <a:pt x="308" y="351"/>
                  </a:lnTo>
                  <a:lnTo>
                    <a:pt x="264" y="351"/>
                  </a:lnTo>
                  <a:lnTo>
                    <a:pt x="89" y="439"/>
                  </a:lnTo>
                  <a:lnTo>
                    <a:pt x="45" y="439"/>
                  </a:lnTo>
                  <a:lnTo>
                    <a:pt x="1" y="527"/>
                  </a:lnTo>
                  <a:lnTo>
                    <a:pt x="1" y="571"/>
                  </a:lnTo>
                  <a:lnTo>
                    <a:pt x="1" y="658"/>
                  </a:lnTo>
                  <a:lnTo>
                    <a:pt x="89" y="746"/>
                  </a:lnTo>
                  <a:lnTo>
                    <a:pt x="220" y="746"/>
                  </a:lnTo>
                  <a:lnTo>
                    <a:pt x="352" y="702"/>
                  </a:lnTo>
                  <a:lnTo>
                    <a:pt x="1800" y="483"/>
                  </a:lnTo>
                  <a:lnTo>
                    <a:pt x="4828" y="351"/>
                  </a:lnTo>
                  <a:lnTo>
                    <a:pt x="4916" y="351"/>
                  </a:lnTo>
                  <a:lnTo>
                    <a:pt x="4959" y="307"/>
                  </a:lnTo>
                  <a:lnTo>
                    <a:pt x="5003" y="263"/>
                  </a:lnTo>
                  <a:lnTo>
                    <a:pt x="5003" y="176"/>
                  </a:lnTo>
                  <a:lnTo>
                    <a:pt x="5003" y="132"/>
                  </a:lnTo>
                  <a:lnTo>
                    <a:pt x="4959" y="44"/>
                  </a:lnTo>
                  <a:lnTo>
                    <a:pt x="4872" y="44"/>
                  </a:lnTo>
                  <a:lnTo>
                    <a:pt x="482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47"/>
            <p:cNvSpPr/>
            <p:nvPr/>
          </p:nvSpPr>
          <p:spPr>
            <a:xfrm>
              <a:off x="6107125" y="4824975"/>
              <a:ext cx="120700" cy="20875"/>
            </a:xfrm>
            <a:custGeom>
              <a:avLst/>
              <a:gdLst/>
              <a:ahLst/>
              <a:cxnLst/>
              <a:rect l="l" t="t" r="r" b="b"/>
              <a:pathLst>
                <a:path w="4828" h="835" extrusionOk="0">
                  <a:moveTo>
                    <a:pt x="4652" y="0"/>
                  </a:moveTo>
                  <a:lnTo>
                    <a:pt x="2019" y="132"/>
                  </a:lnTo>
                  <a:lnTo>
                    <a:pt x="484" y="351"/>
                  </a:lnTo>
                  <a:lnTo>
                    <a:pt x="440" y="351"/>
                  </a:lnTo>
                  <a:lnTo>
                    <a:pt x="89" y="483"/>
                  </a:lnTo>
                  <a:lnTo>
                    <a:pt x="45" y="527"/>
                  </a:lnTo>
                  <a:lnTo>
                    <a:pt x="1" y="571"/>
                  </a:lnTo>
                  <a:lnTo>
                    <a:pt x="1" y="659"/>
                  </a:lnTo>
                  <a:lnTo>
                    <a:pt x="1" y="702"/>
                  </a:lnTo>
                  <a:lnTo>
                    <a:pt x="89" y="790"/>
                  </a:lnTo>
                  <a:lnTo>
                    <a:pt x="176" y="834"/>
                  </a:lnTo>
                  <a:lnTo>
                    <a:pt x="220" y="790"/>
                  </a:lnTo>
                  <a:lnTo>
                    <a:pt x="571" y="659"/>
                  </a:lnTo>
                  <a:lnTo>
                    <a:pt x="2063" y="483"/>
                  </a:lnTo>
                  <a:lnTo>
                    <a:pt x="4652" y="351"/>
                  </a:lnTo>
                  <a:lnTo>
                    <a:pt x="4696" y="351"/>
                  </a:lnTo>
                  <a:lnTo>
                    <a:pt x="4784" y="308"/>
                  </a:lnTo>
                  <a:lnTo>
                    <a:pt x="4784" y="220"/>
                  </a:lnTo>
                  <a:lnTo>
                    <a:pt x="4828" y="176"/>
                  </a:lnTo>
                  <a:lnTo>
                    <a:pt x="4784" y="88"/>
                  </a:lnTo>
                  <a:lnTo>
                    <a:pt x="4740" y="44"/>
                  </a:lnTo>
                  <a:lnTo>
                    <a:pt x="46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47"/>
            <p:cNvSpPr/>
            <p:nvPr/>
          </p:nvSpPr>
          <p:spPr>
            <a:xfrm>
              <a:off x="6100550" y="4800825"/>
              <a:ext cx="161275" cy="30750"/>
            </a:xfrm>
            <a:custGeom>
              <a:avLst/>
              <a:gdLst/>
              <a:ahLst/>
              <a:cxnLst/>
              <a:rect l="l" t="t" r="r" b="b"/>
              <a:pathLst>
                <a:path w="6451" h="1230" extrusionOk="0">
                  <a:moveTo>
                    <a:pt x="6275" y="1"/>
                  </a:moveTo>
                  <a:lnTo>
                    <a:pt x="2897" y="264"/>
                  </a:lnTo>
                  <a:lnTo>
                    <a:pt x="1361" y="484"/>
                  </a:lnTo>
                  <a:lnTo>
                    <a:pt x="1317" y="484"/>
                  </a:lnTo>
                  <a:lnTo>
                    <a:pt x="132" y="922"/>
                  </a:lnTo>
                  <a:lnTo>
                    <a:pt x="44" y="922"/>
                  </a:lnTo>
                  <a:lnTo>
                    <a:pt x="1" y="1010"/>
                  </a:lnTo>
                  <a:lnTo>
                    <a:pt x="1" y="1054"/>
                  </a:lnTo>
                  <a:lnTo>
                    <a:pt x="1" y="1142"/>
                  </a:lnTo>
                  <a:lnTo>
                    <a:pt x="88" y="1230"/>
                  </a:lnTo>
                  <a:lnTo>
                    <a:pt x="220" y="1230"/>
                  </a:lnTo>
                  <a:lnTo>
                    <a:pt x="1405" y="835"/>
                  </a:lnTo>
                  <a:lnTo>
                    <a:pt x="2897" y="615"/>
                  </a:lnTo>
                  <a:lnTo>
                    <a:pt x="6275" y="352"/>
                  </a:lnTo>
                  <a:lnTo>
                    <a:pt x="6363" y="352"/>
                  </a:lnTo>
                  <a:lnTo>
                    <a:pt x="6407" y="308"/>
                  </a:lnTo>
                  <a:lnTo>
                    <a:pt x="6451" y="264"/>
                  </a:lnTo>
                  <a:lnTo>
                    <a:pt x="6451" y="177"/>
                  </a:lnTo>
                  <a:lnTo>
                    <a:pt x="6451" y="89"/>
                  </a:lnTo>
                  <a:lnTo>
                    <a:pt x="6407" y="45"/>
                  </a:lnTo>
                  <a:lnTo>
                    <a:pt x="627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47"/>
            <p:cNvSpPr/>
            <p:nvPr/>
          </p:nvSpPr>
          <p:spPr>
            <a:xfrm>
              <a:off x="6098350" y="4774500"/>
              <a:ext cx="190900" cy="29650"/>
            </a:xfrm>
            <a:custGeom>
              <a:avLst/>
              <a:gdLst/>
              <a:ahLst/>
              <a:cxnLst/>
              <a:rect l="l" t="t" r="r" b="b"/>
              <a:pathLst>
                <a:path w="7636" h="1186" extrusionOk="0">
                  <a:moveTo>
                    <a:pt x="7417" y="1"/>
                  </a:moveTo>
                  <a:lnTo>
                    <a:pt x="5003" y="352"/>
                  </a:lnTo>
                  <a:lnTo>
                    <a:pt x="2370" y="484"/>
                  </a:lnTo>
                  <a:lnTo>
                    <a:pt x="352" y="747"/>
                  </a:lnTo>
                  <a:lnTo>
                    <a:pt x="264" y="747"/>
                  </a:lnTo>
                  <a:lnTo>
                    <a:pt x="89" y="835"/>
                  </a:lnTo>
                  <a:lnTo>
                    <a:pt x="45" y="878"/>
                  </a:lnTo>
                  <a:lnTo>
                    <a:pt x="1" y="966"/>
                  </a:lnTo>
                  <a:lnTo>
                    <a:pt x="1" y="1010"/>
                  </a:lnTo>
                  <a:lnTo>
                    <a:pt x="45" y="1098"/>
                  </a:lnTo>
                  <a:lnTo>
                    <a:pt x="89" y="1142"/>
                  </a:lnTo>
                  <a:lnTo>
                    <a:pt x="176" y="1186"/>
                  </a:lnTo>
                  <a:lnTo>
                    <a:pt x="264" y="1142"/>
                  </a:lnTo>
                  <a:lnTo>
                    <a:pt x="396" y="1098"/>
                  </a:lnTo>
                  <a:lnTo>
                    <a:pt x="2414" y="835"/>
                  </a:lnTo>
                  <a:lnTo>
                    <a:pt x="5047" y="703"/>
                  </a:lnTo>
                  <a:lnTo>
                    <a:pt x="7460" y="352"/>
                  </a:lnTo>
                  <a:lnTo>
                    <a:pt x="7548" y="352"/>
                  </a:lnTo>
                  <a:lnTo>
                    <a:pt x="7592" y="308"/>
                  </a:lnTo>
                  <a:lnTo>
                    <a:pt x="7636" y="220"/>
                  </a:lnTo>
                  <a:lnTo>
                    <a:pt x="7636" y="176"/>
                  </a:lnTo>
                  <a:lnTo>
                    <a:pt x="7592" y="89"/>
                  </a:lnTo>
                  <a:lnTo>
                    <a:pt x="7548" y="45"/>
                  </a:lnTo>
                  <a:lnTo>
                    <a:pt x="75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47"/>
            <p:cNvSpPr/>
            <p:nvPr/>
          </p:nvSpPr>
          <p:spPr>
            <a:xfrm>
              <a:off x="6109325" y="4682350"/>
              <a:ext cx="523300" cy="91075"/>
            </a:xfrm>
            <a:custGeom>
              <a:avLst/>
              <a:gdLst/>
              <a:ahLst/>
              <a:cxnLst/>
              <a:rect l="l" t="t" r="r" b="b"/>
              <a:pathLst>
                <a:path w="20932" h="3643" extrusionOk="0">
                  <a:moveTo>
                    <a:pt x="20361" y="1"/>
                  </a:moveTo>
                  <a:lnTo>
                    <a:pt x="16412" y="352"/>
                  </a:lnTo>
                  <a:lnTo>
                    <a:pt x="10488" y="835"/>
                  </a:lnTo>
                  <a:lnTo>
                    <a:pt x="6100" y="1230"/>
                  </a:lnTo>
                  <a:lnTo>
                    <a:pt x="6056" y="1273"/>
                  </a:lnTo>
                  <a:lnTo>
                    <a:pt x="2765" y="2239"/>
                  </a:lnTo>
                  <a:lnTo>
                    <a:pt x="966" y="2590"/>
                  </a:lnTo>
                  <a:lnTo>
                    <a:pt x="878" y="2634"/>
                  </a:lnTo>
                  <a:lnTo>
                    <a:pt x="88" y="3292"/>
                  </a:lnTo>
                  <a:lnTo>
                    <a:pt x="44" y="3380"/>
                  </a:lnTo>
                  <a:lnTo>
                    <a:pt x="1" y="3424"/>
                  </a:lnTo>
                  <a:lnTo>
                    <a:pt x="1" y="3511"/>
                  </a:lnTo>
                  <a:lnTo>
                    <a:pt x="44" y="3555"/>
                  </a:lnTo>
                  <a:lnTo>
                    <a:pt x="88" y="3599"/>
                  </a:lnTo>
                  <a:lnTo>
                    <a:pt x="176" y="3643"/>
                  </a:lnTo>
                  <a:lnTo>
                    <a:pt x="308" y="3599"/>
                  </a:lnTo>
                  <a:lnTo>
                    <a:pt x="1098" y="2941"/>
                  </a:lnTo>
                  <a:lnTo>
                    <a:pt x="2853" y="2590"/>
                  </a:lnTo>
                  <a:lnTo>
                    <a:pt x="6144" y="1581"/>
                  </a:lnTo>
                  <a:lnTo>
                    <a:pt x="10488" y="1186"/>
                  </a:lnTo>
                  <a:lnTo>
                    <a:pt x="13647" y="922"/>
                  </a:lnTo>
                  <a:lnTo>
                    <a:pt x="16456" y="703"/>
                  </a:lnTo>
                  <a:lnTo>
                    <a:pt x="20361" y="352"/>
                  </a:lnTo>
                  <a:lnTo>
                    <a:pt x="20712" y="396"/>
                  </a:lnTo>
                  <a:lnTo>
                    <a:pt x="20844" y="396"/>
                  </a:lnTo>
                  <a:lnTo>
                    <a:pt x="20888" y="352"/>
                  </a:lnTo>
                  <a:lnTo>
                    <a:pt x="20932" y="264"/>
                  </a:lnTo>
                  <a:lnTo>
                    <a:pt x="20932" y="220"/>
                  </a:lnTo>
                  <a:lnTo>
                    <a:pt x="20888" y="133"/>
                  </a:lnTo>
                  <a:lnTo>
                    <a:pt x="20844" y="89"/>
                  </a:lnTo>
                  <a:lnTo>
                    <a:pt x="20800" y="89"/>
                  </a:lnTo>
                  <a:lnTo>
                    <a:pt x="204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47"/>
            <p:cNvSpPr/>
            <p:nvPr/>
          </p:nvSpPr>
          <p:spPr>
            <a:xfrm>
              <a:off x="6085200" y="4649450"/>
              <a:ext cx="537550" cy="125075"/>
            </a:xfrm>
            <a:custGeom>
              <a:avLst/>
              <a:gdLst/>
              <a:ahLst/>
              <a:cxnLst/>
              <a:rect l="l" t="t" r="r" b="b"/>
              <a:pathLst>
                <a:path w="21502" h="5003" extrusionOk="0">
                  <a:moveTo>
                    <a:pt x="18255" y="1"/>
                  </a:moveTo>
                  <a:lnTo>
                    <a:pt x="13779" y="395"/>
                  </a:lnTo>
                  <a:lnTo>
                    <a:pt x="9478" y="834"/>
                  </a:lnTo>
                  <a:lnTo>
                    <a:pt x="6846" y="1229"/>
                  </a:lnTo>
                  <a:lnTo>
                    <a:pt x="6802" y="1229"/>
                  </a:lnTo>
                  <a:lnTo>
                    <a:pt x="5003" y="2238"/>
                  </a:lnTo>
                  <a:lnTo>
                    <a:pt x="3598" y="2765"/>
                  </a:lnTo>
                  <a:lnTo>
                    <a:pt x="1361" y="3292"/>
                  </a:lnTo>
                  <a:lnTo>
                    <a:pt x="1273" y="3335"/>
                  </a:lnTo>
                  <a:lnTo>
                    <a:pt x="439" y="4476"/>
                  </a:lnTo>
                  <a:lnTo>
                    <a:pt x="88" y="4696"/>
                  </a:lnTo>
                  <a:lnTo>
                    <a:pt x="44" y="4740"/>
                  </a:lnTo>
                  <a:lnTo>
                    <a:pt x="0" y="4783"/>
                  </a:lnTo>
                  <a:lnTo>
                    <a:pt x="0" y="4871"/>
                  </a:lnTo>
                  <a:lnTo>
                    <a:pt x="44" y="4915"/>
                  </a:lnTo>
                  <a:lnTo>
                    <a:pt x="88" y="5003"/>
                  </a:lnTo>
                  <a:lnTo>
                    <a:pt x="264" y="5003"/>
                  </a:lnTo>
                  <a:lnTo>
                    <a:pt x="658" y="4740"/>
                  </a:lnTo>
                  <a:lnTo>
                    <a:pt x="702" y="4696"/>
                  </a:lnTo>
                  <a:lnTo>
                    <a:pt x="1536" y="3599"/>
                  </a:lnTo>
                  <a:lnTo>
                    <a:pt x="3686" y="3116"/>
                  </a:lnTo>
                  <a:lnTo>
                    <a:pt x="3730" y="3116"/>
                  </a:lnTo>
                  <a:lnTo>
                    <a:pt x="5134" y="2546"/>
                  </a:lnTo>
                  <a:lnTo>
                    <a:pt x="5178" y="2546"/>
                  </a:lnTo>
                  <a:lnTo>
                    <a:pt x="6933" y="1536"/>
                  </a:lnTo>
                  <a:lnTo>
                    <a:pt x="9522" y="1185"/>
                  </a:lnTo>
                  <a:lnTo>
                    <a:pt x="13779" y="746"/>
                  </a:lnTo>
                  <a:lnTo>
                    <a:pt x="18255" y="352"/>
                  </a:lnTo>
                  <a:lnTo>
                    <a:pt x="19922" y="352"/>
                  </a:lnTo>
                  <a:lnTo>
                    <a:pt x="20624" y="527"/>
                  </a:lnTo>
                  <a:lnTo>
                    <a:pt x="21107" y="790"/>
                  </a:lnTo>
                  <a:lnTo>
                    <a:pt x="21151" y="834"/>
                  </a:lnTo>
                  <a:lnTo>
                    <a:pt x="21370" y="834"/>
                  </a:lnTo>
                  <a:lnTo>
                    <a:pt x="21458" y="790"/>
                  </a:lnTo>
                  <a:lnTo>
                    <a:pt x="21458" y="746"/>
                  </a:lnTo>
                  <a:lnTo>
                    <a:pt x="21502" y="659"/>
                  </a:lnTo>
                  <a:lnTo>
                    <a:pt x="21502" y="615"/>
                  </a:lnTo>
                  <a:lnTo>
                    <a:pt x="21458" y="571"/>
                  </a:lnTo>
                  <a:lnTo>
                    <a:pt x="21414" y="527"/>
                  </a:lnTo>
                  <a:lnTo>
                    <a:pt x="21326" y="483"/>
                  </a:lnTo>
                  <a:lnTo>
                    <a:pt x="21238" y="483"/>
                  </a:lnTo>
                  <a:lnTo>
                    <a:pt x="20800" y="220"/>
                  </a:lnTo>
                  <a:lnTo>
                    <a:pt x="20712" y="176"/>
                  </a:lnTo>
                  <a:lnTo>
                    <a:pt x="19966" y="44"/>
                  </a:lnTo>
                  <a:lnTo>
                    <a:pt x="199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47"/>
            <p:cNvSpPr/>
            <p:nvPr/>
          </p:nvSpPr>
          <p:spPr>
            <a:xfrm>
              <a:off x="6057775" y="4612150"/>
              <a:ext cx="585825" cy="165675"/>
            </a:xfrm>
            <a:custGeom>
              <a:avLst/>
              <a:gdLst/>
              <a:ahLst/>
              <a:cxnLst/>
              <a:rect l="l" t="t" r="r" b="b"/>
              <a:pathLst>
                <a:path w="23433" h="6627" extrusionOk="0">
                  <a:moveTo>
                    <a:pt x="17509" y="1"/>
                  </a:moveTo>
                  <a:lnTo>
                    <a:pt x="16148" y="44"/>
                  </a:lnTo>
                  <a:lnTo>
                    <a:pt x="14832" y="132"/>
                  </a:lnTo>
                  <a:lnTo>
                    <a:pt x="13603" y="264"/>
                  </a:lnTo>
                  <a:lnTo>
                    <a:pt x="11848" y="396"/>
                  </a:lnTo>
                  <a:lnTo>
                    <a:pt x="11804" y="396"/>
                  </a:lnTo>
                  <a:lnTo>
                    <a:pt x="9786" y="747"/>
                  </a:lnTo>
                  <a:lnTo>
                    <a:pt x="9742" y="790"/>
                  </a:lnTo>
                  <a:lnTo>
                    <a:pt x="8469" y="1405"/>
                  </a:lnTo>
                  <a:lnTo>
                    <a:pt x="7284" y="2238"/>
                  </a:lnTo>
                  <a:lnTo>
                    <a:pt x="5441" y="3204"/>
                  </a:lnTo>
                  <a:lnTo>
                    <a:pt x="2282" y="3950"/>
                  </a:lnTo>
                  <a:lnTo>
                    <a:pt x="2194" y="3950"/>
                  </a:lnTo>
                  <a:lnTo>
                    <a:pt x="1580" y="4476"/>
                  </a:lnTo>
                  <a:lnTo>
                    <a:pt x="1536" y="4520"/>
                  </a:lnTo>
                  <a:lnTo>
                    <a:pt x="746" y="5793"/>
                  </a:lnTo>
                  <a:lnTo>
                    <a:pt x="88" y="6319"/>
                  </a:lnTo>
                  <a:lnTo>
                    <a:pt x="44" y="6363"/>
                  </a:lnTo>
                  <a:lnTo>
                    <a:pt x="0" y="6451"/>
                  </a:lnTo>
                  <a:lnTo>
                    <a:pt x="44" y="6495"/>
                  </a:lnTo>
                  <a:lnTo>
                    <a:pt x="44" y="6583"/>
                  </a:lnTo>
                  <a:lnTo>
                    <a:pt x="132" y="6627"/>
                  </a:lnTo>
                  <a:lnTo>
                    <a:pt x="176" y="6627"/>
                  </a:lnTo>
                  <a:lnTo>
                    <a:pt x="307" y="6583"/>
                  </a:lnTo>
                  <a:lnTo>
                    <a:pt x="1009" y="6056"/>
                  </a:lnTo>
                  <a:lnTo>
                    <a:pt x="1053" y="6012"/>
                  </a:lnTo>
                  <a:lnTo>
                    <a:pt x="1799" y="4740"/>
                  </a:lnTo>
                  <a:lnTo>
                    <a:pt x="2414" y="4257"/>
                  </a:lnTo>
                  <a:lnTo>
                    <a:pt x="5573" y="3555"/>
                  </a:lnTo>
                  <a:lnTo>
                    <a:pt x="5617" y="3555"/>
                  </a:lnTo>
                  <a:lnTo>
                    <a:pt x="7460" y="2546"/>
                  </a:lnTo>
                  <a:lnTo>
                    <a:pt x="8645" y="1712"/>
                  </a:lnTo>
                  <a:lnTo>
                    <a:pt x="9873" y="1098"/>
                  </a:lnTo>
                  <a:lnTo>
                    <a:pt x="11892" y="747"/>
                  </a:lnTo>
                  <a:lnTo>
                    <a:pt x="13603" y="615"/>
                  </a:lnTo>
                  <a:lnTo>
                    <a:pt x="14788" y="483"/>
                  </a:lnTo>
                  <a:lnTo>
                    <a:pt x="16060" y="396"/>
                  </a:lnTo>
                  <a:lnTo>
                    <a:pt x="17421" y="352"/>
                  </a:lnTo>
                  <a:lnTo>
                    <a:pt x="18737" y="352"/>
                  </a:lnTo>
                  <a:lnTo>
                    <a:pt x="19395" y="396"/>
                  </a:lnTo>
                  <a:lnTo>
                    <a:pt x="20054" y="483"/>
                  </a:lnTo>
                  <a:lnTo>
                    <a:pt x="20624" y="571"/>
                  </a:lnTo>
                  <a:lnTo>
                    <a:pt x="21195" y="703"/>
                  </a:lnTo>
                  <a:lnTo>
                    <a:pt x="21677" y="878"/>
                  </a:lnTo>
                  <a:lnTo>
                    <a:pt x="22160" y="1054"/>
                  </a:lnTo>
                  <a:lnTo>
                    <a:pt x="22555" y="1317"/>
                  </a:lnTo>
                  <a:lnTo>
                    <a:pt x="22862" y="1624"/>
                  </a:lnTo>
                  <a:lnTo>
                    <a:pt x="22950" y="1668"/>
                  </a:lnTo>
                  <a:lnTo>
                    <a:pt x="23213" y="1756"/>
                  </a:lnTo>
                  <a:lnTo>
                    <a:pt x="23345" y="1756"/>
                  </a:lnTo>
                  <a:lnTo>
                    <a:pt x="23389" y="1712"/>
                  </a:lnTo>
                  <a:lnTo>
                    <a:pt x="23432" y="1624"/>
                  </a:lnTo>
                  <a:lnTo>
                    <a:pt x="23432" y="1580"/>
                  </a:lnTo>
                  <a:lnTo>
                    <a:pt x="23432" y="1493"/>
                  </a:lnTo>
                  <a:lnTo>
                    <a:pt x="23389" y="1449"/>
                  </a:lnTo>
                  <a:lnTo>
                    <a:pt x="23301" y="1405"/>
                  </a:lnTo>
                  <a:lnTo>
                    <a:pt x="23081" y="1361"/>
                  </a:lnTo>
                  <a:lnTo>
                    <a:pt x="22730" y="1054"/>
                  </a:lnTo>
                  <a:lnTo>
                    <a:pt x="22335" y="790"/>
                  </a:lnTo>
                  <a:lnTo>
                    <a:pt x="21853" y="571"/>
                  </a:lnTo>
                  <a:lnTo>
                    <a:pt x="21326" y="396"/>
                  </a:lnTo>
                  <a:lnTo>
                    <a:pt x="20800" y="220"/>
                  </a:lnTo>
                  <a:lnTo>
                    <a:pt x="20185" y="132"/>
                  </a:lnTo>
                  <a:lnTo>
                    <a:pt x="19527" y="44"/>
                  </a:lnTo>
                  <a:lnTo>
                    <a:pt x="1886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47"/>
            <p:cNvSpPr/>
            <p:nvPr/>
          </p:nvSpPr>
          <p:spPr>
            <a:xfrm>
              <a:off x="6038025" y="4574850"/>
              <a:ext cx="634100" cy="202975"/>
            </a:xfrm>
            <a:custGeom>
              <a:avLst/>
              <a:gdLst/>
              <a:ahLst/>
              <a:cxnLst/>
              <a:rect l="l" t="t" r="r" b="b"/>
              <a:pathLst>
                <a:path w="25364" h="8119" extrusionOk="0">
                  <a:moveTo>
                    <a:pt x="14613" y="1"/>
                  </a:moveTo>
                  <a:lnTo>
                    <a:pt x="12155" y="220"/>
                  </a:lnTo>
                  <a:lnTo>
                    <a:pt x="12111" y="220"/>
                  </a:lnTo>
                  <a:lnTo>
                    <a:pt x="11014" y="571"/>
                  </a:lnTo>
                  <a:lnTo>
                    <a:pt x="10970" y="615"/>
                  </a:lnTo>
                  <a:lnTo>
                    <a:pt x="10181" y="1229"/>
                  </a:lnTo>
                  <a:lnTo>
                    <a:pt x="8162" y="2853"/>
                  </a:lnTo>
                  <a:lnTo>
                    <a:pt x="6319" y="3818"/>
                  </a:lnTo>
                  <a:lnTo>
                    <a:pt x="5573" y="4082"/>
                  </a:lnTo>
                  <a:lnTo>
                    <a:pt x="4915" y="4301"/>
                  </a:lnTo>
                  <a:lnTo>
                    <a:pt x="4345" y="4389"/>
                  </a:lnTo>
                  <a:lnTo>
                    <a:pt x="3862" y="4476"/>
                  </a:lnTo>
                  <a:lnTo>
                    <a:pt x="3379" y="4520"/>
                  </a:lnTo>
                  <a:lnTo>
                    <a:pt x="2940" y="4652"/>
                  </a:lnTo>
                  <a:lnTo>
                    <a:pt x="2545" y="4784"/>
                  </a:lnTo>
                  <a:lnTo>
                    <a:pt x="2151" y="5003"/>
                  </a:lnTo>
                  <a:lnTo>
                    <a:pt x="1756" y="5398"/>
                  </a:lnTo>
                  <a:lnTo>
                    <a:pt x="1317" y="5881"/>
                  </a:lnTo>
                  <a:lnTo>
                    <a:pt x="922" y="6583"/>
                  </a:lnTo>
                  <a:lnTo>
                    <a:pt x="439" y="7504"/>
                  </a:lnTo>
                  <a:lnTo>
                    <a:pt x="88" y="7811"/>
                  </a:lnTo>
                  <a:lnTo>
                    <a:pt x="44" y="7855"/>
                  </a:lnTo>
                  <a:lnTo>
                    <a:pt x="0" y="7943"/>
                  </a:lnTo>
                  <a:lnTo>
                    <a:pt x="0" y="7987"/>
                  </a:lnTo>
                  <a:lnTo>
                    <a:pt x="44" y="8075"/>
                  </a:lnTo>
                  <a:lnTo>
                    <a:pt x="132" y="8119"/>
                  </a:lnTo>
                  <a:lnTo>
                    <a:pt x="176" y="8119"/>
                  </a:lnTo>
                  <a:lnTo>
                    <a:pt x="308" y="8075"/>
                  </a:lnTo>
                  <a:lnTo>
                    <a:pt x="702" y="7724"/>
                  </a:lnTo>
                  <a:lnTo>
                    <a:pt x="746" y="7680"/>
                  </a:lnTo>
                  <a:lnTo>
                    <a:pt x="1185" y="6802"/>
                  </a:lnTo>
                  <a:lnTo>
                    <a:pt x="1580" y="6144"/>
                  </a:lnTo>
                  <a:lnTo>
                    <a:pt x="1931" y="5661"/>
                  </a:lnTo>
                  <a:lnTo>
                    <a:pt x="2282" y="5354"/>
                  </a:lnTo>
                  <a:lnTo>
                    <a:pt x="2677" y="5135"/>
                  </a:lnTo>
                  <a:lnTo>
                    <a:pt x="3028" y="4959"/>
                  </a:lnTo>
                  <a:lnTo>
                    <a:pt x="3467" y="4871"/>
                  </a:lnTo>
                  <a:lnTo>
                    <a:pt x="3906" y="4827"/>
                  </a:lnTo>
                  <a:lnTo>
                    <a:pt x="4432" y="4740"/>
                  </a:lnTo>
                  <a:lnTo>
                    <a:pt x="5003" y="4608"/>
                  </a:lnTo>
                  <a:lnTo>
                    <a:pt x="5705" y="4433"/>
                  </a:lnTo>
                  <a:lnTo>
                    <a:pt x="6451" y="4125"/>
                  </a:lnTo>
                  <a:lnTo>
                    <a:pt x="8338" y="3160"/>
                  </a:lnTo>
                  <a:lnTo>
                    <a:pt x="8382" y="3116"/>
                  </a:lnTo>
                  <a:lnTo>
                    <a:pt x="10400" y="1493"/>
                  </a:lnTo>
                  <a:lnTo>
                    <a:pt x="11146" y="878"/>
                  </a:lnTo>
                  <a:lnTo>
                    <a:pt x="12199" y="571"/>
                  </a:lnTo>
                  <a:lnTo>
                    <a:pt x="14656" y="352"/>
                  </a:lnTo>
                  <a:lnTo>
                    <a:pt x="17947" y="396"/>
                  </a:lnTo>
                  <a:lnTo>
                    <a:pt x="21063" y="747"/>
                  </a:lnTo>
                  <a:lnTo>
                    <a:pt x="22204" y="1054"/>
                  </a:lnTo>
                  <a:lnTo>
                    <a:pt x="23652" y="1844"/>
                  </a:lnTo>
                  <a:lnTo>
                    <a:pt x="24705" y="2721"/>
                  </a:lnTo>
                  <a:lnTo>
                    <a:pt x="24749" y="2721"/>
                  </a:lnTo>
                  <a:lnTo>
                    <a:pt x="25144" y="2853"/>
                  </a:lnTo>
                  <a:lnTo>
                    <a:pt x="25188" y="2853"/>
                  </a:lnTo>
                  <a:lnTo>
                    <a:pt x="25276" y="2809"/>
                  </a:lnTo>
                  <a:lnTo>
                    <a:pt x="25319" y="2765"/>
                  </a:lnTo>
                  <a:lnTo>
                    <a:pt x="25363" y="2721"/>
                  </a:lnTo>
                  <a:lnTo>
                    <a:pt x="25363" y="2633"/>
                  </a:lnTo>
                  <a:lnTo>
                    <a:pt x="25319" y="2590"/>
                  </a:lnTo>
                  <a:lnTo>
                    <a:pt x="25276" y="2546"/>
                  </a:lnTo>
                  <a:lnTo>
                    <a:pt x="25232" y="2502"/>
                  </a:lnTo>
                  <a:lnTo>
                    <a:pt x="24881" y="2414"/>
                  </a:lnTo>
                  <a:lnTo>
                    <a:pt x="23871" y="1580"/>
                  </a:lnTo>
                  <a:lnTo>
                    <a:pt x="23827" y="1536"/>
                  </a:lnTo>
                  <a:lnTo>
                    <a:pt x="22379" y="747"/>
                  </a:lnTo>
                  <a:lnTo>
                    <a:pt x="22336" y="747"/>
                  </a:lnTo>
                  <a:lnTo>
                    <a:pt x="21151" y="396"/>
                  </a:lnTo>
                  <a:lnTo>
                    <a:pt x="17991" y="45"/>
                  </a:lnTo>
                  <a:lnTo>
                    <a:pt x="1461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47"/>
            <p:cNvSpPr/>
            <p:nvPr/>
          </p:nvSpPr>
          <p:spPr>
            <a:xfrm>
              <a:off x="5408325" y="4697725"/>
              <a:ext cx="1298900" cy="349975"/>
            </a:xfrm>
            <a:custGeom>
              <a:avLst/>
              <a:gdLst/>
              <a:ahLst/>
              <a:cxnLst/>
              <a:rect l="l" t="t" r="r" b="b"/>
              <a:pathLst>
                <a:path w="51956" h="13999" extrusionOk="0">
                  <a:moveTo>
                    <a:pt x="48621" y="0"/>
                  </a:moveTo>
                  <a:lnTo>
                    <a:pt x="45330" y="527"/>
                  </a:lnTo>
                  <a:lnTo>
                    <a:pt x="42916" y="922"/>
                  </a:lnTo>
                  <a:lnTo>
                    <a:pt x="40371" y="1273"/>
                  </a:lnTo>
                  <a:lnTo>
                    <a:pt x="35983" y="1755"/>
                  </a:lnTo>
                  <a:lnTo>
                    <a:pt x="31946" y="2414"/>
                  </a:lnTo>
                  <a:lnTo>
                    <a:pt x="29401" y="2721"/>
                  </a:lnTo>
                  <a:lnTo>
                    <a:pt x="29357" y="2721"/>
                  </a:lnTo>
                  <a:lnTo>
                    <a:pt x="27163" y="3774"/>
                  </a:lnTo>
                  <a:lnTo>
                    <a:pt x="27119" y="3774"/>
                  </a:lnTo>
                  <a:lnTo>
                    <a:pt x="25408" y="5003"/>
                  </a:lnTo>
                  <a:lnTo>
                    <a:pt x="21283" y="7943"/>
                  </a:lnTo>
                  <a:lnTo>
                    <a:pt x="20713" y="8074"/>
                  </a:lnTo>
                  <a:lnTo>
                    <a:pt x="17685" y="7986"/>
                  </a:lnTo>
                  <a:lnTo>
                    <a:pt x="15359" y="7811"/>
                  </a:lnTo>
                  <a:lnTo>
                    <a:pt x="11717" y="7372"/>
                  </a:lnTo>
                  <a:lnTo>
                    <a:pt x="9567" y="6977"/>
                  </a:lnTo>
                  <a:lnTo>
                    <a:pt x="9523" y="6977"/>
                  </a:lnTo>
                  <a:lnTo>
                    <a:pt x="8777" y="7197"/>
                  </a:lnTo>
                  <a:lnTo>
                    <a:pt x="6013" y="8162"/>
                  </a:lnTo>
                  <a:lnTo>
                    <a:pt x="6013" y="8206"/>
                  </a:lnTo>
                  <a:lnTo>
                    <a:pt x="5091" y="8732"/>
                  </a:lnTo>
                  <a:lnTo>
                    <a:pt x="5047" y="8776"/>
                  </a:lnTo>
                  <a:lnTo>
                    <a:pt x="3511" y="10488"/>
                  </a:lnTo>
                  <a:lnTo>
                    <a:pt x="1537" y="11760"/>
                  </a:lnTo>
                  <a:lnTo>
                    <a:pt x="1493" y="11804"/>
                  </a:lnTo>
                  <a:lnTo>
                    <a:pt x="45" y="13735"/>
                  </a:lnTo>
                  <a:lnTo>
                    <a:pt x="1" y="13779"/>
                  </a:lnTo>
                  <a:lnTo>
                    <a:pt x="1" y="13823"/>
                  </a:lnTo>
                  <a:lnTo>
                    <a:pt x="45" y="13910"/>
                  </a:lnTo>
                  <a:lnTo>
                    <a:pt x="89" y="13954"/>
                  </a:lnTo>
                  <a:lnTo>
                    <a:pt x="176" y="13998"/>
                  </a:lnTo>
                  <a:lnTo>
                    <a:pt x="264" y="13998"/>
                  </a:lnTo>
                  <a:lnTo>
                    <a:pt x="308" y="13910"/>
                  </a:lnTo>
                  <a:lnTo>
                    <a:pt x="1756" y="12023"/>
                  </a:lnTo>
                  <a:lnTo>
                    <a:pt x="3731" y="10751"/>
                  </a:lnTo>
                  <a:lnTo>
                    <a:pt x="5310" y="9040"/>
                  </a:lnTo>
                  <a:lnTo>
                    <a:pt x="6144" y="8513"/>
                  </a:lnTo>
                  <a:lnTo>
                    <a:pt x="8865" y="7504"/>
                  </a:lnTo>
                  <a:lnTo>
                    <a:pt x="9567" y="7328"/>
                  </a:lnTo>
                  <a:lnTo>
                    <a:pt x="11673" y="7723"/>
                  </a:lnTo>
                  <a:lnTo>
                    <a:pt x="15315" y="8162"/>
                  </a:lnTo>
                  <a:lnTo>
                    <a:pt x="17641" y="8338"/>
                  </a:lnTo>
                  <a:lnTo>
                    <a:pt x="20713" y="8425"/>
                  </a:lnTo>
                  <a:lnTo>
                    <a:pt x="20800" y="8425"/>
                  </a:lnTo>
                  <a:lnTo>
                    <a:pt x="21415" y="8250"/>
                  </a:lnTo>
                  <a:lnTo>
                    <a:pt x="21459" y="8250"/>
                  </a:lnTo>
                  <a:lnTo>
                    <a:pt x="25627" y="5310"/>
                  </a:lnTo>
                  <a:lnTo>
                    <a:pt x="27295" y="4081"/>
                  </a:lnTo>
                  <a:lnTo>
                    <a:pt x="29489" y="3072"/>
                  </a:lnTo>
                  <a:lnTo>
                    <a:pt x="31990" y="2765"/>
                  </a:lnTo>
                  <a:lnTo>
                    <a:pt x="36027" y="2107"/>
                  </a:lnTo>
                  <a:lnTo>
                    <a:pt x="40415" y="1624"/>
                  </a:lnTo>
                  <a:lnTo>
                    <a:pt x="43004" y="1273"/>
                  </a:lnTo>
                  <a:lnTo>
                    <a:pt x="45417" y="878"/>
                  </a:lnTo>
                  <a:lnTo>
                    <a:pt x="48664" y="351"/>
                  </a:lnTo>
                  <a:lnTo>
                    <a:pt x="51736" y="1053"/>
                  </a:lnTo>
                  <a:lnTo>
                    <a:pt x="51868" y="1053"/>
                  </a:lnTo>
                  <a:lnTo>
                    <a:pt x="51912" y="1009"/>
                  </a:lnTo>
                  <a:lnTo>
                    <a:pt x="51955" y="922"/>
                  </a:lnTo>
                  <a:lnTo>
                    <a:pt x="51955" y="878"/>
                  </a:lnTo>
                  <a:lnTo>
                    <a:pt x="51912" y="790"/>
                  </a:lnTo>
                  <a:lnTo>
                    <a:pt x="51868" y="746"/>
                  </a:lnTo>
                  <a:lnTo>
                    <a:pt x="51824" y="702"/>
                  </a:lnTo>
                  <a:lnTo>
                    <a:pt x="48708" y="44"/>
                  </a:lnTo>
                  <a:lnTo>
                    <a:pt x="4862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47"/>
            <p:cNvSpPr/>
            <p:nvPr/>
          </p:nvSpPr>
          <p:spPr>
            <a:xfrm>
              <a:off x="5018900" y="3079625"/>
              <a:ext cx="854600" cy="1977925"/>
            </a:xfrm>
            <a:custGeom>
              <a:avLst/>
              <a:gdLst/>
              <a:ahLst/>
              <a:cxnLst/>
              <a:rect l="l" t="t" r="r" b="b"/>
              <a:pathLst>
                <a:path w="34184" h="79117" extrusionOk="0">
                  <a:moveTo>
                    <a:pt x="34052" y="1"/>
                  </a:moveTo>
                  <a:lnTo>
                    <a:pt x="33964" y="45"/>
                  </a:lnTo>
                  <a:lnTo>
                    <a:pt x="33920" y="45"/>
                  </a:lnTo>
                  <a:lnTo>
                    <a:pt x="31507" y="2063"/>
                  </a:lnTo>
                  <a:lnTo>
                    <a:pt x="28567" y="4433"/>
                  </a:lnTo>
                  <a:lnTo>
                    <a:pt x="23784" y="8250"/>
                  </a:lnTo>
                  <a:lnTo>
                    <a:pt x="20712" y="10357"/>
                  </a:lnTo>
                  <a:lnTo>
                    <a:pt x="17816" y="11497"/>
                  </a:lnTo>
                  <a:lnTo>
                    <a:pt x="14174" y="12770"/>
                  </a:lnTo>
                  <a:lnTo>
                    <a:pt x="14130" y="12770"/>
                  </a:lnTo>
                  <a:lnTo>
                    <a:pt x="12155" y="13735"/>
                  </a:lnTo>
                  <a:lnTo>
                    <a:pt x="10093" y="14306"/>
                  </a:lnTo>
                  <a:lnTo>
                    <a:pt x="6275" y="16456"/>
                  </a:lnTo>
                  <a:lnTo>
                    <a:pt x="6231" y="16500"/>
                  </a:lnTo>
                  <a:lnTo>
                    <a:pt x="5661" y="17070"/>
                  </a:lnTo>
                  <a:lnTo>
                    <a:pt x="5661" y="17158"/>
                  </a:lnTo>
                  <a:lnTo>
                    <a:pt x="5090" y="18650"/>
                  </a:lnTo>
                  <a:lnTo>
                    <a:pt x="4432" y="21678"/>
                  </a:lnTo>
                  <a:lnTo>
                    <a:pt x="4432" y="21722"/>
                  </a:lnTo>
                  <a:lnTo>
                    <a:pt x="4432" y="23696"/>
                  </a:lnTo>
                  <a:lnTo>
                    <a:pt x="4432" y="23740"/>
                  </a:lnTo>
                  <a:lnTo>
                    <a:pt x="4783" y="25846"/>
                  </a:lnTo>
                  <a:lnTo>
                    <a:pt x="5134" y="27382"/>
                  </a:lnTo>
                  <a:lnTo>
                    <a:pt x="5442" y="28742"/>
                  </a:lnTo>
                  <a:lnTo>
                    <a:pt x="5661" y="30015"/>
                  </a:lnTo>
                  <a:lnTo>
                    <a:pt x="5793" y="31244"/>
                  </a:lnTo>
                  <a:lnTo>
                    <a:pt x="5880" y="32516"/>
                  </a:lnTo>
                  <a:lnTo>
                    <a:pt x="5836" y="33789"/>
                  </a:lnTo>
                  <a:lnTo>
                    <a:pt x="5749" y="35149"/>
                  </a:lnTo>
                  <a:lnTo>
                    <a:pt x="5573" y="36685"/>
                  </a:lnTo>
                  <a:lnTo>
                    <a:pt x="5310" y="39230"/>
                  </a:lnTo>
                  <a:lnTo>
                    <a:pt x="5003" y="41731"/>
                  </a:lnTo>
                  <a:lnTo>
                    <a:pt x="4520" y="45066"/>
                  </a:lnTo>
                  <a:lnTo>
                    <a:pt x="3686" y="48489"/>
                  </a:lnTo>
                  <a:lnTo>
                    <a:pt x="3291" y="51429"/>
                  </a:lnTo>
                  <a:lnTo>
                    <a:pt x="3116" y="53886"/>
                  </a:lnTo>
                  <a:lnTo>
                    <a:pt x="2853" y="55553"/>
                  </a:lnTo>
                  <a:lnTo>
                    <a:pt x="2107" y="57967"/>
                  </a:lnTo>
                  <a:lnTo>
                    <a:pt x="1185" y="60468"/>
                  </a:lnTo>
                  <a:lnTo>
                    <a:pt x="44" y="64593"/>
                  </a:lnTo>
                  <a:lnTo>
                    <a:pt x="44" y="64636"/>
                  </a:lnTo>
                  <a:lnTo>
                    <a:pt x="0" y="66611"/>
                  </a:lnTo>
                  <a:lnTo>
                    <a:pt x="88" y="69332"/>
                  </a:lnTo>
                  <a:lnTo>
                    <a:pt x="132" y="69419"/>
                  </a:lnTo>
                  <a:lnTo>
                    <a:pt x="1975" y="71701"/>
                  </a:lnTo>
                  <a:lnTo>
                    <a:pt x="5134" y="75168"/>
                  </a:lnTo>
                  <a:lnTo>
                    <a:pt x="7153" y="77274"/>
                  </a:lnTo>
                  <a:lnTo>
                    <a:pt x="8864" y="79029"/>
                  </a:lnTo>
                  <a:lnTo>
                    <a:pt x="8908" y="79073"/>
                  </a:lnTo>
                  <a:lnTo>
                    <a:pt x="8996" y="79117"/>
                  </a:lnTo>
                  <a:lnTo>
                    <a:pt x="9040" y="79073"/>
                  </a:lnTo>
                  <a:lnTo>
                    <a:pt x="9127" y="79029"/>
                  </a:lnTo>
                  <a:lnTo>
                    <a:pt x="9171" y="78985"/>
                  </a:lnTo>
                  <a:lnTo>
                    <a:pt x="9171" y="78941"/>
                  </a:lnTo>
                  <a:lnTo>
                    <a:pt x="9171" y="78854"/>
                  </a:lnTo>
                  <a:lnTo>
                    <a:pt x="9127" y="78810"/>
                  </a:lnTo>
                  <a:lnTo>
                    <a:pt x="5398" y="74948"/>
                  </a:lnTo>
                  <a:lnTo>
                    <a:pt x="2238" y="71482"/>
                  </a:lnTo>
                  <a:lnTo>
                    <a:pt x="439" y="69244"/>
                  </a:lnTo>
                  <a:lnTo>
                    <a:pt x="351" y="66611"/>
                  </a:lnTo>
                  <a:lnTo>
                    <a:pt x="395" y="64680"/>
                  </a:lnTo>
                  <a:lnTo>
                    <a:pt x="1492" y="60599"/>
                  </a:lnTo>
                  <a:lnTo>
                    <a:pt x="2458" y="58098"/>
                  </a:lnTo>
                  <a:lnTo>
                    <a:pt x="3204" y="55641"/>
                  </a:lnTo>
                  <a:lnTo>
                    <a:pt x="3467" y="53886"/>
                  </a:lnTo>
                  <a:lnTo>
                    <a:pt x="3642" y="51429"/>
                  </a:lnTo>
                  <a:lnTo>
                    <a:pt x="4037" y="48532"/>
                  </a:lnTo>
                  <a:lnTo>
                    <a:pt x="4827" y="45110"/>
                  </a:lnTo>
                  <a:lnTo>
                    <a:pt x="5354" y="41775"/>
                  </a:lnTo>
                  <a:lnTo>
                    <a:pt x="5661" y="39274"/>
                  </a:lnTo>
                  <a:lnTo>
                    <a:pt x="5924" y="36729"/>
                  </a:lnTo>
                  <a:lnTo>
                    <a:pt x="6100" y="35193"/>
                  </a:lnTo>
                  <a:lnTo>
                    <a:pt x="6188" y="33789"/>
                  </a:lnTo>
                  <a:lnTo>
                    <a:pt x="6231" y="32472"/>
                  </a:lnTo>
                  <a:lnTo>
                    <a:pt x="6144" y="31244"/>
                  </a:lnTo>
                  <a:lnTo>
                    <a:pt x="6012" y="30015"/>
                  </a:lnTo>
                  <a:lnTo>
                    <a:pt x="5793" y="28699"/>
                  </a:lnTo>
                  <a:lnTo>
                    <a:pt x="5485" y="27294"/>
                  </a:lnTo>
                  <a:lnTo>
                    <a:pt x="5090" y="25759"/>
                  </a:lnTo>
                  <a:lnTo>
                    <a:pt x="4783" y="23696"/>
                  </a:lnTo>
                  <a:lnTo>
                    <a:pt x="4783" y="21765"/>
                  </a:lnTo>
                  <a:lnTo>
                    <a:pt x="5442" y="18738"/>
                  </a:lnTo>
                  <a:lnTo>
                    <a:pt x="5968" y="17290"/>
                  </a:lnTo>
                  <a:lnTo>
                    <a:pt x="6451" y="16719"/>
                  </a:lnTo>
                  <a:lnTo>
                    <a:pt x="10225" y="14613"/>
                  </a:lnTo>
                  <a:lnTo>
                    <a:pt x="12287" y="14042"/>
                  </a:lnTo>
                  <a:lnTo>
                    <a:pt x="12331" y="14042"/>
                  </a:lnTo>
                  <a:lnTo>
                    <a:pt x="14305" y="13121"/>
                  </a:lnTo>
                  <a:lnTo>
                    <a:pt x="17947" y="11805"/>
                  </a:lnTo>
                  <a:lnTo>
                    <a:pt x="20844" y="10664"/>
                  </a:lnTo>
                  <a:lnTo>
                    <a:pt x="20887" y="10664"/>
                  </a:lnTo>
                  <a:lnTo>
                    <a:pt x="24003" y="8514"/>
                  </a:lnTo>
                  <a:lnTo>
                    <a:pt x="28786" y="4696"/>
                  </a:lnTo>
                  <a:lnTo>
                    <a:pt x="31726" y="2326"/>
                  </a:lnTo>
                  <a:lnTo>
                    <a:pt x="34139" y="352"/>
                  </a:lnTo>
                  <a:lnTo>
                    <a:pt x="34183" y="264"/>
                  </a:lnTo>
                  <a:lnTo>
                    <a:pt x="34183" y="220"/>
                  </a:lnTo>
                  <a:lnTo>
                    <a:pt x="34183" y="132"/>
                  </a:lnTo>
                  <a:lnTo>
                    <a:pt x="34139" y="89"/>
                  </a:lnTo>
                  <a:lnTo>
                    <a:pt x="34096" y="45"/>
                  </a:lnTo>
                  <a:lnTo>
                    <a:pt x="3405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47"/>
            <p:cNvSpPr/>
            <p:nvPr/>
          </p:nvSpPr>
          <p:spPr>
            <a:xfrm>
              <a:off x="5485125" y="4868850"/>
              <a:ext cx="646175" cy="158000"/>
            </a:xfrm>
            <a:custGeom>
              <a:avLst/>
              <a:gdLst/>
              <a:ahLst/>
              <a:cxnLst/>
              <a:rect l="l" t="t" r="r" b="b"/>
              <a:pathLst>
                <a:path w="25847" h="6320" extrusionOk="0">
                  <a:moveTo>
                    <a:pt x="25627" y="1"/>
                  </a:moveTo>
                  <a:lnTo>
                    <a:pt x="24179" y="176"/>
                  </a:lnTo>
                  <a:lnTo>
                    <a:pt x="24135" y="176"/>
                  </a:lnTo>
                  <a:lnTo>
                    <a:pt x="22775" y="659"/>
                  </a:lnTo>
                  <a:lnTo>
                    <a:pt x="22731" y="703"/>
                  </a:lnTo>
                  <a:lnTo>
                    <a:pt x="21239" y="1449"/>
                  </a:lnTo>
                  <a:lnTo>
                    <a:pt x="18035" y="3511"/>
                  </a:lnTo>
                  <a:lnTo>
                    <a:pt x="17465" y="3687"/>
                  </a:lnTo>
                  <a:lnTo>
                    <a:pt x="14393" y="3555"/>
                  </a:lnTo>
                  <a:lnTo>
                    <a:pt x="11936" y="3423"/>
                  </a:lnTo>
                  <a:lnTo>
                    <a:pt x="7811" y="3204"/>
                  </a:lnTo>
                  <a:lnTo>
                    <a:pt x="4827" y="3204"/>
                  </a:lnTo>
                  <a:lnTo>
                    <a:pt x="4740" y="3248"/>
                  </a:lnTo>
                  <a:lnTo>
                    <a:pt x="3292" y="4169"/>
                  </a:lnTo>
                  <a:lnTo>
                    <a:pt x="88" y="5968"/>
                  </a:lnTo>
                  <a:lnTo>
                    <a:pt x="1" y="6012"/>
                  </a:lnTo>
                  <a:lnTo>
                    <a:pt x="1" y="6056"/>
                  </a:lnTo>
                  <a:lnTo>
                    <a:pt x="1" y="6144"/>
                  </a:lnTo>
                  <a:lnTo>
                    <a:pt x="1" y="6188"/>
                  </a:lnTo>
                  <a:lnTo>
                    <a:pt x="88" y="6275"/>
                  </a:lnTo>
                  <a:lnTo>
                    <a:pt x="176" y="6319"/>
                  </a:lnTo>
                  <a:lnTo>
                    <a:pt x="264" y="6275"/>
                  </a:lnTo>
                  <a:lnTo>
                    <a:pt x="3467" y="4432"/>
                  </a:lnTo>
                  <a:lnTo>
                    <a:pt x="4871" y="3555"/>
                  </a:lnTo>
                  <a:lnTo>
                    <a:pt x="7767" y="3555"/>
                  </a:lnTo>
                  <a:lnTo>
                    <a:pt x="11892" y="3774"/>
                  </a:lnTo>
                  <a:lnTo>
                    <a:pt x="14350" y="3906"/>
                  </a:lnTo>
                  <a:lnTo>
                    <a:pt x="17465" y="4038"/>
                  </a:lnTo>
                  <a:lnTo>
                    <a:pt x="17509" y="4038"/>
                  </a:lnTo>
                  <a:lnTo>
                    <a:pt x="18167" y="3862"/>
                  </a:lnTo>
                  <a:lnTo>
                    <a:pt x="18211" y="3818"/>
                  </a:lnTo>
                  <a:lnTo>
                    <a:pt x="21414" y="1756"/>
                  </a:lnTo>
                  <a:lnTo>
                    <a:pt x="22862" y="1010"/>
                  </a:lnTo>
                  <a:lnTo>
                    <a:pt x="24267" y="527"/>
                  </a:lnTo>
                  <a:lnTo>
                    <a:pt x="25671" y="352"/>
                  </a:lnTo>
                  <a:lnTo>
                    <a:pt x="25758" y="352"/>
                  </a:lnTo>
                  <a:lnTo>
                    <a:pt x="25802" y="308"/>
                  </a:lnTo>
                  <a:lnTo>
                    <a:pt x="25846" y="220"/>
                  </a:lnTo>
                  <a:lnTo>
                    <a:pt x="25846" y="176"/>
                  </a:lnTo>
                  <a:lnTo>
                    <a:pt x="25802" y="88"/>
                  </a:lnTo>
                  <a:lnTo>
                    <a:pt x="25758" y="44"/>
                  </a:lnTo>
                  <a:lnTo>
                    <a:pt x="2571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47"/>
            <p:cNvSpPr/>
            <p:nvPr/>
          </p:nvSpPr>
          <p:spPr>
            <a:xfrm>
              <a:off x="4868600" y="2894225"/>
              <a:ext cx="799750" cy="2106300"/>
            </a:xfrm>
            <a:custGeom>
              <a:avLst/>
              <a:gdLst/>
              <a:ahLst/>
              <a:cxnLst/>
              <a:rect l="l" t="t" r="r" b="b"/>
              <a:pathLst>
                <a:path w="31990" h="84252" extrusionOk="0">
                  <a:moveTo>
                    <a:pt x="31770" y="1"/>
                  </a:moveTo>
                  <a:lnTo>
                    <a:pt x="31682" y="45"/>
                  </a:lnTo>
                  <a:lnTo>
                    <a:pt x="30147" y="1186"/>
                  </a:lnTo>
                  <a:lnTo>
                    <a:pt x="27689" y="2897"/>
                  </a:lnTo>
                  <a:lnTo>
                    <a:pt x="27645" y="2941"/>
                  </a:lnTo>
                  <a:lnTo>
                    <a:pt x="25978" y="7197"/>
                  </a:lnTo>
                  <a:lnTo>
                    <a:pt x="25495" y="8514"/>
                  </a:lnTo>
                  <a:lnTo>
                    <a:pt x="25144" y="9172"/>
                  </a:lnTo>
                  <a:lnTo>
                    <a:pt x="21897" y="11498"/>
                  </a:lnTo>
                  <a:lnTo>
                    <a:pt x="17641" y="15096"/>
                  </a:lnTo>
                  <a:lnTo>
                    <a:pt x="15447" y="15973"/>
                  </a:lnTo>
                  <a:lnTo>
                    <a:pt x="15447" y="16017"/>
                  </a:lnTo>
                  <a:lnTo>
                    <a:pt x="11805" y="18475"/>
                  </a:lnTo>
                  <a:lnTo>
                    <a:pt x="9918" y="19528"/>
                  </a:lnTo>
                  <a:lnTo>
                    <a:pt x="7417" y="20361"/>
                  </a:lnTo>
                  <a:lnTo>
                    <a:pt x="7417" y="20405"/>
                  </a:lnTo>
                  <a:lnTo>
                    <a:pt x="5223" y="21810"/>
                  </a:lnTo>
                  <a:lnTo>
                    <a:pt x="3906" y="22775"/>
                  </a:lnTo>
                  <a:lnTo>
                    <a:pt x="1888" y="23828"/>
                  </a:lnTo>
                  <a:lnTo>
                    <a:pt x="1844" y="23916"/>
                  </a:lnTo>
                  <a:lnTo>
                    <a:pt x="1493" y="24618"/>
                  </a:lnTo>
                  <a:lnTo>
                    <a:pt x="1449" y="24706"/>
                  </a:lnTo>
                  <a:lnTo>
                    <a:pt x="1405" y="25276"/>
                  </a:lnTo>
                  <a:lnTo>
                    <a:pt x="1449" y="25364"/>
                  </a:lnTo>
                  <a:lnTo>
                    <a:pt x="1844" y="26066"/>
                  </a:lnTo>
                  <a:lnTo>
                    <a:pt x="4125" y="34798"/>
                  </a:lnTo>
                  <a:lnTo>
                    <a:pt x="4564" y="37782"/>
                  </a:lnTo>
                  <a:lnTo>
                    <a:pt x="4652" y="41249"/>
                  </a:lnTo>
                  <a:lnTo>
                    <a:pt x="4520" y="44715"/>
                  </a:lnTo>
                  <a:lnTo>
                    <a:pt x="4345" y="47436"/>
                  </a:lnTo>
                  <a:lnTo>
                    <a:pt x="4125" y="51209"/>
                  </a:lnTo>
                  <a:lnTo>
                    <a:pt x="3555" y="55861"/>
                  </a:lnTo>
                  <a:lnTo>
                    <a:pt x="2765" y="61916"/>
                  </a:lnTo>
                  <a:lnTo>
                    <a:pt x="2195" y="64812"/>
                  </a:lnTo>
                  <a:lnTo>
                    <a:pt x="1449" y="67270"/>
                  </a:lnTo>
                  <a:lnTo>
                    <a:pt x="966" y="69376"/>
                  </a:lnTo>
                  <a:lnTo>
                    <a:pt x="220" y="71833"/>
                  </a:lnTo>
                  <a:lnTo>
                    <a:pt x="45" y="74247"/>
                  </a:lnTo>
                  <a:lnTo>
                    <a:pt x="1" y="76748"/>
                  </a:lnTo>
                  <a:lnTo>
                    <a:pt x="1" y="76792"/>
                  </a:lnTo>
                  <a:lnTo>
                    <a:pt x="176" y="78020"/>
                  </a:lnTo>
                  <a:lnTo>
                    <a:pt x="176" y="78064"/>
                  </a:lnTo>
                  <a:lnTo>
                    <a:pt x="966" y="80653"/>
                  </a:lnTo>
                  <a:lnTo>
                    <a:pt x="1537" y="82189"/>
                  </a:lnTo>
                  <a:lnTo>
                    <a:pt x="1580" y="82233"/>
                  </a:lnTo>
                  <a:lnTo>
                    <a:pt x="2063" y="82935"/>
                  </a:lnTo>
                  <a:lnTo>
                    <a:pt x="2107" y="82979"/>
                  </a:lnTo>
                  <a:lnTo>
                    <a:pt x="3950" y="84207"/>
                  </a:lnTo>
                  <a:lnTo>
                    <a:pt x="4082" y="84251"/>
                  </a:lnTo>
                  <a:lnTo>
                    <a:pt x="4125" y="84251"/>
                  </a:lnTo>
                  <a:lnTo>
                    <a:pt x="4213" y="84163"/>
                  </a:lnTo>
                  <a:lnTo>
                    <a:pt x="4213" y="84120"/>
                  </a:lnTo>
                  <a:lnTo>
                    <a:pt x="4213" y="84032"/>
                  </a:lnTo>
                  <a:lnTo>
                    <a:pt x="4213" y="83988"/>
                  </a:lnTo>
                  <a:lnTo>
                    <a:pt x="4169" y="83944"/>
                  </a:lnTo>
                  <a:lnTo>
                    <a:pt x="2326" y="82715"/>
                  </a:lnTo>
                  <a:lnTo>
                    <a:pt x="1844" y="82057"/>
                  </a:lnTo>
                  <a:lnTo>
                    <a:pt x="1273" y="80565"/>
                  </a:lnTo>
                  <a:lnTo>
                    <a:pt x="527" y="77976"/>
                  </a:lnTo>
                  <a:lnTo>
                    <a:pt x="352" y="76748"/>
                  </a:lnTo>
                  <a:lnTo>
                    <a:pt x="396" y="74290"/>
                  </a:lnTo>
                  <a:lnTo>
                    <a:pt x="571" y="71921"/>
                  </a:lnTo>
                  <a:lnTo>
                    <a:pt x="1273" y="69464"/>
                  </a:lnTo>
                  <a:lnTo>
                    <a:pt x="1756" y="67357"/>
                  </a:lnTo>
                  <a:lnTo>
                    <a:pt x="2546" y="64900"/>
                  </a:lnTo>
                  <a:lnTo>
                    <a:pt x="2546" y="64856"/>
                  </a:lnTo>
                  <a:lnTo>
                    <a:pt x="3116" y="61960"/>
                  </a:lnTo>
                  <a:lnTo>
                    <a:pt x="3906" y="55905"/>
                  </a:lnTo>
                  <a:lnTo>
                    <a:pt x="4477" y="51253"/>
                  </a:lnTo>
                  <a:lnTo>
                    <a:pt x="4696" y="47480"/>
                  </a:lnTo>
                  <a:lnTo>
                    <a:pt x="4871" y="44759"/>
                  </a:lnTo>
                  <a:lnTo>
                    <a:pt x="5003" y="41249"/>
                  </a:lnTo>
                  <a:lnTo>
                    <a:pt x="4915" y="37782"/>
                  </a:lnTo>
                  <a:lnTo>
                    <a:pt x="4477" y="34710"/>
                  </a:lnTo>
                  <a:lnTo>
                    <a:pt x="2195" y="25978"/>
                  </a:lnTo>
                  <a:lnTo>
                    <a:pt x="2151" y="25934"/>
                  </a:lnTo>
                  <a:lnTo>
                    <a:pt x="1756" y="25232"/>
                  </a:lnTo>
                  <a:lnTo>
                    <a:pt x="1800" y="24749"/>
                  </a:lnTo>
                  <a:lnTo>
                    <a:pt x="2107" y="24135"/>
                  </a:lnTo>
                  <a:lnTo>
                    <a:pt x="4082" y="23082"/>
                  </a:lnTo>
                  <a:lnTo>
                    <a:pt x="5398" y="22117"/>
                  </a:lnTo>
                  <a:lnTo>
                    <a:pt x="7548" y="20713"/>
                  </a:lnTo>
                  <a:lnTo>
                    <a:pt x="10049" y="19835"/>
                  </a:lnTo>
                  <a:lnTo>
                    <a:pt x="10093" y="19835"/>
                  </a:lnTo>
                  <a:lnTo>
                    <a:pt x="12024" y="18782"/>
                  </a:lnTo>
                  <a:lnTo>
                    <a:pt x="15622" y="16324"/>
                  </a:lnTo>
                  <a:lnTo>
                    <a:pt x="17816" y="15447"/>
                  </a:lnTo>
                  <a:lnTo>
                    <a:pt x="17860" y="15403"/>
                  </a:lnTo>
                  <a:lnTo>
                    <a:pt x="22117" y="11761"/>
                  </a:lnTo>
                  <a:lnTo>
                    <a:pt x="25364" y="9435"/>
                  </a:lnTo>
                  <a:lnTo>
                    <a:pt x="25408" y="9391"/>
                  </a:lnTo>
                  <a:lnTo>
                    <a:pt x="25802" y="8689"/>
                  </a:lnTo>
                  <a:lnTo>
                    <a:pt x="25846" y="8645"/>
                  </a:lnTo>
                  <a:lnTo>
                    <a:pt x="26285" y="7329"/>
                  </a:lnTo>
                  <a:lnTo>
                    <a:pt x="27953" y="3160"/>
                  </a:lnTo>
                  <a:lnTo>
                    <a:pt x="30322" y="1493"/>
                  </a:lnTo>
                  <a:lnTo>
                    <a:pt x="31902" y="352"/>
                  </a:lnTo>
                  <a:lnTo>
                    <a:pt x="31946" y="264"/>
                  </a:lnTo>
                  <a:lnTo>
                    <a:pt x="31990" y="220"/>
                  </a:lnTo>
                  <a:lnTo>
                    <a:pt x="31990" y="133"/>
                  </a:lnTo>
                  <a:lnTo>
                    <a:pt x="31946" y="89"/>
                  </a:lnTo>
                  <a:lnTo>
                    <a:pt x="31902" y="45"/>
                  </a:lnTo>
                  <a:lnTo>
                    <a:pt x="3181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47"/>
            <p:cNvSpPr/>
            <p:nvPr/>
          </p:nvSpPr>
          <p:spPr>
            <a:xfrm>
              <a:off x="5491700" y="4970875"/>
              <a:ext cx="615450" cy="109725"/>
            </a:xfrm>
            <a:custGeom>
              <a:avLst/>
              <a:gdLst/>
              <a:ahLst/>
              <a:cxnLst/>
              <a:rect l="l" t="t" r="r" b="b"/>
              <a:pathLst>
                <a:path w="24618" h="4389" extrusionOk="0">
                  <a:moveTo>
                    <a:pt x="24442" y="0"/>
                  </a:moveTo>
                  <a:lnTo>
                    <a:pt x="20976" y="176"/>
                  </a:lnTo>
                  <a:lnTo>
                    <a:pt x="20932" y="176"/>
                  </a:lnTo>
                  <a:lnTo>
                    <a:pt x="20098" y="395"/>
                  </a:lnTo>
                  <a:lnTo>
                    <a:pt x="20098" y="439"/>
                  </a:lnTo>
                  <a:lnTo>
                    <a:pt x="17202" y="2063"/>
                  </a:lnTo>
                  <a:lnTo>
                    <a:pt x="15535" y="2019"/>
                  </a:lnTo>
                  <a:lnTo>
                    <a:pt x="12858" y="1843"/>
                  </a:lnTo>
                  <a:lnTo>
                    <a:pt x="9698" y="1712"/>
                  </a:lnTo>
                  <a:lnTo>
                    <a:pt x="7197" y="1624"/>
                  </a:lnTo>
                  <a:lnTo>
                    <a:pt x="4170" y="1580"/>
                  </a:lnTo>
                  <a:lnTo>
                    <a:pt x="4082" y="1580"/>
                  </a:lnTo>
                  <a:lnTo>
                    <a:pt x="1186" y="3160"/>
                  </a:lnTo>
                  <a:lnTo>
                    <a:pt x="1142" y="3160"/>
                  </a:lnTo>
                  <a:lnTo>
                    <a:pt x="89" y="4081"/>
                  </a:lnTo>
                  <a:lnTo>
                    <a:pt x="45" y="4125"/>
                  </a:lnTo>
                  <a:lnTo>
                    <a:pt x="1" y="4213"/>
                  </a:lnTo>
                  <a:lnTo>
                    <a:pt x="1" y="4257"/>
                  </a:lnTo>
                  <a:lnTo>
                    <a:pt x="45" y="4345"/>
                  </a:lnTo>
                  <a:lnTo>
                    <a:pt x="132" y="4388"/>
                  </a:lnTo>
                  <a:lnTo>
                    <a:pt x="176" y="4388"/>
                  </a:lnTo>
                  <a:lnTo>
                    <a:pt x="308" y="4345"/>
                  </a:lnTo>
                  <a:lnTo>
                    <a:pt x="1361" y="3467"/>
                  </a:lnTo>
                  <a:lnTo>
                    <a:pt x="4213" y="1931"/>
                  </a:lnTo>
                  <a:lnTo>
                    <a:pt x="7197" y="1975"/>
                  </a:lnTo>
                  <a:lnTo>
                    <a:pt x="9698" y="2063"/>
                  </a:lnTo>
                  <a:lnTo>
                    <a:pt x="12858" y="2194"/>
                  </a:lnTo>
                  <a:lnTo>
                    <a:pt x="15535" y="2370"/>
                  </a:lnTo>
                  <a:lnTo>
                    <a:pt x="17202" y="2414"/>
                  </a:lnTo>
                  <a:lnTo>
                    <a:pt x="17334" y="2370"/>
                  </a:lnTo>
                  <a:lnTo>
                    <a:pt x="20230" y="746"/>
                  </a:lnTo>
                  <a:lnTo>
                    <a:pt x="21020" y="527"/>
                  </a:lnTo>
                  <a:lnTo>
                    <a:pt x="24442" y="351"/>
                  </a:lnTo>
                  <a:lnTo>
                    <a:pt x="24530" y="351"/>
                  </a:lnTo>
                  <a:lnTo>
                    <a:pt x="24574" y="308"/>
                  </a:lnTo>
                  <a:lnTo>
                    <a:pt x="24618" y="264"/>
                  </a:lnTo>
                  <a:lnTo>
                    <a:pt x="24618" y="176"/>
                  </a:lnTo>
                  <a:lnTo>
                    <a:pt x="24618" y="132"/>
                  </a:lnTo>
                  <a:lnTo>
                    <a:pt x="24574" y="44"/>
                  </a:lnTo>
                  <a:lnTo>
                    <a:pt x="24486" y="44"/>
                  </a:lnTo>
                  <a:lnTo>
                    <a:pt x="2444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47"/>
            <p:cNvSpPr/>
            <p:nvPr/>
          </p:nvSpPr>
          <p:spPr>
            <a:xfrm>
              <a:off x="4734775" y="3421900"/>
              <a:ext cx="152500" cy="1580800"/>
            </a:xfrm>
            <a:custGeom>
              <a:avLst/>
              <a:gdLst/>
              <a:ahLst/>
              <a:cxnLst/>
              <a:rect l="l" t="t" r="r" b="b"/>
              <a:pathLst>
                <a:path w="6100" h="63232" extrusionOk="0">
                  <a:moveTo>
                    <a:pt x="5924" y="0"/>
                  </a:moveTo>
                  <a:lnTo>
                    <a:pt x="5880" y="44"/>
                  </a:lnTo>
                  <a:lnTo>
                    <a:pt x="5793" y="88"/>
                  </a:lnTo>
                  <a:lnTo>
                    <a:pt x="5749" y="132"/>
                  </a:lnTo>
                  <a:lnTo>
                    <a:pt x="4564" y="3028"/>
                  </a:lnTo>
                  <a:lnTo>
                    <a:pt x="3686" y="5485"/>
                  </a:lnTo>
                  <a:lnTo>
                    <a:pt x="2765" y="8031"/>
                  </a:lnTo>
                  <a:lnTo>
                    <a:pt x="2765" y="8118"/>
                  </a:lnTo>
                  <a:lnTo>
                    <a:pt x="2853" y="9917"/>
                  </a:lnTo>
                  <a:lnTo>
                    <a:pt x="3204" y="12331"/>
                  </a:lnTo>
                  <a:lnTo>
                    <a:pt x="3247" y="12375"/>
                  </a:lnTo>
                  <a:lnTo>
                    <a:pt x="3818" y="14613"/>
                  </a:lnTo>
                  <a:lnTo>
                    <a:pt x="3598" y="16280"/>
                  </a:lnTo>
                  <a:lnTo>
                    <a:pt x="3423" y="19001"/>
                  </a:lnTo>
                  <a:lnTo>
                    <a:pt x="3335" y="21414"/>
                  </a:lnTo>
                  <a:lnTo>
                    <a:pt x="2853" y="24178"/>
                  </a:lnTo>
                  <a:lnTo>
                    <a:pt x="2501" y="26329"/>
                  </a:lnTo>
                  <a:lnTo>
                    <a:pt x="2458" y="31331"/>
                  </a:lnTo>
                  <a:lnTo>
                    <a:pt x="2633" y="34490"/>
                  </a:lnTo>
                  <a:lnTo>
                    <a:pt x="2765" y="36202"/>
                  </a:lnTo>
                  <a:lnTo>
                    <a:pt x="2458" y="39932"/>
                  </a:lnTo>
                  <a:lnTo>
                    <a:pt x="2107" y="41336"/>
                  </a:lnTo>
                  <a:lnTo>
                    <a:pt x="834" y="44714"/>
                  </a:lnTo>
                  <a:lnTo>
                    <a:pt x="834" y="44758"/>
                  </a:lnTo>
                  <a:lnTo>
                    <a:pt x="571" y="45943"/>
                  </a:lnTo>
                  <a:lnTo>
                    <a:pt x="571" y="45987"/>
                  </a:lnTo>
                  <a:lnTo>
                    <a:pt x="615" y="48181"/>
                  </a:lnTo>
                  <a:lnTo>
                    <a:pt x="615" y="51560"/>
                  </a:lnTo>
                  <a:lnTo>
                    <a:pt x="176" y="53183"/>
                  </a:lnTo>
                  <a:lnTo>
                    <a:pt x="0" y="54544"/>
                  </a:lnTo>
                  <a:lnTo>
                    <a:pt x="0" y="54588"/>
                  </a:lnTo>
                  <a:lnTo>
                    <a:pt x="483" y="58668"/>
                  </a:lnTo>
                  <a:lnTo>
                    <a:pt x="834" y="61170"/>
                  </a:lnTo>
                  <a:lnTo>
                    <a:pt x="922" y="63056"/>
                  </a:lnTo>
                  <a:lnTo>
                    <a:pt x="922" y="63100"/>
                  </a:lnTo>
                  <a:lnTo>
                    <a:pt x="966" y="63188"/>
                  </a:lnTo>
                  <a:lnTo>
                    <a:pt x="1097" y="63232"/>
                  </a:lnTo>
                  <a:lnTo>
                    <a:pt x="1185" y="63188"/>
                  </a:lnTo>
                  <a:lnTo>
                    <a:pt x="1229" y="63188"/>
                  </a:lnTo>
                  <a:lnTo>
                    <a:pt x="1273" y="63100"/>
                  </a:lnTo>
                  <a:lnTo>
                    <a:pt x="1273" y="63056"/>
                  </a:lnTo>
                  <a:lnTo>
                    <a:pt x="1185" y="61170"/>
                  </a:lnTo>
                  <a:lnTo>
                    <a:pt x="1185" y="61126"/>
                  </a:lnTo>
                  <a:lnTo>
                    <a:pt x="834" y="58625"/>
                  </a:lnTo>
                  <a:lnTo>
                    <a:pt x="351" y="54544"/>
                  </a:lnTo>
                  <a:lnTo>
                    <a:pt x="527" y="53271"/>
                  </a:lnTo>
                  <a:lnTo>
                    <a:pt x="966" y="51648"/>
                  </a:lnTo>
                  <a:lnTo>
                    <a:pt x="966" y="51604"/>
                  </a:lnTo>
                  <a:lnTo>
                    <a:pt x="966" y="48137"/>
                  </a:lnTo>
                  <a:lnTo>
                    <a:pt x="922" y="45987"/>
                  </a:lnTo>
                  <a:lnTo>
                    <a:pt x="1185" y="44846"/>
                  </a:lnTo>
                  <a:lnTo>
                    <a:pt x="2414" y="41423"/>
                  </a:lnTo>
                  <a:lnTo>
                    <a:pt x="2458" y="41423"/>
                  </a:lnTo>
                  <a:lnTo>
                    <a:pt x="2765" y="40019"/>
                  </a:lnTo>
                  <a:lnTo>
                    <a:pt x="2765" y="39975"/>
                  </a:lnTo>
                  <a:lnTo>
                    <a:pt x="3116" y="36202"/>
                  </a:lnTo>
                  <a:lnTo>
                    <a:pt x="2984" y="34446"/>
                  </a:lnTo>
                  <a:lnTo>
                    <a:pt x="2809" y="31331"/>
                  </a:lnTo>
                  <a:lnTo>
                    <a:pt x="2853" y="26329"/>
                  </a:lnTo>
                  <a:lnTo>
                    <a:pt x="3204" y="24222"/>
                  </a:lnTo>
                  <a:lnTo>
                    <a:pt x="3686" y="21458"/>
                  </a:lnTo>
                  <a:lnTo>
                    <a:pt x="3774" y="19001"/>
                  </a:lnTo>
                  <a:lnTo>
                    <a:pt x="3950" y="16280"/>
                  </a:lnTo>
                  <a:lnTo>
                    <a:pt x="4169" y="14613"/>
                  </a:lnTo>
                  <a:lnTo>
                    <a:pt x="4169" y="14569"/>
                  </a:lnTo>
                  <a:lnTo>
                    <a:pt x="3555" y="12287"/>
                  </a:lnTo>
                  <a:lnTo>
                    <a:pt x="3204" y="9874"/>
                  </a:lnTo>
                  <a:lnTo>
                    <a:pt x="3116" y="8118"/>
                  </a:lnTo>
                  <a:lnTo>
                    <a:pt x="3993" y="5617"/>
                  </a:lnTo>
                  <a:lnTo>
                    <a:pt x="4915" y="3160"/>
                  </a:lnTo>
                  <a:lnTo>
                    <a:pt x="6100" y="264"/>
                  </a:lnTo>
                  <a:lnTo>
                    <a:pt x="6100" y="176"/>
                  </a:lnTo>
                  <a:lnTo>
                    <a:pt x="6100" y="132"/>
                  </a:lnTo>
                  <a:lnTo>
                    <a:pt x="6056" y="88"/>
                  </a:lnTo>
                  <a:lnTo>
                    <a:pt x="6012" y="44"/>
                  </a:lnTo>
                  <a:lnTo>
                    <a:pt x="59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47"/>
            <p:cNvSpPr/>
            <p:nvPr/>
          </p:nvSpPr>
          <p:spPr>
            <a:xfrm>
              <a:off x="5672725" y="5078375"/>
              <a:ext cx="263300" cy="31850"/>
            </a:xfrm>
            <a:custGeom>
              <a:avLst/>
              <a:gdLst/>
              <a:ahLst/>
              <a:cxnLst/>
              <a:rect l="l" t="t" r="r" b="b"/>
              <a:pathLst>
                <a:path w="10532" h="1274" extrusionOk="0">
                  <a:moveTo>
                    <a:pt x="10356" y="1"/>
                  </a:moveTo>
                  <a:lnTo>
                    <a:pt x="10312" y="45"/>
                  </a:lnTo>
                  <a:lnTo>
                    <a:pt x="9873" y="220"/>
                  </a:lnTo>
                  <a:lnTo>
                    <a:pt x="6100" y="176"/>
                  </a:lnTo>
                  <a:lnTo>
                    <a:pt x="6056" y="176"/>
                  </a:lnTo>
                  <a:lnTo>
                    <a:pt x="4739" y="308"/>
                  </a:lnTo>
                  <a:lnTo>
                    <a:pt x="176" y="922"/>
                  </a:lnTo>
                  <a:lnTo>
                    <a:pt x="88" y="922"/>
                  </a:lnTo>
                  <a:lnTo>
                    <a:pt x="44" y="966"/>
                  </a:lnTo>
                  <a:lnTo>
                    <a:pt x="0" y="1054"/>
                  </a:lnTo>
                  <a:lnTo>
                    <a:pt x="0" y="1098"/>
                  </a:lnTo>
                  <a:lnTo>
                    <a:pt x="88" y="1229"/>
                  </a:lnTo>
                  <a:lnTo>
                    <a:pt x="176" y="1273"/>
                  </a:lnTo>
                  <a:lnTo>
                    <a:pt x="220" y="1273"/>
                  </a:lnTo>
                  <a:lnTo>
                    <a:pt x="4783" y="659"/>
                  </a:lnTo>
                  <a:lnTo>
                    <a:pt x="6100" y="527"/>
                  </a:lnTo>
                  <a:lnTo>
                    <a:pt x="9917" y="571"/>
                  </a:lnTo>
                  <a:lnTo>
                    <a:pt x="9961" y="527"/>
                  </a:lnTo>
                  <a:lnTo>
                    <a:pt x="10444" y="352"/>
                  </a:lnTo>
                  <a:lnTo>
                    <a:pt x="10488" y="308"/>
                  </a:lnTo>
                  <a:lnTo>
                    <a:pt x="10531" y="264"/>
                  </a:lnTo>
                  <a:lnTo>
                    <a:pt x="10531" y="220"/>
                  </a:lnTo>
                  <a:lnTo>
                    <a:pt x="10531" y="132"/>
                  </a:lnTo>
                  <a:lnTo>
                    <a:pt x="10488" y="88"/>
                  </a:lnTo>
                  <a:lnTo>
                    <a:pt x="10444" y="45"/>
                  </a:lnTo>
                  <a:lnTo>
                    <a:pt x="1035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47"/>
            <p:cNvSpPr/>
            <p:nvPr/>
          </p:nvSpPr>
          <p:spPr>
            <a:xfrm>
              <a:off x="4600925" y="3731250"/>
              <a:ext cx="119600" cy="1265975"/>
            </a:xfrm>
            <a:custGeom>
              <a:avLst/>
              <a:gdLst/>
              <a:ahLst/>
              <a:cxnLst/>
              <a:rect l="l" t="t" r="r" b="b"/>
              <a:pathLst>
                <a:path w="4784" h="50639" extrusionOk="0">
                  <a:moveTo>
                    <a:pt x="4521" y="1"/>
                  </a:moveTo>
                  <a:lnTo>
                    <a:pt x="4477" y="88"/>
                  </a:lnTo>
                  <a:lnTo>
                    <a:pt x="4433" y="132"/>
                  </a:lnTo>
                  <a:lnTo>
                    <a:pt x="3950" y="3379"/>
                  </a:lnTo>
                  <a:lnTo>
                    <a:pt x="3555" y="5222"/>
                  </a:lnTo>
                  <a:lnTo>
                    <a:pt x="3555" y="5266"/>
                  </a:lnTo>
                  <a:lnTo>
                    <a:pt x="3424" y="7460"/>
                  </a:lnTo>
                  <a:lnTo>
                    <a:pt x="3380" y="11234"/>
                  </a:lnTo>
                  <a:lnTo>
                    <a:pt x="3467" y="13779"/>
                  </a:lnTo>
                  <a:lnTo>
                    <a:pt x="3555" y="16105"/>
                  </a:lnTo>
                  <a:lnTo>
                    <a:pt x="3818" y="18299"/>
                  </a:lnTo>
                  <a:lnTo>
                    <a:pt x="3775" y="19484"/>
                  </a:lnTo>
                  <a:lnTo>
                    <a:pt x="3511" y="20581"/>
                  </a:lnTo>
                  <a:lnTo>
                    <a:pt x="2590" y="24310"/>
                  </a:lnTo>
                  <a:lnTo>
                    <a:pt x="2590" y="24354"/>
                  </a:lnTo>
                  <a:lnTo>
                    <a:pt x="2414" y="27206"/>
                  </a:lnTo>
                  <a:lnTo>
                    <a:pt x="2151" y="28523"/>
                  </a:lnTo>
                  <a:lnTo>
                    <a:pt x="659" y="31638"/>
                  </a:lnTo>
                  <a:lnTo>
                    <a:pt x="659" y="31682"/>
                  </a:lnTo>
                  <a:lnTo>
                    <a:pt x="308" y="32999"/>
                  </a:lnTo>
                  <a:lnTo>
                    <a:pt x="1" y="35280"/>
                  </a:lnTo>
                  <a:lnTo>
                    <a:pt x="1" y="35324"/>
                  </a:lnTo>
                  <a:lnTo>
                    <a:pt x="264" y="39054"/>
                  </a:lnTo>
                  <a:lnTo>
                    <a:pt x="176" y="41599"/>
                  </a:lnTo>
                  <a:lnTo>
                    <a:pt x="176" y="41643"/>
                  </a:lnTo>
                  <a:lnTo>
                    <a:pt x="527" y="43837"/>
                  </a:lnTo>
                  <a:lnTo>
                    <a:pt x="922" y="45899"/>
                  </a:lnTo>
                  <a:lnTo>
                    <a:pt x="922" y="45943"/>
                  </a:lnTo>
                  <a:lnTo>
                    <a:pt x="2458" y="48796"/>
                  </a:lnTo>
                  <a:lnTo>
                    <a:pt x="3380" y="50551"/>
                  </a:lnTo>
                  <a:lnTo>
                    <a:pt x="3467" y="50595"/>
                  </a:lnTo>
                  <a:lnTo>
                    <a:pt x="3555" y="50639"/>
                  </a:lnTo>
                  <a:lnTo>
                    <a:pt x="3599" y="50595"/>
                  </a:lnTo>
                  <a:lnTo>
                    <a:pt x="3687" y="50551"/>
                  </a:lnTo>
                  <a:lnTo>
                    <a:pt x="3687" y="50507"/>
                  </a:lnTo>
                  <a:lnTo>
                    <a:pt x="3731" y="50419"/>
                  </a:lnTo>
                  <a:lnTo>
                    <a:pt x="3687" y="50375"/>
                  </a:lnTo>
                  <a:lnTo>
                    <a:pt x="2809" y="48620"/>
                  </a:lnTo>
                  <a:lnTo>
                    <a:pt x="1273" y="45812"/>
                  </a:lnTo>
                  <a:lnTo>
                    <a:pt x="878" y="43793"/>
                  </a:lnTo>
                  <a:lnTo>
                    <a:pt x="527" y="41599"/>
                  </a:lnTo>
                  <a:lnTo>
                    <a:pt x="615" y="39054"/>
                  </a:lnTo>
                  <a:lnTo>
                    <a:pt x="615" y="39010"/>
                  </a:lnTo>
                  <a:lnTo>
                    <a:pt x="352" y="35324"/>
                  </a:lnTo>
                  <a:lnTo>
                    <a:pt x="615" y="33086"/>
                  </a:lnTo>
                  <a:lnTo>
                    <a:pt x="1010" y="31770"/>
                  </a:lnTo>
                  <a:lnTo>
                    <a:pt x="2502" y="28655"/>
                  </a:lnTo>
                  <a:lnTo>
                    <a:pt x="2502" y="28611"/>
                  </a:lnTo>
                  <a:lnTo>
                    <a:pt x="2765" y="27250"/>
                  </a:lnTo>
                  <a:lnTo>
                    <a:pt x="2941" y="24398"/>
                  </a:lnTo>
                  <a:lnTo>
                    <a:pt x="3862" y="20668"/>
                  </a:lnTo>
                  <a:lnTo>
                    <a:pt x="4126" y="19527"/>
                  </a:lnTo>
                  <a:lnTo>
                    <a:pt x="4170" y="18299"/>
                  </a:lnTo>
                  <a:lnTo>
                    <a:pt x="3906" y="16105"/>
                  </a:lnTo>
                  <a:lnTo>
                    <a:pt x="3818" y="13779"/>
                  </a:lnTo>
                  <a:lnTo>
                    <a:pt x="3731" y="11234"/>
                  </a:lnTo>
                  <a:lnTo>
                    <a:pt x="3775" y="7504"/>
                  </a:lnTo>
                  <a:lnTo>
                    <a:pt x="3862" y="5310"/>
                  </a:lnTo>
                  <a:lnTo>
                    <a:pt x="4301" y="3467"/>
                  </a:lnTo>
                  <a:lnTo>
                    <a:pt x="4784" y="176"/>
                  </a:lnTo>
                  <a:lnTo>
                    <a:pt x="4784" y="132"/>
                  </a:lnTo>
                  <a:lnTo>
                    <a:pt x="4784" y="45"/>
                  </a:lnTo>
                  <a:lnTo>
                    <a:pt x="469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47"/>
            <p:cNvSpPr/>
            <p:nvPr/>
          </p:nvSpPr>
          <p:spPr>
            <a:xfrm>
              <a:off x="4181875" y="2871200"/>
              <a:ext cx="454200" cy="2112850"/>
            </a:xfrm>
            <a:custGeom>
              <a:avLst/>
              <a:gdLst/>
              <a:ahLst/>
              <a:cxnLst/>
              <a:rect l="l" t="t" r="r" b="b"/>
              <a:pathLst>
                <a:path w="18168" h="84514" extrusionOk="0">
                  <a:moveTo>
                    <a:pt x="17992" y="1"/>
                  </a:moveTo>
                  <a:lnTo>
                    <a:pt x="17904" y="44"/>
                  </a:lnTo>
                  <a:lnTo>
                    <a:pt x="14569" y="2370"/>
                  </a:lnTo>
                  <a:lnTo>
                    <a:pt x="13077" y="3204"/>
                  </a:lnTo>
                  <a:lnTo>
                    <a:pt x="10181" y="4389"/>
                  </a:lnTo>
                  <a:lnTo>
                    <a:pt x="8118" y="5135"/>
                  </a:lnTo>
                  <a:lnTo>
                    <a:pt x="6363" y="5486"/>
                  </a:lnTo>
                  <a:lnTo>
                    <a:pt x="6319" y="5529"/>
                  </a:lnTo>
                  <a:lnTo>
                    <a:pt x="5222" y="6275"/>
                  </a:lnTo>
                  <a:lnTo>
                    <a:pt x="4520" y="6758"/>
                  </a:lnTo>
                  <a:lnTo>
                    <a:pt x="4476" y="6758"/>
                  </a:lnTo>
                  <a:lnTo>
                    <a:pt x="1887" y="8952"/>
                  </a:lnTo>
                  <a:lnTo>
                    <a:pt x="1887" y="8996"/>
                  </a:lnTo>
                  <a:lnTo>
                    <a:pt x="308" y="10883"/>
                  </a:lnTo>
                  <a:lnTo>
                    <a:pt x="264" y="10927"/>
                  </a:lnTo>
                  <a:lnTo>
                    <a:pt x="1" y="11409"/>
                  </a:lnTo>
                  <a:lnTo>
                    <a:pt x="1" y="11497"/>
                  </a:lnTo>
                  <a:lnTo>
                    <a:pt x="1" y="11585"/>
                  </a:lnTo>
                  <a:lnTo>
                    <a:pt x="1975" y="15578"/>
                  </a:lnTo>
                  <a:lnTo>
                    <a:pt x="2809" y="18650"/>
                  </a:lnTo>
                  <a:lnTo>
                    <a:pt x="3467" y="22204"/>
                  </a:lnTo>
                  <a:lnTo>
                    <a:pt x="4081" y="25495"/>
                  </a:lnTo>
                  <a:lnTo>
                    <a:pt x="4081" y="25539"/>
                  </a:lnTo>
                  <a:lnTo>
                    <a:pt x="4783" y="27865"/>
                  </a:lnTo>
                  <a:lnTo>
                    <a:pt x="5573" y="30541"/>
                  </a:lnTo>
                  <a:lnTo>
                    <a:pt x="6144" y="33569"/>
                  </a:lnTo>
                  <a:lnTo>
                    <a:pt x="6407" y="35368"/>
                  </a:lnTo>
                  <a:lnTo>
                    <a:pt x="6275" y="39800"/>
                  </a:lnTo>
                  <a:lnTo>
                    <a:pt x="6319" y="41775"/>
                  </a:lnTo>
                  <a:lnTo>
                    <a:pt x="6363" y="41862"/>
                  </a:lnTo>
                  <a:lnTo>
                    <a:pt x="8031" y="44407"/>
                  </a:lnTo>
                  <a:lnTo>
                    <a:pt x="9786" y="46996"/>
                  </a:lnTo>
                  <a:lnTo>
                    <a:pt x="11497" y="49366"/>
                  </a:lnTo>
                  <a:lnTo>
                    <a:pt x="12594" y="51384"/>
                  </a:lnTo>
                  <a:lnTo>
                    <a:pt x="13779" y="53183"/>
                  </a:lnTo>
                  <a:lnTo>
                    <a:pt x="15227" y="55202"/>
                  </a:lnTo>
                  <a:lnTo>
                    <a:pt x="16587" y="57045"/>
                  </a:lnTo>
                  <a:lnTo>
                    <a:pt x="17597" y="58581"/>
                  </a:lnTo>
                  <a:lnTo>
                    <a:pt x="17684" y="59020"/>
                  </a:lnTo>
                  <a:lnTo>
                    <a:pt x="16763" y="60994"/>
                  </a:lnTo>
                  <a:lnTo>
                    <a:pt x="15797" y="62969"/>
                  </a:lnTo>
                  <a:lnTo>
                    <a:pt x="15139" y="65031"/>
                  </a:lnTo>
                  <a:lnTo>
                    <a:pt x="15139" y="65075"/>
                  </a:lnTo>
                  <a:lnTo>
                    <a:pt x="14920" y="67313"/>
                  </a:lnTo>
                  <a:lnTo>
                    <a:pt x="14920" y="67357"/>
                  </a:lnTo>
                  <a:lnTo>
                    <a:pt x="15052" y="68103"/>
                  </a:lnTo>
                  <a:lnTo>
                    <a:pt x="15052" y="68191"/>
                  </a:lnTo>
                  <a:lnTo>
                    <a:pt x="15534" y="69200"/>
                  </a:lnTo>
                  <a:lnTo>
                    <a:pt x="15885" y="71438"/>
                  </a:lnTo>
                  <a:lnTo>
                    <a:pt x="16149" y="73895"/>
                  </a:lnTo>
                  <a:lnTo>
                    <a:pt x="16192" y="75606"/>
                  </a:lnTo>
                  <a:lnTo>
                    <a:pt x="15973" y="77581"/>
                  </a:lnTo>
                  <a:lnTo>
                    <a:pt x="16017" y="79775"/>
                  </a:lnTo>
                  <a:lnTo>
                    <a:pt x="16017" y="79819"/>
                  </a:lnTo>
                  <a:lnTo>
                    <a:pt x="16280" y="81004"/>
                  </a:lnTo>
                  <a:lnTo>
                    <a:pt x="16280" y="81047"/>
                  </a:lnTo>
                  <a:lnTo>
                    <a:pt x="17816" y="84426"/>
                  </a:lnTo>
                  <a:lnTo>
                    <a:pt x="17904" y="84470"/>
                  </a:lnTo>
                  <a:lnTo>
                    <a:pt x="17992" y="84514"/>
                  </a:lnTo>
                  <a:lnTo>
                    <a:pt x="18079" y="84470"/>
                  </a:lnTo>
                  <a:lnTo>
                    <a:pt x="18123" y="84470"/>
                  </a:lnTo>
                  <a:lnTo>
                    <a:pt x="18167" y="84382"/>
                  </a:lnTo>
                  <a:lnTo>
                    <a:pt x="18167" y="84338"/>
                  </a:lnTo>
                  <a:lnTo>
                    <a:pt x="18167" y="84251"/>
                  </a:lnTo>
                  <a:lnTo>
                    <a:pt x="16587" y="80916"/>
                  </a:lnTo>
                  <a:lnTo>
                    <a:pt x="16368" y="79731"/>
                  </a:lnTo>
                  <a:lnTo>
                    <a:pt x="16324" y="77581"/>
                  </a:lnTo>
                  <a:lnTo>
                    <a:pt x="16543" y="75650"/>
                  </a:lnTo>
                  <a:lnTo>
                    <a:pt x="16543" y="75606"/>
                  </a:lnTo>
                  <a:lnTo>
                    <a:pt x="16500" y="73895"/>
                  </a:lnTo>
                  <a:lnTo>
                    <a:pt x="16236" y="71394"/>
                  </a:lnTo>
                  <a:lnTo>
                    <a:pt x="15885" y="69112"/>
                  </a:lnTo>
                  <a:lnTo>
                    <a:pt x="15885" y="69068"/>
                  </a:lnTo>
                  <a:lnTo>
                    <a:pt x="15403" y="68059"/>
                  </a:lnTo>
                  <a:lnTo>
                    <a:pt x="15271" y="67313"/>
                  </a:lnTo>
                  <a:lnTo>
                    <a:pt x="15490" y="65119"/>
                  </a:lnTo>
                  <a:lnTo>
                    <a:pt x="16105" y="63100"/>
                  </a:lnTo>
                  <a:lnTo>
                    <a:pt x="17070" y="61126"/>
                  </a:lnTo>
                  <a:lnTo>
                    <a:pt x="17992" y="59107"/>
                  </a:lnTo>
                  <a:lnTo>
                    <a:pt x="18035" y="59020"/>
                  </a:lnTo>
                  <a:lnTo>
                    <a:pt x="17948" y="58493"/>
                  </a:lnTo>
                  <a:lnTo>
                    <a:pt x="17904" y="58405"/>
                  </a:lnTo>
                  <a:lnTo>
                    <a:pt x="16895" y="56826"/>
                  </a:lnTo>
                  <a:lnTo>
                    <a:pt x="15534" y="54983"/>
                  </a:lnTo>
                  <a:lnTo>
                    <a:pt x="14086" y="53008"/>
                  </a:lnTo>
                  <a:lnTo>
                    <a:pt x="12901" y="51209"/>
                  </a:lnTo>
                  <a:lnTo>
                    <a:pt x="11804" y="49190"/>
                  </a:lnTo>
                  <a:lnTo>
                    <a:pt x="11760" y="49146"/>
                  </a:lnTo>
                  <a:lnTo>
                    <a:pt x="10093" y="46821"/>
                  </a:lnTo>
                  <a:lnTo>
                    <a:pt x="8338" y="44232"/>
                  </a:lnTo>
                  <a:lnTo>
                    <a:pt x="6670" y="41687"/>
                  </a:lnTo>
                  <a:lnTo>
                    <a:pt x="6626" y="39800"/>
                  </a:lnTo>
                  <a:lnTo>
                    <a:pt x="6758" y="35368"/>
                  </a:lnTo>
                  <a:lnTo>
                    <a:pt x="6758" y="35324"/>
                  </a:lnTo>
                  <a:lnTo>
                    <a:pt x="6495" y="33481"/>
                  </a:lnTo>
                  <a:lnTo>
                    <a:pt x="5880" y="30453"/>
                  </a:lnTo>
                  <a:lnTo>
                    <a:pt x="5135" y="27777"/>
                  </a:lnTo>
                  <a:lnTo>
                    <a:pt x="4432" y="25451"/>
                  </a:lnTo>
                  <a:lnTo>
                    <a:pt x="3774" y="22160"/>
                  </a:lnTo>
                  <a:lnTo>
                    <a:pt x="3160" y="18562"/>
                  </a:lnTo>
                  <a:lnTo>
                    <a:pt x="2326" y="15446"/>
                  </a:lnTo>
                  <a:lnTo>
                    <a:pt x="2326" y="15403"/>
                  </a:lnTo>
                  <a:lnTo>
                    <a:pt x="352" y="11497"/>
                  </a:lnTo>
                  <a:lnTo>
                    <a:pt x="571" y="11102"/>
                  </a:lnTo>
                  <a:lnTo>
                    <a:pt x="2151" y="9215"/>
                  </a:lnTo>
                  <a:lnTo>
                    <a:pt x="4696" y="7021"/>
                  </a:lnTo>
                  <a:lnTo>
                    <a:pt x="5442" y="6583"/>
                  </a:lnTo>
                  <a:lnTo>
                    <a:pt x="6495" y="5837"/>
                  </a:lnTo>
                  <a:lnTo>
                    <a:pt x="8206" y="5486"/>
                  </a:lnTo>
                  <a:lnTo>
                    <a:pt x="10312" y="4696"/>
                  </a:lnTo>
                  <a:lnTo>
                    <a:pt x="13209" y="3555"/>
                  </a:lnTo>
                  <a:lnTo>
                    <a:pt x="13252" y="3555"/>
                  </a:lnTo>
                  <a:lnTo>
                    <a:pt x="14744" y="2677"/>
                  </a:lnTo>
                  <a:lnTo>
                    <a:pt x="18123" y="308"/>
                  </a:lnTo>
                  <a:lnTo>
                    <a:pt x="18167" y="264"/>
                  </a:lnTo>
                  <a:lnTo>
                    <a:pt x="18167" y="220"/>
                  </a:lnTo>
                  <a:lnTo>
                    <a:pt x="18167" y="132"/>
                  </a:lnTo>
                  <a:lnTo>
                    <a:pt x="18167" y="88"/>
                  </a:lnTo>
                  <a:lnTo>
                    <a:pt x="18123" y="44"/>
                  </a:lnTo>
                  <a:lnTo>
                    <a:pt x="1803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4" name="Google Shape;804;p47"/>
            <p:cNvSpPr/>
            <p:nvPr/>
          </p:nvSpPr>
          <p:spPr>
            <a:xfrm>
              <a:off x="4065600" y="2698975"/>
              <a:ext cx="527675" cy="2220375"/>
            </a:xfrm>
            <a:custGeom>
              <a:avLst/>
              <a:gdLst/>
              <a:ahLst/>
              <a:cxnLst/>
              <a:rect l="l" t="t" r="r" b="b"/>
              <a:pathLst>
                <a:path w="21107" h="88815" extrusionOk="0">
                  <a:moveTo>
                    <a:pt x="20887" y="0"/>
                  </a:moveTo>
                  <a:lnTo>
                    <a:pt x="20843" y="44"/>
                  </a:lnTo>
                  <a:lnTo>
                    <a:pt x="17509" y="1887"/>
                  </a:lnTo>
                  <a:lnTo>
                    <a:pt x="15314" y="3204"/>
                  </a:lnTo>
                  <a:lnTo>
                    <a:pt x="13779" y="4125"/>
                  </a:lnTo>
                  <a:lnTo>
                    <a:pt x="12243" y="5090"/>
                  </a:lnTo>
                  <a:lnTo>
                    <a:pt x="10707" y="6056"/>
                  </a:lnTo>
                  <a:lnTo>
                    <a:pt x="9215" y="7109"/>
                  </a:lnTo>
                  <a:lnTo>
                    <a:pt x="8469" y="7635"/>
                  </a:lnTo>
                  <a:lnTo>
                    <a:pt x="7811" y="8206"/>
                  </a:lnTo>
                  <a:lnTo>
                    <a:pt x="7109" y="8776"/>
                  </a:lnTo>
                  <a:lnTo>
                    <a:pt x="6494" y="9347"/>
                  </a:lnTo>
                  <a:lnTo>
                    <a:pt x="5880" y="9961"/>
                  </a:lnTo>
                  <a:lnTo>
                    <a:pt x="5310" y="10575"/>
                  </a:lnTo>
                  <a:lnTo>
                    <a:pt x="4783" y="11234"/>
                  </a:lnTo>
                  <a:lnTo>
                    <a:pt x="4344" y="11892"/>
                  </a:lnTo>
                  <a:lnTo>
                    <a:pt x="3291" y="13164"/>
                  </a:lnTo>
                  <a:lnTo>
                    <a:pt x="3291" y="13208"/>
                  </a:lnTo>
                  <a:lnTo>
                    <a:pt x="1185" y="17903"/>
                  </a:lnTo>
                  <a:lnTo>
                    <a:pt x="220" y="20712"/>
                  </a:lnTo>
                  <a:lnTo>
                    <a:pt x="176" y="20756"/>
                  </a:lnTo>
                  <a:lnTo>
                    <a:pt x="0" y="22204"/>
                  </a:lnTo>
                  <a:lnTo>
                    <a:pt x="0" y="22248"/>
                  </a:lnTo>
                  <a:lnTo>
                    <a:pt x="176" y="25539"/>
                  </a:lnTo>
                  <a:lnTo>
                    <a:pt x="834" y="29576"/>
                  </a:lnTo>
                  <a:lnTo>
                    <a:pt x="1492" y="31989"/>
                  </a:lnTo>
                  <a:lnTo>
                    <a:pt x="2414" y="34578"/>
                  </a:lnTo>
                  <a:lnTo>
                    <a:pt x="3467" y="37123"/>
                  </a:lnTo>
                  <a:lnTo>
                    <a:pt x="4388" y="39361"/>
                  </a:lnTo>
                  <a:lnTo>
                    <a:pt x="4959" y="41028"/>
                  </a:lnTo>
                  <a:lnTo>
                    <a:pt x="5485" y="43003"/>
                  </a:lnTo>
                  <a:lnTo>
                    <a:pt x="5661" y="44276"/>
                  </a:lnTo>
                  <a:lnTo>
                    <a:pt x="5573" y="46733"/>
                  </a:lnTo>
                  <a:lnTo>
                    <a:pt x="5573" y="46777"/>
                  </a:lnTo>
                  <a:lnTo>
                    <a:pt x="5880" y="48971"/>
                  </a:lnTo>
                  <a:lnTo>
                    <a:pt x="6363" y="51647"/>
                  </a:lnTo>
                  <a:lnTo>
                    <a:pt x="6275" y="56343"/>
                  </a:lnTo>
                  <a:lnTo>
                    <a:pt x="6187" y="58624"/>
                  </a:lnTo>
                  <a:lnTo>
                    <a:pt x="6187" y="61345"/>
                  </a:lnTo>
                  <a:lnTo>
                    <a:pt x="6275" y="65733"/>
                  </a:lnTo>
                  <a:lnTo>
                    <a:pt x="6275" y="65821"/>
                  </a:lnTo>
                  <a:lnTo>
                    <a:pt x="6538" y="66347"/>
                  </a:lnTo>
                  <a:lnTo>
                    <a:pt x="6582" y="66391"/>
                  </a:lnTo>
                  <a:lnTo>
                    <a:pt x="8996" y="68717"/>
                  </a:lnTo>
                  <a:lnTo>
                    <a:pt x="10839" y="70384"/>
                  </a:lnTo>
                  <a:lnTo>
                    <a:pt x="12901" y="71964"/>
                  </a:lnTo>
                  <a:lnTo>
                    <a:pt x="14744" y="73368"/>
                  </a:lnTo>
                  <a:lnTo>
                    <a:pt x="14744" y="73412"/>
                  </a:lnTo>
                  <a:lnTo>
                    <a:pt x="16411" y="74377"/>
                  </a:lnTo>
                  <a:lnTo>
                    <a:pt x="17947" y="75167"/>
                  </a:lnTo>
                  <a:lnTo>
                    <a:pt x="18825" y="76528"/>
                  </a:lnTo>
                  <a:lnTo>
                    <a:pt x="19439" y="78020"/>
                  </a:lnTo>
                  <a:lnTo>
                    <a:pt x="19746" y="80170"/>
                  </a:lnTo>
                  <a:lnTo>
                    <a:pt x="20054" y="82802"/>
                  </a:lnTo>
                  <a:lnTo>
                    <a:pt x="19922" y="84996"/>
                  </a:lnTo>
                  <a:lnTo>
                    <a:pt x="19703" y="87190"/>
                  </a:lnTo>
                  <a:lnTo>
                    <a:pt x="19615" y="88639"/>
                  </a:lnTo>
                  <a:lnTo>
                    <a:pt x="19659" y="88726"/>
                  </a:lnTo>
                  <a:lnTo>
                    <a:pt x="19659" y="88770"/>
                  </a:lnTo>
                  <a:lnTo>
                    <a:pt x="19746" y="88814"/>
                  </a:lnTo>
                  <a:lnTo>
                    <a:pt x="19790" y="88814"/>
                  </a:lnTo>
                  <a:lnTo>
                    <a:pt x="19922" y="88770"/>
                  </a:lnTo>
                  <a:lnTo>
                    <a:pt x="19966" y="88726"/>
                  </a:lnTo>
                  <a:lnTo>
                    <a:pt x="19966" y="88682"/>
                  </a:lnTo>
                  <a:lnTo>
                    <a:pt x="20054" y="87190"/>
                  </a:lnTo>
                  <a:lnTo>
                    <a:pt x="20273" y="85040"/>
                  </a:lnTo>
                  <a:lnTo>
                    <a:pt x="20405" y="82802"/>
                  </a:lnTo>
                  <a:lnTo>
                    <a:pt x="20405" y="82759"/>
                  </a:lnTo>
                  <a:lnTo>
                    <a:pt x="20097" y="80126"/>
                  </a:lnTo>
                  <a:lnTo>
                    <a:pt x="19790" y="77932"/>
                  </a:lnTo>
                  <a:lnTo>
                    <a:pt x="19790" y="77888"/>
                  </a:lnTo>
                  <a:lnTo>
                    <a:pt x="19132" y="76396"/>
                  </a:lnTo>
                  <a:lnTo>
                    <a:pt x="19132" y="76352"/>
                  </a:lnTo>
                  <a:lnTo>
                    <a:pt x="18211" y="74948"/>
                  </a:lnTo>
                  <a:lnTo>
                    <a:pt x="18167" y="74860"/>
                  </a:lnTo>
                  <a:lnTo>
                    <a:pt x="16587" y="74070"/>
                  </a:lnTo>
                  <a:lnTo>
                    <a:pt x="14963" y="73105"/>
                  </a:lnTo>
                  <a:lnTo>
                    <a:pt x="13120" y="71701"/>
                  </a:lnTo>
                  <a:lnTo>
                    <a:pt x="11102" y="70121"/>
                  </a:lnTo>
                  <a:lnTo>
                    <a:pt x="9215" y="68454"/>
                  </a:lnTo>
                  <a:lnTo>
                    <a:pt x="6846" y="66172"/>
                  </a:lnTo>
                  <a:lnTo>
                    <a:pt x="6626" y="65689"/>
                  </a:lnTo>
                  <a:lnTo>
                    <a:pt x="6538" y="61345"/>
                  </a:lnTo>
                  <a:lnTo>
                    <a:pt x="6538" y="58624"/>
                  </a:lnTo>
                  <a:lnTo>
                    <a:pt x="6626" y="56387"/>
                  </a:lnTo>
                  <a:lnTo>
                    <a:pt x="6714" y="51647"/>
                  </a:lnTo>
                  <a:lnTo>
                    <a:pt x="6714" y="51604"/>
                  </a:lnTo>
                  <a:lnTo>
                    <a:pt x="6231" y="48883"/>
                  </a:lnTo>
                  <a:lnTo>
                    <a:pt x="5924" y="46733"/>
                  </a:lnTo>
                  <a:lnTo>
                    <a:pt x="6012" y="44276"/>
                  </a:lnTo>
                  <a:lnTo>
                    <a:pt x="6012" y="44232"/>
                  </a:lnTo>
                  <a:lnTo>
                    <a:pt x="5836" y="42959"/>
                  </a:lnTo>
                  <a:lnTo>
                    <a:pt x="5836" y="42915"/>
                  </a:lnTo>
                  <a:lnTo>
                    <a:pt x="5310" y="40941"/>
                  </a:lnTo>
                  <a:lnTo>
                    <a:pt x="4695" y="39229"/>
                  </a:lnTo>
                  <a:lnTo>
                    <a:pt x="3818" y="36991"/>
                  </a:lnTo>
                  <a:lnTo>
                    <a:pt x="2765" y="34446"/>
                  </a:lnTo>
                  <a:lnTo>
                    <a:pt x="1843" y="31857"/>
                  </a:lnTo>
                  <a:lnTo>
                    <a:pt x="1185" y="29488"/>
                  </a:lnTo>
                  <a:lnTo>
                    <a:pt x="483" y="25495"/>
                  </a:lnTo>
                  <a:lnTo>
                    <a:pt x="351" y="22248"/>
                  </a:lnTo>
                  <a:lnTo>
                    <a:pt x="527" y="20800"/>
                  </a:lnTo>
                  <a:lnTo>
                    <a:pt x="1492" y="18035"/>
                  </a:lnTo>
                  <a:lnTo>
                    <a:pt x="3598" y="13340"/>
                  </a:lnTo>
                  <a:lnTo>
                    <a:pt x="4608" y="12067"/>
                  </a:lnTo>
                  <a:lnTo>
                    <a:pt x="5090" y="11453"/>
                  </a:lnTo>
                  <a:lnTo>
                    <a:pt x="5573" y="10795"/>
                  </a:lnTo>
                  <a:lnTo>
                    <a:pt x="6143" y="10181"/>
                  </a:lnTo>
                  <a:lnTo>
                    <a:pt x="6758" y="9610"/>
                  </a:lnTo>
                  <a:lnTo>
                    <a:pt x="7372" y="8996"/>
                  </a:lnTo>
                  <a:lnTo>
                    <a:pt x="8030" y="8469"/>
                  </a:lnTo>
                  <a:lnTo>
                    <a:pt x="9434" y="7372"/>
                  </a:lnTo>
                  <a:lnTo>
                    <a:pt x="10926" y="6319"/>
                  </a:lnTo>
                  <a:lnTo>
                    <a:pt x="12418" y="5354"/>
                  </a:lnTo>
                  <a:lnTo>
                    <a:pt x="13954" y="4432"/>
                  </a:lnTo>
                  <a:lnTo>
                    <a:pt x="15490" y="3511"/>
                  </a:lnTo>
                  <a:lnTo>
                    <a:pt x="17684" y="2194"/>
                  </a:lnTo>
                  <a:lnTo>
                    <a:pt x="21019" y="351"/>
                  </a:lnTo>
                  <a:lnTo>
                    <a:pt x="21063" y="307"/>
                  </a:lnTo>
                  <a:lnTo>
                    <a:pt x="21107" y="220"/>
                  </a:lnTo>
                  <a:lnTo>
                    <a:pt x="21107" y="176"/>
                  </a:lnTo>
                  <a:lnTo>
                    <a:pt x="21063" y="88"/>
                  </a:lnTo>
                  <a:lnTo>
                    <a:pt x="21019" y="44"/>
                  </a:lnTo>
                  <a:lnTo>
                    <a:pt x="2097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5" name="Google Shape;805;p47"/>
            <p:cNvSpPr/>
            <p:nvPr/>
          </p:nvSpPr>
          <p:spPr>
            <a:xfrm>
              <a:off x="3837425" y="3370350"/>
              <a:ext cx="377375" cy="1344950"/>
            </a:xfrm>
            <a:custGeom>
              <a:avLst/>
              <a:gdLst/>
              <a:ahLst/>
              <a:cxnLst/>
              <a:rect l="l" t="t" r="r" b="b"/>
              <a:pathLst>
                <a:path w="15095" h="53798" extrusionOk="0">
                  <a:moveTo>
                    <a:pt x="88" y="0"/>
                  </a:moveTo>
                  <a:lnTo>
                    <a:pt x="44" y="44"/>
                  </a:lnTo>
                  <a:lnTo>
                    <a:pt x="0" y="132"/>
                  </a:lnTo>
                  <a:lnTo>
                    <a:pt x="0" y="176"/>
                  </a:lnTo>
                  <a:lnTo>
                    <a:pt x="0" y="263"/>
                  </a:lnTo>
                  <a:lnTo>
                    <a:pt x="2326" y="5222"/>
                  </a:lnTo>
                  <a:lnTo>
                    <a:pt x="2326" y="5266"/>
                  </a:lnTo>
                  <a:lnTo>
                    <a:pt x="4871" y="9522"/>
                  </a:lnTo>
                  <a:lnTo>
                    <a:pt x="6670" y="12989"/>
                  </a:lnTo>
                  <a:lnTo>
                    <a:pt x="8206" y="16192"/>
                  </a:lnTo>
                  <a:lnTo>
                    <a:pt x="8996" y="17947"/>
                  </a:lnTo>
                  <a:lnTo>
                    <a:pt x="9259" y="18693"/>
                  </a:lnTo>
                  <a:lnTo>
                    <a:pt x="9347" y="21326"/>
                  </a:lnTo>
                  <a:lnTo>
                    <a:pt x="9390" y="25670"/>
                  </a:lnTo>
                  <a:lnTo>
                    <a:pt x="9390" y="28917"/>
                  </a:lnTo>
                  <a:lnTo>
                    <a:pt x="9478" y="36157"/>
                  </a:lnTo>
                  <a:lnTo>
                    <a:pt x="9829" y="42476"/>
                  </a:lnTo>
                  <a:lnTo>
                    <a:pt x="9961" y="43485"/>
                  </a:lnTo>
                  <a:lnTo>
                    <a:pt x="9961" y="43529"/>
                  </a:lnTo>
                  <a:lnTo>
                    <a:pt x="10751" y="45548"/>
                  </a:lnTo>
                  <a:lnTo>
                    <a:pt x="11936" y="48005"/>
                  </a:lnTo>
                  <a:lnTo>
                    <a:pt x="12901" y="49980"/>
                  </a:lnTo>
                  <a:lnTo>
                    <a:pt x="13603" y="51603"/>
                  </a:lnTo>
                  <a:lnTo>
                    <a:pt x="14744" y="53710"/>
                  </a:lnTo>
                  <a:lnTo>
                    <a:pt x="14832" y="53797"/>
                  </a:lnTo>
                  <a:lnTo>
                    <a:pt x="15007" y="53797"/>
                  </a:lnTo>
                  <a:lnTo>
                    <a:pt x="15051" y="53753"/>
                  </a:lnTo>
                  <a:lnTo>
                    <a:pt x="15095" y="53710"/>
                  </a:lnTo>
                  <a:lnTo>
                    <a:pt x="15095" y="53622"/>
                  </a:lnTo>
                  <a:lnTo>
                    <a:pt x="15051" y="53578"/>
                  </a:lnTo>
                  <a:lnTo>
                    <a:pt x="13910" y="51472"/>
                  </a:lnTo>
                  <a:lnTo>
                    <a:pt x="13208" y="49848"/>
                  </a:lnTo>
                  <a:lnTo>
                    <a:pt x="12243" y="47873"/>
                  </a:lnTo>
                  <a:lnTo>
                    <a:pt x="11058" y="45372"/>
                  </a:lnTo>
                  <a:lnTo>
                    <a:pt x="10312" y="43398"/>
                  </a:lnTo>
                  <a:lnTo>
                    <a:pt x="10180" y="42432"/>
                  </a:lnTo>
                  <a:lnTo>
                    <a:pt x="9829" y="36114"/>
                  </a:lnTo>
                  <a:lnTo>
                    <a:pt x="9741" y="28917"/>
                  </a:lnTo>
                  <a:lnTo>
                    <a:pt x="9741" y="25670"/>
                  </a:lnTo>
                  <a:lnTo>
                    <a:pt x="9698" y="21326"/>
                  </a:lnTo>
                  <a:lnTo>
                    <a:pt x="9610" y="18649"/>
                  </a:lnTo>
                  <a:lnTo>
                    <a:pt x="9566" y="18605"/>
                  </a:lnTo>
                  <a:lnTo>
                    <a:pt x="9303" y="17815"/>
                  </a:lnTo>
                  <a:lnTo>
                    <a:pt x="8513" y="16016"/>
                  </a:lnTo>
                  <a:lnTo>
                    <a:pt x="6977" y="12857"/>
                  </a:lnTo>
                  <a:lnTo>
                    <a:pt x="5178" y="9347"/>
                  </a:lnTo>
                  <a:lnTo>
                    <a:pt x="2633" y="5090"/>
                  </a:lnTo>
                  <a:lnTo>
                    <a:pt x="307" y="88"/>
                  </a:lnTo>
                  <a:lnTo>
                    <a:pt x="263" y="44"/>
                  </a:lnTo>
                  <a:lnTo>
                    <a:pt x="2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6" name="Google Shape;806;p47"/>
            <p:cNvSpPr/>
            <p:nvPr/>
          </p:nvSpPr>
          <p:spPr>
            <a:xfrm>
              <a:off x="3607050" y="3450425"/>
              <a:ext cx="547425" cy="1221000"/>
            </a:xfrm>
            <a:custGeom>
              <a:avLst/>
              <a:gdLst/>
              <a:ahLst/>
              <a:cxnLst/>
              <a:rect l="l" t="t" r="r" b="b"/>
              <a:pathLst>
                <a:path w="21897" h="48840" extrusionOk="0">
                  <a:moveTo>
                    <a:pt x="8425" y="0"/>
                  </a:moveTo>
                  <a:lnTo>
                    <a:pt x="132" y="2150"/>
                  </a:lnTo>
                  <a:lnTo>
                    <a:pt x="88" y="2194"/>
                  </a:lnTo>
                  <a:lnTo>
                    <a:pt x="44" y="2238"/>
                  </a:lnTo>
                  <a:lnTo>
                    <a:pt x="0" y="2326"/>
                  </a:lnTo>
                  <a:lnTo>
                    <a:pt x="0" y="2370"/>
                  </a:lnTo>
                  <a:lnTo>
                    <a:pt x="44" y="2458"/>
                  </a:lnTo>
                  <a:lnTo>
                    <a:pt x="88" y="2501"/>
                  </a:lnTo>
                  <a:lnTo>
                    <a:pt x="220" y="2501"/>
                  </a:lnTo>
                  <a:lnTo>
                    <a:pt x="8381" y="351"/>
                  </a:lnTo>
                  <a:lnTo>
                    <a:pt x="9742" y="3862"/>
                  </a:lnTo>
                  <a:lnTo>
                    <a:pt x="9785" y="3950"/>
                  </a:lnTo>
                  <a:lnTo>
                    <a:pt x="12638" y="6846"/>
                  </a:lnTo>
                  <a:lnTo>
                    <a:pt x="14437" y="10093"/>
                  </a:lnTo>
                  <a:lnTo>
                    <a:pt x="16148" y="13559"/>
                  </a:lnTo>
                  <a:lnTo>
                    <a:pt x="17114" y="15446"/>
                  </a:lnTo>
                  <a:lnTo>
                    <a:pt x="17333" y="16631"/>
                  </a:lnTo>
                  <a:lnTo>
                    <a:pt x="17377" y="18825"/>
                  </a:lnTo>
                  <a:lnTo>
                    <a:pt x="17421" y="21019"/>
                  </a:lnTo>
                  <a:lnTo>
                    <a:pt x="17465" y="25363"/>
                  </a:lnTo>
                  <a:lnTo>
                    <a:pt x="17465" y="28303"/>
                  </a:lnTo>
                  <a:lnTo>
                    <a:pt x="17508" y="31243"/>
                  </a:lnTo>
                  <a:lnTo>
                    <a:pt x="17596" y="34183"/>
                  </a:lnTo>
                  <a:lnTo>
                    <a:pt x="17728" y="37123"/>
                  </a:lnTo>
                  <a:lnTo>
                    <a:pt x="17947" y="40546"/>
                  </a:lnTo>
                  <a:lnTo>
                    <a:pt x="17947" y="40590"/>
                  </a:lnTo>
                  <a:lnTo>
                    <a:pt x="20975" y="47303"/>
                  </a:lnTo>
                  <a:lnTo>
                    <a:pt x="21545" y="48707"/>
                  </a:lnTo>
                  <a:lnTo>
                    <a:pt x="21633" y="48795"/>
                  </a:lnTo>
                  <a:lnTo>
                    <a:pt x="21721" y="48839"/>
                  </a:lnTo>
                  <a:lnTo>
                    <a:pt x="21765" y="48839"/>
                  </a:lnTo>
                  <a:lnTo>
                    <a:pt x="21853" y="48795"/>
                  </a:lnTo>
                  <a:lnTo>
                    <a:pt x="21853" y="48751"/>
                  </a:lnTo>
                  <a:lnTo>
                    <a:pt x="21896" y="48664"/>
                  </a:lnTo>
                  <a:lnTo>
                    <a:pt x="21853" y="48576"/>
                  </a:lnTo>
                  <a:lnTo>
                    <a:pt x="21326" y="47172"/>
                  </a:lnTo>
                  <a:lnTo>
                    <a:pt x="18298" y="40458"/>
                  </a:lnTo>
                  <a:lnTo>
                    <a:pt x="18079" y="37123"/>
                  </a:lnTo>
                  <a:lnTo>
                    <a:pt x="17947" y="34183"/>
                  </a:lnTo>
                  <a:lnTo>
                    <a:pt x="17859" y="31243"/>
                  </a:lnTo>
                  <a:lnTo>
                    <a:pt x="17816" y="28303"/>
                  </a:lnTo>
                  <a:lnTo>
                    <a:pt x="17816" y="25363"/>
                  </a:lnTo>
                  <a:lnTo>
                    <a:pt x="17772" y="21019"/>
                  </a:lnTo>
                  <a:lnTo>
                    <a:pt x="17728" y="18781"/>
                  </a:lnTo>
                  <a:lnTo>
                    <a:pt x="17684" y="16587"/>
                  </a:lnTo>
                  <a:lnTo>
                    <a:pt x="17465" y="15358"/>
                  </a:lnTo>
                  <a:lnTo>
                    <a:pt x="17465" y="15315"/>
                  </a:lnTo>
                  <a:lnTo>
                    <a:pt x="16455" y="13428"/>
                  </a:lnTo>
                  <a:lnTo>
                    <a:pt x="14744" y="9917"/>
                  </a:lnTo>
                  <a:lnTo>
                    <a:pt x="12945" y="6670"/>
                  </a:lnTo>
                  <a:lnTo>
                    <a:pt x="12901" y="6626"/>
                  </a:lnTo>
                  <a:lnTo>
                    <a:pt x="10049" y="3730"/>
                  </a:lnTo>
                  <a:lnTo>
                    <a:pt x="8645" y="88"/>
                  </a:lnTo>
                  <a:lnTo>
                    <a:pt x="855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47"/>
            <p:cNvSpPr/>
            <p:nvPr/>
          </p:nvSpPr>
          <p:spPr>
            <a:xfrm>
              <a:off x="3672850" y="3530500"/>
              <a:ext cx="435550" cy="1108000"/>
            </a:xfrm>
            <a:custGeom>
              <a:avLst/>
              <a:gdLst/>
              <a:ahLst/>
              <a:cxnLst/>
              <a:rect l="l" t="t" r="r" b="b"/>
              <a:pathLst>
                <a:path w="17422" h="44320" extrusionOk="0">
                  <a:moveTo>
                    <a:pt x="2019" y="1"/>
                  </a:moveTo>
                  <a:lnTo>
                    <a:pt x="133" y="483"/>
                  </a:lnTo>
                  <a:lnTo>
                    <a:pt x="45" y="483"/>
                  </a:lnTo>
                  <a:lnTo>
                    <a:pt x="1" y="571"/>
                  </a:lnTo>
                  <a:lnTo>
                    <a:pt x="1" y="615"/>
                  </a:lnTo>
                  <a:lnTo>
                    <a:pt x="1" y="703"/>
                  </a:lnTo>
                  <a:lnTo>
                    <a:pt x="45" y="747"/>
                  </a:lnTo>
                  <a:lnTo>
                    <a:pt x="89" y="790"/>
                  </a:lnTo>
                  <a:lnTo>
                    <a:pt x="133" y="834"/>
                  </a:lnTo>
                  <a:lnTo>
                    <a:pt x="220" y="834"/>
                  </a:lnTo>
                  <a:lnTo>
                    <a:pt x="2019" y="352"/>
                  </a:lnTo>
                  <a:lnTo>
                    <a:pt x="3248" y="1624"/>
                  </a:lnTo>
                  <a:lnTo>
                    <a:pt x="4433" y="2721"/>
                  </a:lnTo>
                  <a:lnTo>
                    <a:pt x="5881" y="4081"/>
                  </a:lnTo>
                  <a:lnTo>
                    <a:pt x="9918" y="8557"/>
                  </a:lnTo>
                  <a:lnTo>
                    <a:pt x="13341" y="14393"/>
                  </a:lnTo>
                  <a:lnTo>
                    <a:pt x="13560" y="18737"/>
                  </a:lnTo>
                  <a:lnTo>
                    <a:pt x="13648" y="22116"/>
                  </a:lnTo>
                  <a:lnTo>
                    <a:pt x="13648" y="24968"/>
                  </a:lnTo>
                  <a:lnTo>
                    <a:pt x="13736" y="29357"/>
                  </a:lnTo>
                  <a:lnTo>
                    <a:pt x="14130" y="36772"/>
                  </a:lnTo>
                  <a:lnTo>
                    <a:pt x="14306" y="37825"/>
                  </a:lnTo>
                  <a:lnTo>
                    <a:pt x="14306" y="37869"/>
                  </a:lnTo>
                  <a:lnTo>
                    <a:pt x="15579" y="40941"/>
                  </a:lnTo>
                  <a:lnTo>
                    <a:pt x="17070" y="44232"/>
                  </a:lnTo>
                  <a:lnTo>
                    <a:pt x="17158" y="44276"/>
                  </a:lnTo>
                  <a:lnTo>
                    <a:pt x="17246" y="44320"/>
                  </a:lnTo>
                  <a:lnTo>
                    <a:pt x="17334" y="44320"/>
                  </a:lnTo>
                  <a:lnTo>
                    <a:pt x="17378" y="44276"/>
                  </a:lnTo>
                  <a:lnTo>
                    <a:pt x="17422" y="44188"/>
                  </a:lnTo>
                  <a:lnTo>
                    <a:pt x="17422" y="44144"/>
                  </a:lnTo>
                  <a:lnTo>
                    <a:pt x="17422" y="44056"/>
                  </a:lnTo>
                  <a:lnTo>
                    <a:pt x="15886" y="40809"/>
                  </a:lnTo>
                  <a:lnTo>
                    <a:pt x="14657" y="37782"/>
                  </a:lnTo>
                  <a:lnTo>
                    <a:pt x="14482" y="36728"/>
                  </a:lnTo>
                  <a:lnTo>
                    <a:pt x="14087" y="29313"/>
                  </a:lnTo>
                  <a:lnTo>
                    <a:pt x="13999" y="24968"/>
                  </a:lnTo>
                  <a:lnTo>
                    <a:pt x="13999" y="22072"/>
                  </a:lnTo>
                  <a:lnTo>
                    <a:pt x="13911" y="18737"/>
                  </a:lnTo>
                  <a:lnTo>
                    <a:pt x="13692" y="14349"/>
                  </a:lnTo>
                  <a:lnTo>
                    <a:pt x="13692" y="14262"/>
                  </a:lnTo>
                  <a:lnTo>
                    <a:pt x="10225" y="8382"/>
                  </a:lnTo>
                  <a:lnTo>
                    <a:pt x="10181" y="8338"/>
                  </a:lnTo>
                  <a:lnTo>
                    <a:pt x="6144" y="3862"/>
                  </a:lnTo>
                  <a:lnTo>
                    <a:pt x="4477" y="2282"/>
                  </a:lnTo>
                  <a:lnTo>
                    <a:pt x="3248" y="1098"/>
                  </a:lnTo>
                  <a:lnTo>
                    <a:pt x="2195" y="44"/>
                  </a:lnTo>
                  <a:lnTo>
                    <a:pt x="215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47"/>
            <p:cNvSpPr/>
            <p:nvPr/>
          </p:nvSpPr>
          <p:spPr>
            <a:xfrm>
              <a:off x="6276075" y="3554625"/>
              <a:ext cx="204075" cy="110825"/>
            </a:xfrm>
            <a:custGeom>
              <a:avLst/>
              <a:gdLst/>
              <a:ahLst/>
              <a:cxnLst/>
              <a:rect l="l" t="t" r="r" b="b"/>
              <a:pathLst>
                <a:path w="8163" h="4433" extrusionOk="0">
                  <a:moveTo>
                    <a:pt x="4740" y="1"/>
                  </a:moveTo>
                  <a:lnTo>
                    <a:pt x="2589" y="1010"/>
                  </a:lnTo>
                  <a:lnTo>
                    <a:pt x="922" y="1712"/>
                  </a:lnTo>
                  <a:lnTo>
                    <a:pt x="878" y="1756"/>
                  </a:lnTo>
                  <a:lnTo>
                    <a:pt x="220" y="2327"/>
                  </a:lnTo>
                  <a:lnTo>
                    <a:pt x="132" y="2414"/>
                  </a:lnTo>
                  <a:lnTo>
                    <a:pt x="0" y="2809"/>
                  </a:lnTo>
                  <a:lnTo>
                    <a:pt x="0" y="2941"/>
                  </a:lnTo>
                  <a:lnTo>
                    <a:pt x="176" y="3467"/>
                  </a:lnTo>
                  <a:lnTo>
                    <a:pt x="220" y="3555"/>
                  </a:lnTo>
                  <a:lnTo>
                    <a:pt x="703" y="3994"/>
                  </a:lnTo>
                  <a:lnTo>
                    <a:pt x="746" y="4038"/>
                  </a:lnTo>
                  <a:lnTo>
                    <a:pt x="1361" y="4345"/>
                  </a:lnTo>
                  <a:lnTo>
                    <a:pt x="1448" y="4345"/>
                  </a:lnTo>
                  <a:lnTo>
                    <a:pt x="3028" y="4433"/>
                  </a:lnTo>
                  <a:lnTo>
                    <a:pt x="3072" y="4433"/>
                  </a:lnTo>
                  <a:lnTo>
                    <a:pt x="5178" y="4038"/>
                  </a:lnTo>
                  <a:lnTo>
                    <a:pt x="8031" y="3160"/>
                  </a:lnTo>
                  <a:lnTo>
                    <a:pt x="8118" y="3160"/>
                  </a:lnTo>
                  <a:lnTo>
                    <a:pt x="8162" y="3073"/>
                  </a:lnTo>
                  <a:lnTo>
                    <a:pt x="8162" y="3029"/>
                  </a:lnTo>
                  <a:lnTo>
                    <a:pt x="8162" y="2941"/>
                  </a:lnTo>
                  <a:lnTo>
                    <a:pt x="8118" y="2897"/>
                  </a:lnTo>
                  <a:lnTo>
                    <a:pt x="8074" y="2853"/>
                  </a:lnTo>
                  <a:lnTo>
                    <a:pt x="7943" y="2853"/>
                  </a:lnTo>
                  <a:lnTo>
                    <a:pt x="5091" y="3687"/>
                  </a:lnTo>
                  <a:lnTo>
                    <a:pt x="3028" y="4082"/>
                  </a:lnTo>
                  <a:lnTo>
                    <a:pt x="1492" y="3994"/>
                  </a:lnTo>
                  <a:lnTo>
                    <a:pt x="922" y="3731"/>
                  </a:lnTo>
                  <a:lnTo>
                    <a:pt x="527" y="3336"/>
                  </a:lnTo>
                  <a:lnTo>
                    <a:pt x="351" y="2897"/>
                  </a:lnTo>
                  <a:lnTo>
                    <a:pt x="483" y="2546"/>
                  </a:lnTo>
                  <a:lnTo>
                    <a:pt x="1097" y="2019"/>
                  </a:lnTo>
                  <a:lnTo>
                    <a:pt x="2721" y="1361"/>
                  </a:lnTo>
                  <a:lnTo>
                    <a:pt x="4915" y="308"/>
                  </a:lnTo>
                  <a:lnTo>
                    <a:pt x="4959" y="264"/>
                  </a:lnTo>
                  <a:lnTo>
                    <a:pt x="5003" y="220"/>
                  </a:lnTo>
                  <a:lnTo>
                    <a:pt x="5003" y="176"/>
                  </a:lnTo>
                  <a:lnTo>
                    <a:pt x="5003" y="89"/>
                  </a:lnTo>
                  <a:lnTo>
                    <a:pt x="4959" y="45"/>
                  </a:lnTo>
                  <a:lnTo>
                    <a:pt x="487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47"/>
            <p:cNvSpPr/>
            <p:nvPr/>
          </p:nvSpPr>
          <p:spPr>
            <a:xfrm>
              <a:off x="6730225" y="3940775"/>
              <a:ext cx="561700" cy="625325"/>
            </a:xfrm>
            <a:custGeom>
              <a:avLst/>
              <a:gdLst/>
              <a:ahLst/>
              <a:cxnLst/>
              <a:rect l="l" t="t" r="r" b="b"/>
              <a:pathLst>
                <a:path w="22468" h="25013" extrusionOk="0">
                  <a:moveTo>
                    <a:pt x="3775" y="1"/>
                  </a:moveTo>
                  <a:lnTo>
                    <a:pt x="3731" y="45"/>
                  </a:lnTo>
                  <a:lnTo>
                    <a:pt x="3687" y="89"/>
                  </a:lnTo>
                  <a:lnTo>
                    <a:pt x="2151" y="3643"/>
                  </a:lnTo>
                  <a:lnTo>
                    <a:pt x="1361" y="5486"/>
                  </a:lnTo>
                  <a:lnTo>
                    <a:pt x="1361" y="5530"/>
                  </a:lnTo>
                  <a:lnTo>
                    <a:pt x="703" y="8733"/>
                  </a:lnTo>
                  <a:lnTo>
                    <a:pt x="133" y="11629"/>
                  </a:lnTo>
                  <a:lnTo>
                    <a:pt x="1" y="12375"/>
                  </a:lnTo>
                  <a:lnTo>
                    <a:pt x="1" y="12463"/>
                  </a:lnTo>
                  <a:lnTo>
                    <a:pt x="89" y="12551"/>
                  </a:lnTo>
                  <a:lnTo>
                    <a:pt x="3336" y="14788"/>
                  </a:lnTo>
                  <a:lnTo>
                    <a:pt x="3862" y="15534"/>
                  </a:lnTo>
                  <a:lnTo>
                    <a:pt x="4916" y="17860"/>
                  </a:lnTo>
                  <a:lnTo>
                    <a:pt x="4916" y="17904"/>
                  </a:lnTo>
                  <a:lnTo>
                    <a:pt x="6013" y="19791"/>
                  </a:lnTo>
                  <a:lnTo>
                    <a:pt x="7241" y="21371"/>
                  </a:lnTo>
                  <a:lnTo>
                    <a:pt x="7285" y="21414"/>
                  </a:lnTo>
                  <a:lnTo>
                    <a:pt x="8645" y="22117"/>
                  </a:lnTo>
                  <a:lnTo>
                    <a:pt x="9523" y="22424"/>
                  </a:lnTo>
                  <a:lnTo>
                    <a:pt x="9567" y="22424"/>
                  </a:lnTo>
                  <a:lnTo>
                    <a:pt x="12244" y="22862"/>
                  </a:lnTo>
                  <a:lnTo>
                    <a:pt x="14525" y="23082"/>
                  </a:lnTo>
                  <a:lnTo>
                    <a:pt x="18080" y="24267"/>
                  </a:lnTo>
                  <a:lnTo>
                    <a:pt x="20274" y="24925"/>
                  </a:lnTo>
                  <a:lnTo>
                    <a:pt x="20318" y="24925"/>
                  </a:lnTo>
                  <a:lnTo>
                    <a:pt x="21327" y="25013"/>
                  </a:lnTo>
                  <a:lnTo>
                    <a:pt x="21415" y="25013"/>
                  </a:lnTo>
                  <a:lnTo>
                    <a:pt x="22336" y="24793"/>
                  </a:lnTo>
                  <a:lnTo>
                    <a:pt x="22424" y="24749"/>
                  </a:lnTo>
                  <a:lnTo>
                    <a:pt x="22468" y="24705"/>
                  </a:lnTo>
                  <a:lnTo>
                    <a:pt x="22468" y="24618"/>
                  </a:lnTo>
                  <a:lnTo>
                    <a:pt x="22468" y="24574"/>
                  </a:lnTo>
                  <a:lnTo>
                    <a:pt x="22468" y="24486"/>
                  </a:lnTo>
                  <a:lnTo>
                    <a:pt x="22424" y="24442"/>
                  </a:lnTo>
                  <a:lnTo>
                    <a:pt x="22292" y="24442"/>
                  </a:lnTo>
                  <a:lnTo>
                    <a:pt x="21327" y="24662"/>
                  </a:lnTo>
                  <a:lnTo>
                    <a:pt x="20362" y="24574"/>
                  </a:lnTo>
                  <a:lnTo>
                    <a:pt x="18211" y="23916"/>
                  </a:lnTo>
                  <a:lnTo>
                    <a:pt x="14657" y="22731"/>
                  </a:lnTo>
                  <a:lnTo>
                    <a:pt x="14613" y="22731"/>
                  </a:lnTo>
                  <a:lnTo>
                    <a:pt x="12288" y="22511"/>
                  </a:lnTo>
                  <a:lnTo>
                    <a:pt x="9611" y="22073"/>
                  </a:lnTo>
                  <a:lnTo>
                    <a:pt x="8777" y="21765"/>
                  </a:lnTo>
                  <a:lnTo>
                    <a:pt x="7461" y="21107"/>
                  </a:lnTo>
                  <a:lnTo>
                    <a:pt x="6320" y="19615"/>
                  </a:lnTo>
                  <a:lnTo>
                    <a:pt x="5223" y="17728"/>
                  </a:lnTo>
                  <a:lnTo>
                    <a:pt x="4170" y="15403"/>
                  </a:lnTo>
                  <a:lnTo>
                    <a:pt x="4170" y="15359"/>
                  </a:lnTo>
                  <a:lnTo>
                    <a:pt x="3643" y="14569"/>
                  </a:lnTo>
                  <a:lnTo>
                    <a:pt x="3599" y="14525"/>
                  </a:lnTo>
                  <a:lnTo>
                    <a:pt x="352" y="12331"/>
                  </a:lnTo>
                  <a:lnTo>
                    <a:pt x="484" y="11717"/>
                  </a:lnTo>
                  <a:lnTo>
                    <a:pt x="1054" y="8821"/>
                  </a:lnTo>
                  <a:lnTo>
                    <a:pt x="1712" y="5618"/>
                  </a:lnTo>
                  <a:lnTo>
                    <a:pt x="2458" y="3775"/>
                  </a:lnTo>
                  <a:lnTo>
                    <a:pt x="3994" y="264"/>
                  </a:lnTo>
                  <a:lnTo>
                    <a:pt x="3994" y="176"/>
                  </a:lnTo>
                  <a:lnTo>
                    <a:pt x="3994" y="132"/>
                  </a:lnTo>
                  <a:lnTo>
                    <a:pt x="3950" y="45"/>
                  </a:lnTo>
                  <a:lnTo>
                    <a:pt x="390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47"/>
            <p:cNvSpPr/>
            <p:nvPr/>
          </p:nvSpPr>
          <p:spPr>
            <a:xfrm>
              <a:off x="6209150" y="3492100"/>
              <a:ext cx="307200" cy="221625"/>
            </a:xfrm>
            <a:custGeom>
              <a:avLst/>
              <a:gdLst/>
              <a:ahLst/>
              <a:cxnLst/>
              <a:rect l="l" t="t" r="r" b="b"/>
              <a:pathLst>
                <a:path w="12288" h="8865" extrusionOk="0">
                  <a:moveTo>
                    <a:pt x="4608" y="1"/>
                  </a:moveTo>
                  <a:lnTo>
                    <a:pt x="4564" y="89"/>
                  </a:lnTo>
                  <a:lnTo>
                    <a:pt x="3116" y="2239"/>
                  </a:lnTo>
                  <a:lnTo>
                    <a:pt x="2107" y="3116"/>
                  </a:lnTo>
                  <a:lnTo>
                    <a:pt x="747" y="4740"/>
                  </a:lnTo>
                  <a:lnTo>
                    <a:pt x="747" y="4784"/>
                  </a:lnTo>
                  <a:lnTo>
                    <a:pt x="1" y="6188"/>
                  </a:lnTo>
                  <a:lnTo>
                    <a:pt x="1" y="6276"/>
                  </a:lnTo>
                  <a:lnTo>
                    <a:pt x="1" y="6363"/>
                  </a:lnTo>
                  <a:lnTo>
                    <a:pt x="308" y="6890"/>
                  </a:lnTo>
                  <a:lnTo>
                    <a:pt x="352" y="6978"/>
                  </a:lnTo>
                  <a:lnTo>
                    <a:pt x="2634" y="8426"/>
                  </a:lnTo>
                  <a:lnTo>
                    <a:pt x="2721" y="8426"/>
                  </a:lnTo>
                  <a:lnTo>
                    <a:pt x="5837" y="8865"/>
                  </a:lnTo>
                  <a:lnTo>
                    <a:pt x="5881" y="8865"/>
                  </a:lnTo>
                  <a:lnTo>
                    <a:pt x="8294" y="8294"/>
                  </a:lnTo>
                  <a:lnTo>
                    <a:pt x="10883" y="7241"/>
                  </a:lnTo>
                  <a:lnTo>
                    <a:pt x="12156" y="7022"/>
                  </a:lnTo>
                  <a:lnTo>
                    <a:pt x="12200" y="6978"/>
                  </a:lnTo>
                  <a:lnTo>
                    <a:pt x="12287" y="6934"/>
                  </a:lnTo>
                  <a:lnTo>
                    <a:pt x="12287" y="6846"/>
                  </a:lnTo>
                  <a:lnTo>
                    <a:pt x="12287" y="6802"/>
                  </a:lnTo>
                  <a:lnTo>
                    <a:pt x="12287" y="6714"/>
                  </a:lnTo>
                  <a:lnTo>
                    <a:pt x="12200" y="6671"/>
                  </a:lnTo>
                  <a:lnTo>
                    <a:pt x="12068" y="6671"/>
                  </a:lnTo>
                  <a:lnTo>
                    <a:pt x="10795" y="6934"/>
                  </a:lnTo>
                  <a:lnTo>
                    <a:pt x="10751" y="6934"/>
                  </a:lnTo>
                  <a:lnTo>
                    <a:pt x="8206" y="7943"/>
                  </a:lnTo>
                  <a:lnTo>
                    <a:pt x="5837" y="8514"/>
                  </a:lnTo>
                  <a:lnTo>
                    <a:pt x="2765" y="8119"/>
                  </a:lnTo>
                  <a:lnTo>
                    <a:pt x="615" y="6671"/>
                  </a:lnTo>
                  <a:lnTo>
                    <a:pt x="352" y="6276"/>
                  </a:lnTo>
                  <a:lnTo>
                    <a:pt x="1054" y="4959"/>
                  </a:lnTo>
                  <a:lnTo>
                    <a:pt x="2370" y="3380"/>
                  </a:lnTo>
                  <a:lnTo>
                    <a:pt x="3380" y="2502"/>
                  </a:lnTo>
                  <a:lnTo>
                    <a:pt x="3423" y="2458"/>
                  </a:lnTo>
                  <a:lnTo>
                    <a:pt x="4871" y="264"/>
                  </a:lnTo>
                  <a:lnTo>
                    <a:pt x="4871" y="220"/>
                  </a:lnTo>
                  <a:lnTo>
                    <a:pt x="4871" y="132"/>
                  </a:lnTo>
                  <a:lnTo>
                    <a:pt x="4871" y="89"/>
                  </a:lnTo>
                  <a:lnTo>
                    <a:pt x="482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47"/>
            <p:cNvSpPr/>
            <p:nvPr/>
          </p:nvSpPr>
          <p:spPr>
            <a:xfrm>
              <a:off x="6661125" y="3867275"/>
              <a:ext cx="603375" cy="716375"/>
            </a:xfrm>
            <a:custGeom>
              <a:avLst/>
              <a:gdLst/>
              <a:ahLst/>
              <a:cxnLst/>
              <a:rect l="l" t="t" r="r" b="b"/>
              <a:pathLst>
                <a:path w="24135" h="28655" extrusionOk="0">
                  <a:moveTo>
                    <a:pt x="3204" y="1"/>
                  </a:moveTo>
                  <a:lnTo>
                    <a:pt x="3160" y="89"/>
                  </a:lnTo>
                  <a:lnTo>
                    <a:pt x="3116" y="132"/>
                  </a:lnTo>
                  <a:lnTo>
                    <a:pt x="2941" y="1361"/>
                  </a:lnTo>
                  <a:lnTo>
                    <a:pt x="1756" y="4477"/>
                  </a:lnTo>
                  <a:lnTo>
                    <a:pt x="1141" y="6495"/>
                  </a:lnTo>
                  <a:lnTo>
                    <a:pt x="1098" y="6539"/>
                  </a:lnTo>
                  <a:lnTo>
                    <a:pt x="878" y="8821"/>
                  </a:lnTo>
                  <a:lnTo>
                    <a:pt x="44" y="13165"/>
                  </a:lnTo>
                  <a:lnTo>
                    <a:pt x="1" y="15491"/>
                  </a:lnTo>
                  <a:lnTo>
                    <a:pt x="44" y="16895"/>
                  </a:lnTo>
                  <a:lnTo>
                    <a:pt x="44" y="16983"/>
                  </a:lnTo>
                  <a:lnTo>
                    <a:pt x="439" y="17641"/>
                  </a:lnTo>
                  <a:lnTo>
                    <a:pt x="483" y="17685"/>
                  </a:lnTo>
                  <a:lnTo>
                    <a:pt x="1317" y="18211"/>
                  </a:lnTo>
                  <a:lnTo>
                    <a:pt x="1361" y="18255"/>
                  </a:lnTo>
                  <a:lnTo>
                    <a:pt x="4081" y="19220"/>
                  </a:lnTo>
                  <a:lnTo>
                    <a:pt x="5529" y="20010"/>
                  </a:lnTo>
                  <a:lnTo>
                    <a:pt x="7065" y="22204"/>
                  </a:lnTo>
                  <a:lnTo>
                    <a:pt x="8601" y="24442"/>
                  </a:lnTo>
                  <a:lnTo>
                    <a:pt x="9479" y="25451"/>
                  </a:lnTo>
                  <a:lnTo>
                    <a:pt x="9523" y="25495"/>
                  </a:lnTo>
                  <a:lnTo>
                    <a:pt x="11585" y="26417"/>
                  </a:lnTo>
                  <a:lnTo>
                    <a:pt x="11629" y="26417"/>
                  </a:lnTo>
                  <a:lnTo>
                    <a:pt x="13779" y="26812"/>
                  </a:lnTo>
                  <a:lnTo>
                    <a:pt x="16412" y="27119"/>
                  </a:lnTo>
                  <a:lnTo>
                    <a:pt x="17816" y="27251"/>
                  </a:lnTo>
                  <a:lnTo>
                    <a:pt x="20449" y="28128"/>
                  </a:lnTo>
                  <a:lnTo>
                    <a:pt x="22248" y="28655"/>
                  </a:lnTo>
                  <a:lnTo>
                    <a:pt x="23389" y="28655"/>
                  </a:lnTo>
                  <a:lnTo>
                    <a:pt x="24003" y="28479"/>
                  </a:lnTo>
                  <a:lnTo>
                    <a:pt x="24047" y="28435"/>
                  </a:lnTo>
                  <a:lnTo>
                    <a:pt x="24091" y="28391"/>
                  </a:lnTo>
                  <a:lnTo>
                    <a:pt x="24135" y="28304"/>
                  </a:lnTo>
                  <a:lnTo>
                    <a:pt x="24091" y="28260"/>
                  </a:lnTo>
                  <a:lnTo>
                    <a:pt x="24091" y="28172"/>
                  </a:lnTo>
                  <a:lnTo>
                    <a:pt x="24047" y="28128"/>
                  </a:lnTo>
                  <a:lnTo>
                    <a:pt x="23872" y="28128"/>
                  </a:lnTo>
                  <a:lnTo>
                    <a:pt x="23301" y="28304"/>
                  </a:lnTo>
                  <a:lnTo>
                    <a:pt x="22336" y="28304"/>
                  </a:lnTo>
                  <a:lnTo>
                    <a:pt x="20537" y="27777"/>
                  </a:lnTo>
                  <a:lnTo>
                    <a:pt x="17904" y="26899"/>
                  </a:lnTo>
                  <a:lnTo>
                    <a:pt x="17860" y="26899"/>
                  </a:lnTo>
                  <a:lnTo>
                    <a:pt x="16456" y="26768"/>
                  </a:lnTo>
                  <a:lnTo>
                    <a:pt x="13823" y="26461"/>
                  </a:lnTo>
                  <a:lnTo>
                    <a:pt x="11717" y="26066"/>
                  </a:lnTo>
                  <a:lnTo>
                    <a:pt x="9698" y="25188"/>
                  </a:lnTo>
                  <a:lnTo>
                    <a:pt x="8864" y="24223"/>
                  </a:lnTo>
                  <a:lnTo>
                    <a:pt x="7372" y="22029"/>
                  </a:lnTo>
                  <a:lnTo>
                    <a:pt x="5793" y="19791"/>
                  </a:lnTo>
                  <a:lnTo>
                    <a:pt x="5705" y="19703"/>
                  </a:lnTo>
                  <a:lnTo>
                    <a:pt x="4257" y="18913"/>
                  </a:lnTo>
                  <a:lnTo>
                    <a:pt x="4213" y="18913"/>
                  </a:lnTo>
                  <a:lnTo>
                    <a:pt x="1492" y="17904"/>
                  </a:lnTo>
                  <a:lnTo>
                    <a:pt x="703" y="17421"/>
                  </a:lnTo>
                  <a:lnTo>
                    <a:pt x="395" y="16851"/>
                  </a:lnTo>
                  <a:lnTo>
                    <a:pt x="352" y="15491"/>
                  </a:lnTo>
                  <a:lnTo>
                    <a:pt x="395" y="13209"/>
                  </a:lnTo>
                  <a:lnTo>
                    <a:pt x="1229" y="8865"/>
                  </a:lnTo>
                  <a:lnTo>
                    <a:pt x="1449" y="6583"/>
                  </a:lnTo>
                  <a:lnTo>
                    <a:pt x="2107" y="4608"/>
                  </a:lnTo>
                  <a:lnTo>
                    <a:pt x="3292" y="1449"/>
                  </a:lnTo>
                  <a:lnTo>
                    <a:pt x="3292" y="1405"/>
                  </a:lnTo>
                  <a:lnTo>
                    <a:pt x="3467" y="176"/>
                  </a:lnTo>
                  <a:lnTo>
                    <a:pt x="3467" y="132"/>
                  </a:lnTo>
                  <a:lnTo>
                    <a:pt x="3467" y="45"/>
                  </a:lnTo>
                  <a:lnTo>
                    <a:pt x="337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47"/>
            <p:cNvSpPr/>
            <p:nvPr/>
          </p:nvSpPr>
          <p:spPr>
            <a:xfrm>
              <a:off x="6088475" y="3432875"/>
              <a:ext cx="1147500" cy="1171625"/>
            </a:xfrm>
            <a:custGeom>
              <a:avLst/>
              <a:gdLst/>
              <a:ahLst/>
              <a:cxnLst/>
              <a:rect l="l" t="t" r="r" b="b"/>
              <a:pathLst>
                <a:path w="45900" h="46865" extrusionOk="0">
                  <a:moveTo>
                    <a:pt x="6846" y="0"/>
                  </a:moveTo>
                  <a:lnTo>
                    <a:pt x="6802" y="44"/>
                  </a:lnTo>
                  <a:lnTo>
                    <a:pt x="6758" y="88"/>
                  </a:lnTo>
                  <a:lnTo>
                    <a:pt x="5223" y="2677"/>
                  </a:lnTo>
                  <a:lnTo>
                    <a:pt x="4038" y="4827"/>
                  </a:lnTo>
                  <a:lnTo>
                    <a:pt x="1405" y="8513"/>
                  </a:lnTo>
                  <a:lnTo>
                    <a:pt x="176" y="10356"/>
                  </a:lnTo>
                  <a:lnTo>
                    <a:pt x="45" y="10532"/>
                  </a:lnTo>
                  <a:lnTo>
                    <a:pt x="1" y="10575"/>
                  </a:lnTo>
                  <a:lnTo>
                    <a:pt x="1" y="10663"/>
                  </a:lnTo>
                  <a:lnTo>
                    <a:pt x="1" y="10751"/>
                  </a:lnTo>
                  <a:lnTo>
                    <a:pt x="89" y="10795"/>
                  </a:lnTo>
                  <a:lnTo>
                    <a:pt x="2765" y="11804"/>
                  </a:lnTo>
                  <a:lnTo>
                    <a:pt x="5223" y="12857"/>
                  </a:lnTo>
                  <a:lnTo>
                    <a:pt x="5223" y="12901"/>
                  </a:lnTo>
                  <a:lnTo>
                    <a:pt x="7855" y="13603"/>
                  </a:lnTo>
                  <a:lnTo>
                    <a:pt x="7899" y="13603"/>
                  </a:lnTo>
                  <a:lnTo>
                    <a:pt x="10620" y="13910"/>
                  </a:lnTo>
                  <a:lnTo>
                    <a:pt x="10664" y="13910"/>
                  </a:lnTo>
                  <a:lnTo>
                    <a:pt x="11936" y="13823"/>
                  </a:lnTo>
                  <a:lnTo>
                    <a:pt x="11980" y="13823"/>
                  </a:lnTo>
                  <a:lnTo>
                    <a:pt x="15096" y="12945"/>
                  </a:lnTo>
                  <a:lnTo>
                    <a:pt x="15140" y="12945"/>
                  </a:lnTo>
                  <a:lnTo>
                    <a:pt x="17290" y="11892"/>
                  </a:lnTo>
                  <a:lnTo>
                    <a:pt x="18431" y="11585"/>
                  </a:lnTo>
                  <a:lnTo>
                    <a:pt x="19264" y="11672"/>
                  </a:lnTo>
                  <a:lnTo>
                    <a:pt x="21502" y="15095"/>
                  </a:lnTo>
                  <a:lnTo>
                    <a:pt x="22029" y="16499"/>
                  </a:lnTo>
                  <a:lnTo>
                    <a:pt x="22117" y="17684"/>
                  </a:lnTo>
                  <a:lnTo>
                    <a:pt x="21546" y="19746"/>
                  </a:lnTo>
                  <a:lnTo>
                    <a:pt x="21020" y="21897"/>
                  </a:lnTo>
                  <a:lnTo>
                    <a:pt x="21020" y="21940"/>
                  </a:lnTo>
                  <a:lnTo>
                    <a:pt x="20712" y="24310"/>
                  </a:lnTo>
                  <a:lnTo>
                    <a:pt x="20537" y="26943"/>
                  </a:lnTo>
                  <a:lnTo>
                    <a:pt x="20054" y="29093"/>
                  </a:lnTo>
                  <a:lnTo>
                    <a:pt x="20054" y="29137"/>
                  </a:lnTo>
                  <a:lnTo>
                    <a:pt x="19967" y="31024"/>
                  </a:lnTo>
                  <a:lnTo>
                    <a:pt x="19001" y="35148"/>
                  </a:lnTo>
                  <a:lnTo>
                    <a:pt x="18957" y="35631"/>
                  </a:lnTo>
                  <a:lnTo>
                    <a:pt x="18957" y="35763"/>
                  </a:lnTo>
                  <a:lnTo>
                    <a:pt x="19045" y="35807"/>
                  </a:lnTo>
                  <a:lnTo>
                    <a:pt x="19835" y="36289"/>
                  </a:lnTo>
                  <a:lnTo>
                    <a:pt x="19879" y="36289"/>
                  </a:lnTo>
                  <a:lnTo>
                    <a:pt x="23872" y="37650"/>
                  </a:lnTo>
                  <a:lnTo>
                    <a:pt x="26636" y="38659"/>
                  </a:lnTo>
                  <a:lnTo>
                    <a:pt x="28216" y="39317"/>
                  </a:lnTo>
                  <a:lnTo>
                    <a:pt x="28830" y="39975"/>
                  </a:lnTo>
                  <a:lnTo>
                    <a:pt x="30410" y="42301"/>
                  </a:lnTo>
                  <a:lnTo>
                    <a:pt x="31507" y="43749"/>
                  </a:lnTo>
                  <a:lnTo>
                    <a:pt x="31551" y="43793"/>
                  </a:lnTo>
                  <a:lnTo>
                    <a:pt x="32209" y="44188"/>
                  </a:lnTo>
                  <a:lnTo>
                    <a:pt x="32209" y="44232"/>
                  </a:lnTo>
                  <a:lnTo>
                    <a:pt x="34359" y="45021"/>
                  </a:lnTo>
                  <a:lnTo>
                    <a:pt x="34403" y="45021"/>
                  </a:lnTo>
                  <a:lnTo>
                    <a:pt x="38221" y="45548"/>
                  </a:lnTo>
                  <a:lnTo>
                    <a:pt x="40766" y="45724"/>
                  </a:lnTo>
                  <a:lnTo>
                    <a:pt x="43969" y="46689"/>
                  </a:lnTo>
                  <a:lnTo>
                    <a:pt x="44759" y="46864"/>
                  </a:lnTo>
                  <a:lnTo>
                    <a:pt x="44847" y="46864"/>
                  </a:lnTo>
                  <a:lnTo>
                    <a:pt x="45768" y="46601"/>
                  </a:lnTo>
                  <a:lnTo>
                    <a:pt x="45812" y="46557"/>
                  </a:lnTo>
                  <a:lnTo>
                    <a:pt x="45856" y="46513"/>
                  </a:lnTo>
                  <a:lnTo>
                    <a:pt x="45900" y="46426"/>
                  </a:lnTo>
                  <a:lnTo>
                    <a:pt x="45856" y="46382"/>
                  </a:lnTo>
                  <a:lnTo>
                    <a:pt x="45856" y="46294"/>
                  </a:lnTo>
                  <a:lnTo>
                    <a:pt x="45812" y="46250"/>
                  </a:lnTo>
                  <a:lnTo>
                    <a:pt x="45681" y="46250"/>
                  </a:lnTo>
                  <a:lnTo>
                    <a:pt x="44759" y="46513"/>
                  </a:lnTo>
                  <a:lnTo>
                    <a:pt x="44057" y="46338"/>
                  </a:lnTo>
                  <a:lnTo>
                    <a:pt x="40854" y="45372"/>
                  </a:lnTo>
                  <a:lnTo>
                    <a:pt x="40810" y="45372"/>
                  </a:lnTo>
                  <a:lnTo>
                    <a:pt x="38265" y="45197"/>
                  </a:lnTo>
                  <a:lnTo>
                    <a:pt x="34491" y="44670"/>
                  </a:lnTo>
                  <a:lnTo>
                    <a:pt x="32385" y="43881"/>
                  </a:lnTo>
                  <a:lnTo>
                    <a:pt x="31770" y="43486"/>
                  </a:lnTo>
                  <a:lnTo>
                    <a:pt x="30717" y="42081"/>
                  </a:lnTo>
                  <a:lnTo>
                    <a:pt x="29094" y="39756"/>
                  </a:lnTo>
                  <a:lnTo>
                    <a:pt x="29094" y="39712"/>
                  </a:lnTo>
                  <a:lnTo>
                    <a:pt x="28435" y="39010"/>
                  </a:lnTo>
                  <a:lnTo>
                    <a:pt x="28392" y="38966"/>
                  </a:lnTo>
                  <a:lnTo>
                    <a:pt x="26768" y="38352"/>
                  </a:lnTo>
                  <a:lnTo>
                    <a:pt x="24004" y="37299"/>
                  </a:lnTo>
                  <a:lnTo>
                    <a:pt x="20010" y="35982"/>
                  </a:lnTo>
                  <a:lnTo>
                    <a:pt x="19308" y="35587"/>
                  </a:lnTo>
                  <a:lnTo>
                    <a:pt x="19352" y="35192"/>
                  </a:lnTo>
                  <a:lnTo>
                    <a:pt x="20274" y="31111"/>
                  </a:lnTo>
                  <a:lnTo>
                    <a:pt x="20318" y="31068"/>
                  </a:lnTo>
                  <a:lnTo>
                    <a:pt x="20405" y="29137"/>
                  </a:lnTo>
                  <a:lnTo>
                    <a:pt x="20888" y="26987"/>
                  </a:lnTo>
                  <a:lnTo>
                    <a:pt x="20888" y="26943"/>
                  </a:lnTo>
                  <a:lnTo>
                    <a:pt x="21064" y="24354"/>
                  </a:lnTo>
                  <a:lnTo>
                    <a:pt x="21327" y="21984"/>
                  </a:lnTo>
                  <a:lnTo>
                    <a:pt x="21897" y="19834"/>
                  </a:lnTo>
                  <a:lnTo>
                    <a:pt x="22468" y="17728"/>
                  </a:lnTo>
                  <a:lnTo>
                    <a:pt x="22468" y="17684"/>
                  </a:lnTo>
                  <a:lnTo>
                    <a:pt x="22380" y="16455"/>
                  </a:lnTo>
                  <a:lnTo>
                    <a:pt x="22336" y="16411"/>
                  </a:lnTo>
                  <a:lnTo>
                    <a:pt x="21809" y="14963"/>
                  </a:lnTo>
                  <a:lnTo>
                    <a:pt x="21809" y="14920"/>
                  </a:lnTo>
                  <a:lnTo>
                    <a:pt x="19528" y="11453"/>
                  </a:lnTo>
                  <a:lnTo>
                    <a:pt x="19484" y="11365"/>
                  </a:lnTo>
                  <a:lnTo>
                    <a:pt x="19396" y="11365"/>
                  </a:lnTo>
                  <a:lnTo>
                    <a:pt x="18431" y="11234"/>
                  </a:lnTo>
                  <a:lnTo>
                    <a:pt x="18387" y="11234"/>
                  </a:lnTo>
                  <a:lnTo>
                    <a:pt x="17202" y="11541"/>
                  </a:lnTo>
                  <a:lnTo>
                    <a:pt x="17158" y="11541"/>
                  </a:lnTo>
                  <a:lnTo>
                    <a:pt x="15008" y="12594"/>
                  </a:lnTo>
                  <a:lnTo>
                    <a:pt x="11892" y="13471"/>
                  </a:lnTo>
                  <a:lnTo>
                    <a:pt x="10664" y="13559"/>
                  </a:lnTo>
                  <a:lnTo>
                    <a:pt x="7943" y="13252"/>
                  </a:lnTo>
                  <a:lnTo>
                    <a:pt x="5354" y="12550"/>
                  </a:lnTo>
                  <a:lnTo>
                    <a:pt x="2897" y="11497"/>
                  </a:lnTo>
                  <a:lnTo>
                    <a:pt x="484" y="10575"/>
                  </a:lnTo>
                  <a:lnTo>
                    <a:pt x="1712" y="8732"/>
                  </a:lnTo>
                  <a:lnTo>
                    <a:pt x="4345" y="5003"/>
                  </a:lnTo>
                  <a:lnTo>
                    <a:pt x="5530" y="2852"/>
                  </a:lnTo>
                  <a:lnTo>
                    <a:pt x="7066" y="264"/>
                  </a:lnTo>
                  <a:lnTo>
                    <a:pt x="7066" y="176"/>
                  </a:lnTo>
                  <a:lnTo>
                    <a:pt x="7066" y="132"/>
                  </a:lnTo>
                  <a:lnTo>
                    <a:pt x="7066" y="44"/>
                  </a:lnTo>
                  <a:lnTo>
                    <a:pt x="697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47"/>
            <p:cNvSpPr/>
            <p:nvPr/>
          </p:nvSpPr>
          <p:spPr>
            <a:xfrm>
              <a:off x="5247075" y="3384600"/>
              <a:ext cx="1963675" cy="1351550"/>
            </a:xfrm>
            <a:custGeom>
              <a:avLst/>
              <a:gdLst/>
              <a:ahLst/>
              <a:cxnLst/>
              <a:rect l="l" t="t" r="r" b="b"/>
              <a:pathLst>
                <a:path w="78547" h="54062" extrusionOk="0">
                  <a:moveTo>
                    <a:pt x="38396" y="1"/>
                  </a:moveTo>
                  <a:lnTo>
                    <a:pt x="38308" y="44"/>
                  </a:lnTo>
                  <a:lnTo>
                    <a:pt x="36246" y="1361"/>
                  </a:lnTo>
                  <a:lnTo>
                    <a:pt x="36246" y="1405"/>
                  </a:lnTo>
                  <a:lnTo>
                    <a:pt x="35675" y="1887"/>
                  </a:lnTo>
                  <a:lnTo>
                    <a:pt x="35631" y="1931"/>
                  </a:lnTo>
                  <a:lnTo>
                    <a:pt x="34447" y="4564"/>
                  </a:lnTo>
                  <a:lnTo>
                    <a:pt x="33262" y="7460"/>
                  </a:lnTo>
                  <a:lnTo>
                    <a:pt x="32823" y="8557"/>
                  </a:lnTo>
                  <a:lnTo>
                    <a:pt x="31638" y="8996"/>
                  </a:lnTo>
                  <a:lnTo>
                    <a:pt x="31594" y="8996"/>
                  </a:lnTo>
                  <a:lnTo>
                    <a:pt x="30059" y="9917"/>
                  </a:lnTo>
                  <a:lnTo>
                    <a:pt x="30015" y="9961"/>
                  </a:lnTo>
                  <a:lnTo>
                    <a:pt x="28962" y="10795"/>
                  </a:lnTo>
                  <a:lnTo>
                    <a:pt x="28962" y="10839"/>
                  </a:lnTo>
                  <a:lnTo>
                    <a:pt x="28260" y="11804"/>
                  </a:lnTo>
                  <a:lnTo>
                    <a:pt x="28260" y="11848"/>
                  </a:lnTo>
                  <a:lnTo>
                    <a:pt x="27250" y="13867"/>
                  </a:lnTo>
                  <a:lnTo>
                    <a:pt x="27250" y="13954"/>
                  </a:lnTo>
                  <a:lnTo>
                    <a:pt x="27338" y="16280"/>
                  </a:lnTo>
                  <a:lnTo>
                    <a:pt x="27338" y="18123"/>
                  </a:lnTo>
                  <a:lnTo>
                    <a:pt x="27031" y="18913"/>
                  </a:lnTo>
                  <a:lnTo>
                    <a:pt x="26768" y="19132"/>
                  </a:lnTo>
                  <a:lnTo>
                    <a:pt x="26460" y="19220"/>
                  </a:lnTo>
                  <a:lnTo>
                    <a:pt x="24749" y="18562"/>
                  </a:lnTo>
                  <a:lnTo>
                    <a:pt x="22467" y="18123"/>
                  </a:lnTo>
                  <a:lnTo>
                    <a:pt x="20273" y="17991"/>
                  </a:lnTo>
                  <a:lnTo>
                    <a:pt x="20229" y="17991"/>
                  </a:lnTo>
                  <a:lnTo>
                    <a:pt x="19483" y="18123"/>
                  </a:lnTo>
                  <a:lnTo>
                    <a:pt x="19396" y="18167"/>
                  </a:lnTo>
                  <a:lnTo>
                    <a:pt x="18650" y="18694"/>
                  </a:lnTo>
                  <a:lnTo>
                    <a:pt x="18035" y="18474"/>
                  </a:lnTo>
                  <a:lnTo>
                    <a:pt x="17948" y="18474"/>
                  </a:lnTo>
                  <a:lnTo>
                    <a:pt x="17246" y="18562"/>
                  </a:lnTo>
                  <a:lnTo>
                    <a:pt x="17202" y="18606"/>
                  </a:lnTo>
                  <a:lnTo>
                    <a:pt x="16368" y="19088"/>
                  </a:lnTo>
                  <a:lnTo>
                    <a:pt x="16324" y="19132"/>
                  </a:lnTo>
                  <a:lnTo>
                    <a:pt x="15622" y="19834"/>
                  </a:lnTo>
                  <a:lnTo>
                    <a:pt x="15578" y="19878"/>
                  </a:lnTo>
                  <a:lnTo>
                    <a:pt x="13647" y="23828"/>
                  </a:lnTo>
                  <a:lnTo>
                    <a:pt x="12287" y="26241"/>
                  </a:lnTo>
                  <a:lnTo>
                    <a:pt x="11541" y="27426"/>
                  </a:lnTo>
                  <a:lnTo>
                    <a:pt x="11541" y="27470"/>
                  </a:lnTo>
                  <a:lnTo>
                    <a:pt x="11190" y="28523"/>
                  </a:lnTo>
                  <a:lnTo>
                    <a:pt x="11190" y="28567"/>
                  </a:lnTo>
                  <a:lnTo>
                    <a:pt x="10620" y="31550"/>
                  </a:lnTo>
                  <a:lnTo>
                    <a:pt x="10620" y="31594"/>
                  </a:lnTo>
                  <a:lnTo>
                    <a:pt x="10620" y="32735"/>
                  </a:lnTo>
                  <a:lnTo>
                    <a:pt x="10532" y="33393"/>
                  </a:lnTo>
                  <a:lnTo>
                    <a:pt x="9566" y="35105"/>
                  </a:lnTo>
                  <a:lnTo>
                    <a:pt x="7943" y="37299"/>
                  </a:lnTo>
                  <a:lnTo>
                    <a:pt x="6978" y="39142"/>
                  </a:lnTo>
                  <a:lnTo>
                    <a:pt x="6144" y="41072"/>
                  </a:lnTo>
                  <a:lnTo>
                    <a:pt x="5924" y="42213"/>
                  </a:lnTo>
                  <a:lnTo>
                    <a:pt x="5793" y="42301"/>
                  </a:lnTo>
                  <a:lnTo>
                    <a:pt x="5617" y="42257"/>
                  </a:lnTo>
                  <a:lnTo>
                    <a:pt x="5486" y="42213"/>
                  </a:lnTo>
                  <a:lnTo>
                    <a:pt x="4125" y="42652"/>
                  </a:lnTo>
                  <a:lnTo>
                    <a:pt x="2282" y="43486"/>
                  </a:lnTo>
                  <a:lnTo>
                    <a:pt x="2238" y="43530"/>
                  </a:lnTo>
                  <a:lnTo>
                    <a:pt x="1317" y="44451"/>
                  </a:lnTo>
                  <a:lnTo>
                    <a:pt x="1273" y="44495"/>
                  </a:lnTo>
                  <a:lnTo>
                    <a:pt x="439" y="45899"/>
                  </a:lnTo>
                  <a:lnTo>
                    <a:pt x="439" y="45943"/>
                  </a:lnTo>
                  <a:lnTo>
                    <a:pt x="176" y="46909"/>
                  </a:lnTo>
                  <a:lnTo>
                    <a:pt x="176" y="46952"/>
                  </a:lnTo>
                  <a:lnTo>
                    <a:pt x="0" y="48488"/>
                  </a:lnTo>
                  <a:lnTo>
                    <a:pt x="44" y="48576"/>
                  </a:lnTo>
                  <a:lnTo>
                    <a:pt x="790" y="49892"/>
                  </a:lnTo>
                  <a:lnTo>
                    <a:pt x="1887" y="51253"/>
                  </a:lnTo>
                  <a:lnTo>
                    <a:pt x="1887" y="51297"/>
                  </a:lnTo>
                  <a:lnTo>
                    <a:pt x="2238" y="51604"/>
                  </a:lnTo>
                  <a:lnTo>
                    <a:pt x="2370" y="51648"/>
                  </a:lnTo>
                  <a:lnTo>
                    <a:pt x="5442" y="51735"/>
                  </a:lnTo>
                  <a:lnTo>
                    <a:pt x="8733" y="51867"/>
                  </a:lnTo>
                  <a:lnTo>
                    <a:pt x="11804" y="52613"/>
                  </a:lnTo>
                  <a:lnTo>
                    <a:pt x="14920" y="54017"/>
                  </a:lnTo>
                  <a:lnTo>
                    <a:pt x="15008" y="54017"/>
                  </a:lnTo>
                  <a:lnTo>
                    <a:pt x="15490" y="54061"/>
                  </a:lnTo>
                  <a:lnTo>
                    <a:pt x="15578" y="54061"/>
                  </a:lnTo>
                  <a:lnTo>
                    <a:pt x="18035" y="53271"/>
                  </a:lnTo>
                  <a:lnTo>
                    <a:pt x="19659" y="52789"/>
                  </a:lnTo>
                  <a:lnTo>
                    <a:pt x="21239" y="52262"/>
                  </a:lnTo>
                  <a:lnTo>
                    <a:pt x="22818" y="51692"/>
                  </a:lnTo>
                  <a:lnTo>
                    <a:pt x="24354" y="51077"/>
                  </a:lnTo>
                  <a:lnTo>
                    <a:pt x="25100" y="50726"/>
                  </a:lnTo>
                  <a:lnTo>
                    <a:pt x="25846" y="50331"/>
                  </a:lnTo>
                  <a:lnTo>
                    <a:pt x="26548" y="49980"/>
                  </a:lnTo>
                  <a:lnTo>
                    <a:pt x="27294" y="49541"/>
                  </a:lnTo>
                  <a:lnTo>
                    <a:pt x="27952" y="49103"/>
                  </a:lnTo>
                  <a:lnTo>
                    <a:pt x="28654" y="48620"/>
                  </a:lnTo>
                  <a:lnTo>
                    <a:pt x="29313" y="48137"/>
                  </a:lnTo>
                  <a:lnTo>
                    <a:pt x="29927" y="47567"/>
                  </a:lnTo>
                  <a:lnTo>
                    <a:pt x="30805" y="47172"/>
                  </a:lnTo>
                  <a:lnTo>
                    <a:pt x="31814" y="46996"/>
                  </a:lnTo>
                  <a:lnTo>
                    <a:pt x="34271" y="46909"/>
                  </a:lnTo>
                  <a:lnTo>
                    <a:pt x="36509" y="46821"/>
                  </a:lnTo>
                  <a:lnTo>
                    <a:pt x="36553" y="46821"/>
                  </a:lnTo>
                  <a:lnTo>
                    <a:pt x="37167" y="46645"/>
                  </a:lnTo>
                  <a:lnTo>
                    <a:pt x="37211" y="46601"/>
                  </a:lnTo>
                  <a:lnTo>
                    <a:pt x="37869" y="46206"/>
                  </a:lnTo>
                  <a:lnTo>
                    <a:pt x="37913" y="46206"/>
                  </a:lnTo>
                  <a:lnTo>
                    <a:pt x="39625" y="44539"/>
                  </a:lnTo>
                  <a:lnTo>
                    <a:pt x="39976" y="43925"/>
                  </a:lnTo>
                  <a:lnTo>
                    <a:pt x="40020" y="43881"/>
                  </a:lnTo>
                  <a:lnTo>
                    <a:pt x="40634" y="41292"/>
                  </a:lnTo>
                  <a:lnTo>
                    <a:pt x="40941" y="40897"/>
                  </a:lnTo>
                  <a:lnTo>
                    <a:pt x="42740" y="39668"/>
                  </a:lnTo>
                  <a:lnTo>
                    <a:pt x="42828" y="39624"/>
                  </a:lnTo>
                  <a:lnTo>
                    <a:pt x="42828" y="39493"/>
                  </a:lnTo>
                  <a:lnTo>
                    <a:pt x="42784" y="39405"/>
                  </a:lnTo>
                  <a:lnTo>
                    <a:pt x="42740" y="39361"/>
                  </a:lnTo>
                  <a:lnTo>
                    <a:pt x="42082" y="39142"/>
                  </a:lnTo>
                  <a:lnTo>
                    <a:pt x="41994" y="39142"/>
                  </a:lnTo>
                  <a:lnTo>
                    <a:pt x="40063" y="39230"/>
                  </a:lnTo>
                  <a:lnTo>
                    <a:pt x="38089" y="39581"/>
                  </a:lnTo>
                  <a:lnTo>
                    <a:pt x="36114" y="39493"/>
                  </a:lnTo>
                  <a:lnTo>
                    <a:pt x="35149" y="39361"/>
                  </a:lnTo>
                  <a:lnTo>
                    <a:pt x="32955" y="38220"/>
                  </a:lnTo>
                  <a:lnTo>
                    <a:pt x="32297" y="37781"/>
                  </a:lnTo>
                  <a:lnTo>
                    <a:pt x="31858" y="35544"/>
                  </a:lnTo>
                  <a:lnTo>
                    <a:pt x="31463" y="32823"/>
                  </a:lnTo>
                  <a:lnTo>
                    <a:pt x="31463" y="32779"/>
                  </a:lnTo>
                  <a:lnTo>
                    <a:pt x="31156" y="31638"/>
                  </a:lnTo>
                  <a:lnTo>
                    <a:pt x="31156" y="31550"/>
                  </a:lnTo>
                  <a:lnTo>
                    <a:pt x="28962" y="28479"/>
                  </a:lnTo>
                  <a:lnTo>
                    <a:pt x="26724" y="25451"/>
                  </a:lnTo>
                  <a:lnTo>
                    <a:pt x="25978" y="24486"/>
                  </a:lnTo>
                  <a:lnTo>
                    <a:pt x="27601" y="21326"/>
                  </a:lnTo>
                  <a:lnTo>
                    <a:pt x="28523" y="19659"/>
                  </a:lnTo>
                  <a:lnTo>
                    <a:pt x="28874" y="19308"/>
                  </a:lnTo>
                  <a:lnTo>
                    <a:pt x="30103" y="18737"/>
                  </a:lnTo>
                  <a:lnTo>
                    <a:pt x="31287" y="18606"/>
                  </a:lnTo>
                  <a:lnTo>
                    <a:pt x="32867" y="18781"/>
                  </a:lnTo>
                  <a:lnTo>
                    <a:pt x="37299" y="19747"/>
                  </a:lnTo>
                  <a:lnTo>
                    <a:pt x="38747" y="20054"/>
                  </a:lnTo>
                  <a:lnTo>
                    <a:pt x="38835" y="20054"/>
                  </a:lnTo>
                  <a:lnTo>
                    <a:pt x="39712" y="19966"/>
                  </a:lnTo>
                  <a:lnTo>
                    <a:pt x="39756" y="19966"/>
                  </a:lnTo>
                  <a:lnTo>
                    <a:pt x="42082" y="18869"/>
                  </a:lnTo>
                  <a:lnTo>
                    <a:pt x="45197" y="18781"/>
                  </a:lnTo>
                  <a:lnTo>
                    <a:pt x="48357" y="17948"/>
                  </a:lnTo>
                  <a:lnTo>
                    <a:pt x="50419" y="17245"/>
                  </a:lnTo>
                  <a:lnTo>
                    <a:pt x="50463" y="17245"/>
                  </a:lnTo>
                  <a:lnTo>
                    <a:pt x="51428" y="16543"/>
                  </a:lnTo>
                  <a:lnTo>
                    <a:pt x="52174" y="18606"/>
                  </a:lnTo>
                  <a:lnTo>
                    <a:pt x="51648" y="21853"/>
                  </a:lnTo>
                  <a:lnTo>
                    <a:pt x="51297" y="25056"/>
                  </a:lnTo>
                  <a:lnTo>
                    <a:pt x="51165" y="27689"/>
                  </a:lnTo>
                  <a:lnTo>
                    <a:pt x="50551" y="31463"/>
                  </a:lnTo>
                  <a:lnTo>
                    <a:pt x="49893" y="33569"/>
                  </a:lnTo>
                  <a:lnTo>
                    <a:pt x="49893" y="33613"/>
                  </a:lnTo>
                  <a:lnTo>
                    <a:pt x="49717" y="36114"/>
                  </a:lnTo>
                  <a:lnTo>
                    <a:pt x="49717" y="37430"/>
                  </a:lnTo>
                  <a:lnTo>
                    <a:pt x="49761" y="37518"/>
                  </a:lnTo>
                  <a:lnTo>
                    <a:pt x="49980" y="37825"/>
                  </a:lnTo>
                  <a:lnTo>
                    <a:pt x="50112" y="37913"/>
                  </a:lnTo>
                  <a:lnTo>
                    <a:pt x="51034" y="38045"/>
                  </a:lnTo>
                  <a:lnTo>
                    <a:pt x="52833" y="39142"/>
                  </a:lnTo>
                  <a:lnTo>
                    <a:pt x="55992" y="40765"/>
                  </a:lnTo>
                  <a:lnTo>
                    <a:pt x="56036" y="40765"/>
                  </a:lnTo>
                  <a:lnTo>
                    <a:pt x="59415" y="41775"/>
                  </a:lnTo>
                  <a:lnTo>
                    <a:pt x="61214" y="42433"/>
                  </a:lnTo>
                  <a:lnTo>
                    <a:pt x="62662" y="44188"/>
                  </a:lnTo>
                  <a:lnTo>
                    <a:pt x="63934" y="45987"/>
                  </a:lnTo>
                  <a:lnTo>
                    <a:pt x="64593" y="46821"/>
                  </a:lnTo>
                  <a:lnTo>
                    <a:pt x="64680" y="46865"/>
                  </a:lnTo>
                  <a:lnTo>
                    <a:pt x="65865" y="47435"/>
                  </a:lnTo>
                  <a:lnTo>
                    <a:pt x="67971" y="48181"/>
                  </a:lnTo>
                  <a:lnTo>
                    <a:pt x="68015" y="48225"/>
                  </a:lnTo>
                  <a:lnTo>
                    <a:pt x="72052" y="48708"/>
                  </a:lnTo>
                  <a:lnTo>
                    <a:pt x="73983" y="48752"/>
                  </a:lnTo>
                  <a:lnTo>
                    <a:pt x="74905" y="48839"/>
                  </a:lnTo>
                  <a:lnTo>
                    <a:pt x="76879" y="49454"/>
                  </a:lnTo>
                  <a:lnTo>
                    <a:pt x="76923" y="49454"/>
                  </a:lnTo>
                  <a:lnTo>
                    <a:pt x="77537" y="49541"/>
                  </a:lnTo>
                  <a:lnTo>
                    <a:pt x="77625" y="49541"/>
                  </a:lnTo>
                  <a:lnTo>
                    <a:pt x="78415" y="49278"/>
                  </a:lnTo>
                  <a:lnTo>
                    <a:pt x="78503" y="49234"/>
                  </a:lnTo>
                  <a:lnTo>
                    <a:pt x="78547" y="49190"/>
                  </a:lnTo>
                  <a:lnTo>
                    <a:pt x="78547" y="49146"/>
                  </a:lnTo>
                  <a:lnTo>
                    <a:pt x="78547" y="49059"/>
                  </a:lnTo>
                  <a:lnTo>
                    <a:pt x="78503" y="49015"/>
                  </a:lnTo>
                  <a:lnTo>
                    <a:pt x="78459" y="48971"/>
                  </a:lnTo>
                  <a:lnTo>
                    <a:pt x="78371" y="48927"/>
                  </a:lnTo>
                  <a:lnTo>
                    <a:pt x="78327" y="48927"/>
                  </a:lnTo>
                  <a:lnTo>
                    <a:pt x="77537" y="49190"/>
                  </a:lnTo>
                  <a:lnTo>
                    <a:pt x="76967" y="49103"/>
                  </a:lnTo>
                  <a:lnTo>
                    <a:pt x="74992" y="48532"/>
                  </a:lnTo>
                  <a:lnTo>
                    <a:pt x="74948" y="48532"/>
                  </a:lnTo>
                  <a:lnTo>
                    <a:pt x="74027" y="48400"/>
                  </a:lnTo>
                  <a:lnTo>
                    <a:pt x="72052" y="48357"/>
                  </a:lnTo>
                  <a:lnTo>
                    <a:pt x="68103" y="47874"/>
                  </a:lnTo>
                  <a:lnTo>
                    <a:pt x="65997" y="47128"/>
                  </a:lnTo>
                  <a:lnTo>
                    <a:pt x="64856" y="46601"/>
                  </a:lnTo>
                  <a:lnTo>
                    <a:pt x="64198" y="45768"/>
                  </a:lnTo>
                  <a:lnTo>
                    <a:pt x="62925" y="43969"/>
                  </a:lnTo>
                  <a:lnTo>
                    <a:pt x="61477" y="42169"/>
                  </a:lnTo>
                  <a:lnTo>
                    <a:pt x="61389" y="42126"/>
                  </a:lnTo>
                  <a:lnTo>
                    <a:pt x="59546" y="41424"/>
                  </a:lnTo>
                  <a:lnTo>
                    <a:pt x="56168" y="40414"/>
                  </a:lnTo>
                  <a:lnTo>
                    <a:pt x="52964" y="38835"/>
                  </a:lnTo>
                  <a:lnTo>
                    <a:pt x="51165" y="37694"/>
                  </a:lnTo>
                  <a:lnTo>
                    <a:pt x="51121" y="37694"/>
                  </a:lnTo>
                  <a:lnTo>
                    <a:pt x="50244" y="37562"/>
                  </a:lnTo>
                  <a:lnTo>
                    <a:pt x="50068" y="37343"/>
                  </a:lnTo>
                  <a:lnTo>
                    <a:pt x="50068" y="36114"/>
                  </a:lnTo>
                  <a:lnTo>
                    <a:pt x="50244" y="33657"/>
                  </a:lnTo>
                  <a:lnTo>
                    <a:pt x="50902" y="31550"/>
                  </a:lnTo>
                  <a:lnTo>
                    <a:pt x="50902" y="31507"/>
                  </a:lnTo>
                  <a:lnTo>
                    <a:pt x="51516" y="27733"/>
                  </a:lnTo>
                  <a:lnTo>
                    <a:pt x="51648" y="25100"/>
                  </a:lnTo>
                  <a:lnTo>
                    <a:pt x="51999" y="21941"/>
                  </a:lnTo>
                  <a:lnTo>
                    <a:pt x="52525" y="18650"/>
                  </a:lnTo>
                  <a:lnTo>
                    <a:pt x="52525" y="18562"/>
                  </a:lnTo>
                  <a:lnTo>
                    <a:pt x="51648" y="16192"/>
                  </a:lnTo>
                  <a:lnTo>
                    <a:pt x="51604" y="16105"/>
                  </a:lnTo>
                  <a:lnTo>
                    <a:pt x="51560" y="16061"/>
                  </a:lnTo>
                  <a:lnTo>
                    <a:pt x="51472" y="16061"/>
                  </a:lnTo>
                  <a:lnTo>
                    <a:pt x="51385" y="16105"/>
                  </a:lnTo>
                  <a:lnTo>
                    <a:pt x="50244" y="16938"/>
                  </a:lnTo>
                  <a:lnTo>
                    <a:pt x="48269" y="17597"/>
                  </a:lnTo>
                  <a:lnTo>
                    <a:pt x="45154" y="18430"/>
                  </a:lnTo>
                  <a:lnTo>
                    <a:pt x="42038" y="18518"/>
                  </a:lnTo>
                  <a:lnTo>
                    <a:pt x="41950" y="18562"/>
                  </a:lnTo>
                  <a:lnTo>
                    <a:pt x="39668" y="19615"/>
                  </a:lnTo>
                  <a:lnTo>
                    <a:pt x="38791" y="19703"/>
                  </a:lnTo>
                  <a:lnTo>
                    <a:pt x="37343" y="19396"/>
                  </a:lnTo>
                  <a:lnTo>
                    <a:pt x="32955" y="18430"/>
                  </a:lnTo>
                  <a:lnTo>
                    <a:pt x="31287" y="18255"/>
                  </a:lnTo>
                  <a:lnTo>
                    <a:pt x="31243" y="18255"/>
                  </a:lnTo>
                  <a:lnTo>
                    <a:pt x="30015" y="18430"/>
                  </a:lnTo>
                  <a:lnTo>
                    <a:pt x="29971" y="18430"/>
                  </a:lnTo>
                  <a:lnTo>
                    <a:pt x="28698" y="19001"/>
                  </a:lnTo>
                  <a:lnTo>
                    <a:pt x="28654" y="19045"/>
                  </a:lnTo>
                  <a:lnTo>
                    <a:pt x="28260" y="19439"/>
                  </a:lnTo>
                  <a:lnTo>
                    <a:pt x="28260" y="19483"/>
                  </a:lnTo>
                  <a:lnTo>
                    <a:pt x="27294" y="21151"/>
                  </a:lnTo>
                  <a:lnTo>
                    <a:pt x="25627" y="24442"/>
                  </a:lnTo>
                  <a:lnTo>
                    <a:pt x="25583" y="24530"/>
                  </a:lnTo>
                  <a:lnTo>
                    <a:pt x="25627" y="24617"/>
                  </a:lnTo>
                  <a:lnTo>
                    <a:pt x="28698" y="28654"/>
                  </a:lnTo>
                  <a:lnTo>
                    <a:pt x="30849" y="31726"/>
                  </a:lnTo>
                  <a:lnTo>
                    <a:pt x="31156" y="32867"/>
                  </a:lnTo>
                  <a:lnTo>
                    <a:pt x="31507" y="35587"/>
                  </a:lnTo>
                  <a:lnTo>
                    <a:pt x="31946" y="37913"/>
                  </a:lnTo>
                  <a:lnTo>
                    <a:pt x="32033" y="38001"/>
                  </a:lnTo>
                  <a:lnTo>
                    <a:pt x="32779" y="38527"/>
                  </a:lnTo>
                  <a:lnTo>
                    <a:pt x="34973" y="39712"/>
                  </a:lnTo>
                  <a:lnTo>
                    <a:pt x="35061" y="39712"/>
                  </a:lnTo>
                  <a:lnTo>
                    <a:pt x="36070" y="39844"/>
                  </a:lnTo>
                  <a:lnTo>
                    <a:pt x="36114" y="39844"/>
                  </a:lnTo>
                  <a:lnTo>
                    <a:pt x="38089" y="39932"/>
                  </a:lnTo>
                  <a:lnTo>
                    <a:pt x="38133" y="39932"/>
                  </a:lnTo>
                  <a:lnTo>
                    <a:pt x="40107" y="39581"/>
                  </a:lnTo>
                  <a:lnTo>
                    <a:pt x="41994" y="39493"/>
                  </a:lnTo>
                  <a:lnTo>
                    <a:pt x="42257" y="39581"/>
                  </a:lnTo>
                  <a:lnTo>
                    <a:pt x="40722" y="40590"/>
                  </a:lnTo>
                  <a:lnTo>
                    <a:pt x="40678" y="40634"/>
                  </a:lnTo>
                  <a:lnTo>
                    <a:pt x="40327" y="41116"/>
                  </a:lnTo>
                  <a:lnTo>
                    <a:pt x="40327" y="41160"/>
                  </a:lnTo>
                  <a:lnTo>
                    <a:pt x="39668" y="43749"/>
                  </a:lnTo>
                  <a:lnTo>
                    <a:pt x="39361" y="44320"/>
                  </a:lnTo>
                  <a:lnTo>
                    <a:pt x="37694" y="45943"/>
                  </a:lnTo>
                  <a:lnTo>
                    <a:pt x="37080" y="46294"/>
                  </a:lnTo>
                  <a:lnTo>
                    <a:pt x="36465" y="46470"/>
                  </a:lnTo>
                  <a:lnTo>
                    <a:pt x="34271" y="46558"/>
                  </a:lnTo>
                  <a:lnTo>
                    <a:pt x="31814" y="46645"/>
                  </a:lnTo>
                  <a:lnTo>
                    <a:pt x="31770" y="46645"/>
                  </a:lnTo>
                  <a:lnTo>
                    <a:pt x="30717" y="46821"/>
                  </a:lnTo>
                  <a:lnTo>
                    <a:pt x="30673" y="46821"/>
                  </a:lnTo>
                  <a:lnTo>
                    <a:pt x="29751" y="47260"/>
                  </a:lnTo>
                  <a:lnTo>
                    <a:pt x="29708" y="47303"/>
                  </a:lnTo>
                  <a:lnTo>
                    <a:pt x="29093" y="47830"/>
                  </a:lnTo>
                  <a:lnTo>
                    <a:pt x="28435" y="48357"/>
                  </a:lnTo>
                  <a:lnTo>
                    <a:pt x="27777" y="48795"/>
                  </a:lnTo>
                  <a:lnTo>
                    <a:pt x="27119" y="49234"/>
                  </a:lnTo>
                  <a:lnTo>
                    <a:pt x="26417" y="49673"/>
                  </a:lnTo>
                  <a:lnTo>
                    <a:pt x="25671" y="50024"/>
                  </a:lnTo>
                  <a:lnTo>
                    <a:pt x="24179" y="50726"/>
                  </a:lnTo>
                  <a:lnTo>
                    <a:pt x="22643" y="51340"/>
                  </a:lnTo>
                  <a:lnTo>
                    <a:pt x="21107" y="51911"/>
                  </a:lnTo>
                  <a:lnTo>
                    <a:pt x="19527" y="52437"/>
                  </a:lnTo>
                  <a:lnTo>
                    <a:pt x="17948" y="52920"/>
                  </a:lnTo>
                  <a:lnTo>
                    <a:pt x="15490" y="53710"/>
                  </a:lnTo>
                  <a:lnTo>
                    <a:pt x="15052" y="53666"/>
                  </a:lnTo>
                  <a:lnTo>
                    <a:pt x="11936" y="52306"/>
                  </a:lnTo>
                  <a:lnTo>
                    <a:pt x="11892" y="52306"/>
                  </a:lnTo>
                  <a:lnTo>
                    <a:pt x="8820" y="51516"/>
                  </a:lnTo>
                  <a:lnTo>
                    <a:pt x="8777" y="51516"/>
                  </a:lnTo>
                  <a:lnTo>
                    <a:pt x="5486" y="51384"/>
                  </a:lnTo>
                  <a:lnTo>
                    <a:pt x="2414" y="51297"/>
                  </a:lnTo>
                  <a:lnTo>
                    <a:pt x="2151" y="51033"/>
                  </a:lnTo>
                  <a:lnTo>
                    <a:pt x="1054" y="49717"/>
                  </a:lnTo>
                  <a:lnTo>
                    <a:pt x="352" y="48488"/>
                  </a:lnTo>
                  <a:lnTo>
                    <a:pt x="483" y="46996"/>
                  </a:lnTo>
                  <a:lnTo>
                    <a:pt x="790" y="46075"/>
                  </a:lnTo>
                  <a:lnTo>
                    <a:pt x="1580" y="44715"/>
                  </a:lnTo>
                  <a:lnTo>
                    <a:pt x="2458" y="43793"/>
                  </a:lnTo>
                  <a:lnTo>
                    <a:pt x="4257" y="43003"/>
                  </a:lnTo>
                  <a:lnTo>
                    <a:pt x="5529" y="42608"/>
                  </a:lnTo>
                  <a:lnTo>
                    <a:pt x="5749" y="42696"/>
                  </a:lnTo>
                  <a:lnTo>
                    <a:pt x="5837" y="42696"/>
                  </a:lnTo>
                  <a:lnTo>
                    <a:pt x="5924" y="42652"/>
                  </a:lnTo>
                  <a:lnTo>
                    <a:pt x="6188" y="42433"/>
                  </a:lnTo>
                  <a:lnTo>
                    <a:pt x="6275" y="42345"/>
                  </a:lnTo>
                  <a:lnTo>
                    <a:pt x="6451" y="41160"/>
                  </a:lnTo>
                  <a:lnTo>
                    <a:pt x="7285" y="39317"/>
                  </a:lnTo>
                  <a:lnTo>
                    <a:pt x="8250" y="37474"/>
                  </a:lnTo>
                  <a:lnTo>
                    <a:pt x="9830" y="35324"/>
                  </a:lnTo>
                  <a:lnTo>
                    <a:pt x="9830" y="35280"/>
                  </a:lnTo>
                  <a:lnTo>
                    <a:pt x="10839" y="33525"/>
                  </a:lnTo>
                  <a:lnTo>
                    <a:pt x="10883" y="33481"/>
                  </a:lnTo>
                  <a:lnTo>
                    <a:pt x="10971" y="32779"/>
                  </a:lnTo>
                  <a:lnTo>
                    <a:pt x="10971" y="32735"/>
                  </a:lnTo>
                  <a:lnTo>
                    <a:pt x="10971" y="31594"/>
                  </a:lnTo>
                  <a:lnTo>
                    <a:pt x="11497" y="28654"/>
                  </a:lnTo>
                  <a:lnTo>
                    <a:pt x="11848" y="27601"/>
                  </a:lnTo>
                  <a:lnTo>
                    <a:pt x="12594" y="26460"/>
                  </a:lnTo>
                  <a:lnTo>
                    <a:pt x="13955" y="24003"/>
                  </a:lnTo>
                  <a:lnTo>
                    <a:pt x="15885" y="20054"/>
                  </a:lnTo>
                  <a:lnTo>
                    <a:pt x="16543" y="19396"/>
                  </a:lnTo>
                  <a:lnTo>
                    <a:pt x="17333" y="18913"/>
                  </a:lnTo>
                  <a:lnTo>
                    <a:pt x="17948" y="18825"/>
                  </a:lnTo>
                  <a:lnTo>
                    <a:pt x="18606" y="19045"/>
                  </a:lnTo>
                  <a:lnTo>
                    <a:pt x="18781" y="19045"/>
                  </a:lnTo>
                  <a:lnTo>
                    <a:pt x="19571" y="18474"/>
                  </a:lnTo>
                  <a:lnTo>
                    <a:pt x="20273" y="18342"/>
                  </a:lnTo>
                  <a:lnTo>
                    <a:pt x="22423" y="18474"/>
                  </a:lnTo>
                  <a:lnTo>
                    <a:pt x="24661" y="18869"/>
                  </a:lnTo>
                  <a:lnTo>
                    <a:pt x="26373" y="19571"/>
                  </a:lnTo>
                  <a:lnTo>
                    <a:pt x="26504" y="19571"/>
                  </a:lnTo>
                  <a:lnTo>
                    <a:pt x="26899" y="19483"/>
                  </a:lnTo>
                  <a:lnTo>
                    <a:pt x="26987" y="19439"/>
                  </a:lnTo>
                  <a:lnTo>
                    <a:pt x="27294" y="19132"/>
                  </a:lnTo>
                  <a:lnTo>
                    <a:pt x="27338" y="19045"/>
                  </a:lnTo>
                  <a:lnTo>
                    <a:pt x="27645" y="18211"/>
                  </a:lnTo>
                  <a:lnTo>
                    <a:pt x="27689" y="18167"/>
                  </a:lnTo>
                  <a:lnTo>
                    <a:pt x="27689" y="16236"/>
                  </a:lnTo>
                  <a:lnTo>
                    <a:pt x="27601" y="13998"/>
                  </a:lnTo>
                  <a:lnTo>
                    <a:pt x="28567" y="12024"/>
                  </a:lnTo>
                  <a:lnTo>
                    <a:pt x="29225" y="11058"/>
                  </a:lnTo>
                  <a:lnTo>
                    <a:pt x="30234" y="10225"/>
                  </a:lnTo>
                  <a:lnTo>
                    <a:pt x="31770" y="9303"/>
                  </a:lnTo>
                  <a:lnTo>
                    <a:pt x="33043" y="8864"/>
                  </a:lnTo>
                  <a:lnTo>
                    <a:pt x="33086" y="8820"/>
                  </a:lnTo>
                  <a:lnTo>
                    <a:pt x="33130" y="8733"/>
                  </a:lnTo>
                  <a:lnTo>
                    <a:pt x="33569" y="7592"/>
                  </a:lnTo>
                  <a:lnTo>
                    <a:pt x="34754" y="4696"/>
                  </a:lnTo>
                  <a:lnTo>
                    <a:pt x="35939" y="2107"/>
                  </a:lnTo>
                  <a:lnTo>
                    <a:pt x="36465" y="1668"/>
                  </a:lnTo>
                  <a:lnTo>
                    <a:pt x="38528" y="308"/>
                  </a:lnTo>
                  <a:lnTo>
                    <a:pt x="38571" y="264"/>
                  </a:lnTo>
                  <a:lnTo>
                    <a:pt x="38615" y="220"/>
                  </a:lnTo>
                  <a:lnTo>
                    <a:pt x="38615" y="132"/>
                  </a:lnTo>
                  <a:lnTo>
                    <a:pt x="38571" y="88"/>
                  </a:lnTo>
                  <a:lnTo>
                    <a:pt x="38528" y="44"/>
                  </a:lnTo>
                  <a:lnTo>
                    <a:pt x="384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47"/>
            <p:cNvSpPr/>
            <p:nvPr/>
          </p:nvSpPr>
          <p:spPr>
            <a:xfrm>
              <a:off x="5232825" y="3337425"/>
              <a:ext cx="2084350" cy="1428325"/>
            </a:xfrm>
            <a:custGeom>
              <a:avLst/>
              <a:gdLst/>
              <a:ahLst/>
              <a:cxnLst/>
              <a:rect l="l" t="t" r="r" b="b"/>
              <a:pathLst>
                <a:path w="83374" h="57133" extrusionOk="0">
                  <a:moveTo>
                    <a:pt x="36816" y="1"/>
                  </a:moveTo>
                  <a:lnTo>
                    <a:pt x="34402" y="1361"/>
                  </a:lnTo>
                  <a:lnTo>
                    <a:pt x="33261" y="2151"/>
                  </a:lnTo>
                  <a:lnTo>
                    <a:pt x="33218" y="2151"/>
                  </a:lnTo>
                  <a:lnTo>
                    <a:pt x="32121" y="3204"/>
                  </a:lnTo>
                  <a:lnTo>
                    <a:pt x="30673" y="4959"/>
                  </a:lnTo>
                  <a:lnTo>
                    <a:pt x="28961" y="6802"/>
                  </a:lnTo>
                  <a:lnTo>
                    <a:pt x="28917" y="6890"/>
                  </a:lnTo>
                  <a:lnTo>
                    <a:pt x="27689" y="10356"/>
                  </a:lnTo>
                  <a:lnTo>
                    <a:pt x="25187" y="12989"/>
                  </a:lnTo>
                  <a:lnTo>
                    <a:pt x="24178" y="14086"/>
                  </a:lnTo>
                  <a:lnTo>
                    <a:pt x="23696" y="14437"/>
                  </a:lnTo>
                  <a:lnTo>
                    <a:pt x="21458" y="15359"/>
                  </a:lnTo>
                  <a:lnTo>
                    <a:pt x="20317" y="15798"/>
                  </a:lnTo>
                  <a:lnTo>
                    <a:pt x="20273" y="15798"/>
                  </a:lnTo>
                  <a:lnTo>
                    <a:pt x="19176" y="16368"/>
                  </a:lnTo>
                  <a:lnTo>
                    <a:pt x="17377" y="17553"/>
                  </a:lnTo>
                  <a:lnTo>
                    <a:pt x="17333" y="17597"/>
                  </a:lnTo>
                  <a:lnTo>
                    <a:pt x="16236" y="18957"/>
                  </a:lnTo>
                  <a:lnTo>
                    <a:pt x="14612" y="21458"/>
                  </a:lnTo>
                  <a:lnTo>
                    <a:pt x="13515" y="23433"/>
                  </a:lnTo>
                  <a:lnTo>
                    <a:pt x="12023" y="26153"/>
                  </a:lnTo>
                  <a:lnTo>
                    <a:pt x="10926" y="28347"/>
                  </a:lnTo>
                  <a:lnTo>
                    <a:pt x="10926" y="28391"/>
                  </a:lnTo>
                  <a:lnTo>
                    <a:pt x="10444" y="30366"/>
                  </a:lnTo>
                  <a:lnTo>
                    <a:pt x="10400" y="30410"/>
                  </a:lnTo>
                  <a:lnTo>
                    <a:pt x="10224" y="32779"/>
                  </a:lnTo>
                  <a:lnTo>
                    <a:pt x="10224" y="32823"/>
                  </a:lnTo>
                  <a:lnTo>
                    <a:pt x="10268" y="34271"/>
                  </a:lnTo>
                  <a:lnTo>
                    <a:pt x="10180" y="35105"/>
                  </a:lnTo>
                  <a:lnTo>
                    <a:pt x="9478" y="36465"/>
                  </a:lnTo>
                  <a:lnTo>
                    <a:pt x="7942" y="38484"/>
                  </a:lnTo>
                  <a:lnTo>
                    <a:pt x="7899" y="38528"/>
                  </a:lnTo>
                  <a:lnTo>
                    <a:pt x="6889" y="40283"/>
                  </a:lnTo>
                  <a:lnTo>
                    <a:pt x="6143" y="42038"/>
                  </a:lnTo>
                  <a:lnTo>
                    <a:pt x="5617" y="42872"/>
                  </a:lnTo>
                  <a:lnTo>
                    <a:pt x="2633" y="44451"/>
                  </a:lnTo>
                  <a:lnTo>
                    <a:pt x="2589" y="44495"/>
                  </a:lnTo>
                  <a:lnTo>
                    <a:pt x="965" y="46558"/>
                  </a:lnTo>
                  <a:lnTo>
                    <a:pt x="965" y="46602"/>
                  </a:lnTo>
                  <a:lnTo>
                    <a:pt x="307" y="47874"/>
                  </a:lnTo>
                  <a:lnTo>
                    <a:pt x="307" y="47918"/>
                  </a:lnTo>
                  <a:lnTo>
                    <a:pt x="0" y="50112"/>
                  </a:lnTo>
                  <a:lnTo>
                    <a:pt x="0" y="50990"/>
                  </a:lnTo>
                  <a:lnTo>
                    <a:pt x="44" y="51077"/>
                  </a:lnTo>
                  <a:lnTo>
                    <a:pt x="2326" y="53930"/>
                  </a:lnTo>
                  <a:lnTo>
                    <a:pt x="3379" y="55597"/>
                  </a:lnTo>
                  <a:lnTo>
                    <a:pt x="3423" y="55641"/>
                  </a:lnTo>
                  <a:lnTo>
                    <a:pt x="3686" y="55904"/>
                  </a:lnTo>
                  <a:lnTo>
                    <a:pt x="3774" y="55948"/>
                  </a:lnTo>
                  <a:lnTo>
                    <a:pt x="7153" y="56519"/>
                  </a:lnTo>
                  <a:lnTo>
                    <a:pt x="10400" y="56957"/>
                  </a:lnTo>
                  <a:lnTo>
                    <a:pt x="11628" y="57133"/>
                  </a:lnTo>
                  <a:lnTo>
                    <a:pt x="11672" y="57133"/>
                  </a:lnTo>
                  <a:lnTo>
                    <a:pt x="15709" y="56387"/>
                  </a:lnTo>
                  <a:lnTo>
                    <a:pt x="17421" y="56080"/>
                  </a:lnTo>
                  <a:lnTo>
                    <a:pt x="17421" y="56036"/>
                  </a:lnTo>
                  <a:lnTo>
                    <a:pt x="19483" y="55421"/>
                  </a:lnTo>
                  <a:lnTo>
                    <a:pt x="21282" y="55070"/>
                  </a:lnTo>
                  <a:lnTo>
                    <a:pt x="22818" y="55070"/>
                  </a:lnTo>
                  <a:lnTo>
                    <a:pt x="24398" y="55334"/>
                  </a:lnTo>
                  <a:lnTo>
                    <a:pt x="24442" y="55334"/>
                  </a:lnTo>
                  <a:lnTo>
                    <a:pt x="27952" y="54807"/>
                  </a:lnTo>
                  <a:lnTo>
                    <a:pt x="28084" y="54719"/>
                  </a:lnTo>
                  <a:lnTo>
                    <a:pt x="28610" y="54193"/>
                  </a:lnTo>
                  <a:lnTo>
                    <a:pt x="28654" y="54193"/>
                  </a:lnTo>
                  <a:lnTo>
                    <a:pt x="30014" y="51999"/>
                  </a:lnTo>
                  <a:lnTo>
                    <a:pt x="30541" y="51385"/>
                  </a:lnTo>
                  <a:lnTo>
                    <a:pt x="31375" y="50858"/>
                  </a:lnTo>
                  <a:lnTo>
                    <a:pt x="33525" y="49980"/>
                  </a:lnTo>
                  <a:lnTo>
                    <a:pt x="35412" y="49629"/>
                  </a:lnTo>
                  <a:lnTo>
                    <a:pt x="37386" y="49366"/>
                  </a:lnTo>
                  <a:lnTo>
                    <a:pt x="38176" y="49103"/>
                  </a:lnTo>
                  <a:lnTo>
                    <a:pt x="38220" y="49103"/>
                  </a:lnTo>
                  <a:lnTo>
                    <a:pt x="38966" y="48576"/>
                  </a:lnTo>
                  <a:lnTo>
                    <a:pt x="39010" y="48576"/>
                  </a:lnTo>
                  <a:lnTo>
                    <a:pt x="40809" y="46909"/>
                  </a:lnTo>
                  <a:lnTo>
                    <a:pt x="40809" y="46865"/>
                  </a:lnTo>
                  <a:lnTo>
                    <a:pt x="41379" y="46075"/>
                  </a:lnTo>
                  <a:lnTo>
                    <a:pt x="41379" y="46031"/>
                  </a:lnTo>
                  <a:lnTo>
                    <a:pt x="42345" y="43969"/>
                  </a:lnTo>
                  <a:lnTo>
                    <a:pt x="42959" y="43003"/>
                  </a:lnTo>
                  <a:lnTo>
                    <a:pt x="43486" y="42565"/>
                  </a:lnTo>
                  <a:lnTo>
                    <a:pt x="44890" y="42038"/>
                  </a:lnTo>
                  <a:lnTo>
                    <a:pt x="47084" y="41555"/>
                  </a:lnTo>
                  <a:lnTo>
                    <a:pt x="49234" y="41073"/>
                  </a:lnTo>
                  <a:lnTo>
                    <a:pt x="50419" y="41073"/>
                  </a:lnTo>
                  <a:lnTo>
                    <a:pt x="51955" y="41468"/>
                  </a:lnTo>
                  <a:lnTo>
                    <a:pt x="56299" y="43881"/>
                  </a:lnTo>
                  <a:lnTo>
                    <a:pt x="57484" y="44495"/>
                  </a:lnTo>
                  <a:lnTo>
                    <a:pt x="58449" y="44890"/>
                  </a:lnTo>
                  <a:lnTo>
                    <a:pt x="59239" y="45153"/>
                  </a:lnTo>
                  <a:lnTo>
                    <a:pt x="59853" y="45373"/>
                  </a:lnTo>
                  <a:lnTo>
                    <a:pt x="60292" y="45505"/>
                  </a:lnTo>
                  <a:lnTo>
                    <a:pt x="60687" y="45636"/>
                  </a:lnTo>
                  <a:lnTo>
                    <a:pt x="61082" y="45856"/>
                  </a:lnTo>
                  <a:lnTo>
                    <a:pt x="61521" y="46163"/>
                  </a:lnTo>
                  <a:lnTo>
                    <a:pt x="62003" y="46602"/>
                  </a:lnTo>
                  <a:lnTo>
                    <a:pt x="62574" y="47260"/>
                  </a:lnTo>
                  <a:lnTo>
                    <a:pt x="63232" y="48093"/>
                  </a:lnTo>
                  <a:lnTo>
                    <a:pt x="64066" y="49234"/>
                  </a:lnTo>
                  <a:lnTo>
                    <a:pt x="64636" y="49893"/>
                  </a:lnTo>
                  <a:lnTo>
                    <a:pt x="64680" y="49936"/>
                  </a:lnTo>
                  <a:lnTo>
                    <a:pt x="66874" y="50770"/>
                  </a:lnTo>
                  <a:lnTo>
                    <a:pt x="68673" y="51341"/>
                  </a:lnTo>
                  <a:lnTo>
                    <a:pt x="68717" y="51385"/>
                  </a:lnTo>
                  <a:lnTo>
                    <a:pt x="72798" y="51823"/>
                  </a:lnTo>
                  <a:lnTo>
                    <a:pt x="75080" y="51736"/>
                  </a:lnTo>
                  <a:lnTo>
                    <a:pt x="76879" y="52218"/>
                  </a:lnTo>
                  <a:lnTo>
                    <a:pt x="77010" y="52218"/>
                  </a:lnTo>
                  <a:lnTo>
                    <a:pt x="79380" y="51472"/>
                  </a:lnTo>
                  <a:lnTo>
                    <a:pt x="82276" y="50551"/>
                  </a:lnTo>
                  <a:lnTo>
                    <a:pt x="83241" y="50375"/>
                  </a:lnTo>
                  <a:lnTo>
                    <a:pt x="83285" y="50331"/>
                  </a:lnTo>
                  <a:lnTo>
                    <a:pt x="83329" y="50287"/>
                  </a:lnTo>
                  <a:lnTo>
                    <a:pt x="83373" y="50244"/>
                  </a:lnTo>
                  <a:lnTo>
                    <a:pt x="83373" y="50156"/>
                  </a:lnTo>
                  <a:lnTo>
                    <a:pt x="83329" y="50112"/>
                  </a:lnTo>
                  <a:lnTo>
                    <a:pt x="83285" y="50068"/>
                  </a:lnTo>
                  <a:lnTo>
                    <a:pt x="83241" y="50024"/>
                  </a:lnTo>
                  <a:lnTo>
                    <a:pt x="83154" y="50024"/>
                  </a:lnTo>
                  <a:lnTo>
                    <a:pt x="82232" y="50200"/>
                  </a:lnTo>
                  <a:lnTo>
                    <a:pt x="82188" y="50200"/>
                  </a:lnTo>
                  <a:lnTo>
                    <a:pt x="79292" y="51121"/>
                  </a:lnTo>
                  <a:lnTo>
                    <a:pt x="76923" y="51867"/>
                  </a:lnTo>
                  <a:lnTo>
                    <a:pt x="75167" y="51385"/>
                  </a:lnTo>
                  <a:lnTo>
                    <a:pt x="75080" y="51385"/>
                  </a:lnTo>
                  <a:lnTo>
                    <a:pt x="72798" y="51472"/>
                  </a:lnTo>
                  <a:lnTo>
                    <a:pt x="68761" y="51033"/>
                  </a:lnTo>
                  <a:lnTo>
                    <a:pt x="67006" y="50463"/>
                  </a:lnTo>
                  <a:lnTo>
                    <a:pt x="64855" y="49629"/>
                  </a:lnTo>
                  <a:lnTo>
                    <a:pt x="64329" y="49015"/>
                  </a:lnTo>
                  <a:lnTo>
                    <a:pt x="63495" y="47874"/>
                  </a:lnTo>
                  <a:lnTo>
                    <a:pt x="62793" y="46953"/>
                  </a:lnTo>
                  <a:lnTo>
                    <a:pt x="62223" y="46338"/>
                  </a:lnTo>
                  <a:lnTo>
                    <a:pt x="61696" y="45856"/>
                  </a:lnTo>
                  <a:lnTo>
                    <a:pt x="61257" y="45548"/>
                  </a:lnTo>
                  <a:lnTo>
                    <a:pt x="60862" y="45329"/>
                  </a:lnTo>
                  <a:lnTo>
                    <a:pt x="60424" y="45153"/>
                  </a:lnTo>
                  <a:lnTo>
                    <a:pt x="59941" y="45022"/>
                  </a:lnTo>
                  <a:lnTo>
                    <a:pt x="59327" y="44846"/>
                  </a:lnTo>
                  <a:lnTo>
                    <a:pt x="58581" y="44583"/>
                  </a:lnTo>
                  <a:lnTo>
                    <a:pt x="57615" y="44188"/>
                  </a:lnTo>
                  <a:lnTo>
                    <a:pt x="56474" y="43574"/>
                  </a:lnTo>
                  <a:lnTo>
                    <a:pt x="52086" y="41160"/>
                  </a:lnTo>
                  <a:lnTo>
                    <a:pt x="52042" y="41117"/>
                  </a:lnTo>
                  <a:lnTo>
                    <a:pt x="50463" y="40722"/>
                  </a:lnTo>
                  <a:lnTo>
                    <a:pt x="49190" y="40722"/>
                  </a:lnTo>
                  <a:lnTo>
                    <a:pt x="46996" y="41204"/>
                  </a:lnTo>
                  <a:lnTo>
                    <a:pt x="44802" y="41687"/>
                  </a:lnTo>
                  <a:lnTo>
                    <a:pt x="44802" y="41731"/>
                  </a:lnTo>
                  <a:lnTo>
                    <a:pt x="43354" y="42257"/>
                  </a:lnTo>
                  <a:lnTo>
                    <a:pt x="43310" y="42257"/>
                  </a:lnTo>
                  <a:lnTo>
                    <a:pt x="42696" y="42784"/>
                  </a:lnTo>
                  <a:lnTo>
                    <a:pt x="42652" y="42828"/>
                  </a:lnTo>
                  <a:lnTo>
                    <a:pt x="42038" y="43793"/>
                  </a:lnTo>
                  <a:lnTo>
                    <a:pt x="41072" y="45899"/>
                  </a:lnTo>
                  <a:lnTo>
                    <a:pt x="40546" y="46645"/>
                  </a:lnTo>
                  <a:lnTo>
                    <a:pt x="38790" y="48313"/>
                  </a:lnTo>
                  <a:lnTo>
                    <a:pt x="38044" y="48796"/>
                  </a:lnTo>
                  <a:lnTo>
                    <a:pt x="37299" y="49059"/>
                  </a:lnTo>
                  <a:lnTo>
                    <a:pt x="35368" y="49278"/>
                  </a:lnTo>
                  <a:lnTo>
                    <a:pt x="33437" y="49629"/>
                  </a:lnTo>
                  <a:lnTo>
                    <a:pt x="31243" y="50551"/>
                  </a:lnTo>
                  <a:lnTo>
                    <a:pt x="31199" y="50551"/>
                  </a:lnTo>
                  <a:lnTo>
                    <a:pt x="30321" y="51121"/>
                  </a:lnTo>
                  <a:lnTo>
                    <a:pt x="30278" y="51165"/>
                  </a:lnTo>
                  <a:lnTo>
                    <a:pt x="29751" y="51736"/>
                  </a:lnTo>
                  <a:lnTo>
                    <a:pt x="29751" y="51779"/>
                  </a:lnTo>
                  <a:lnTo>
                    <a:pt x="28347" y="53973"/>
                  </a:lnTo>
                  <a:lnTo>
                    <a:pt x="27864" y="54456"/>
                  </a:lnTo>
                  <a:lnTo>
                    <a:pt x="24398" y="54983"/>
                  </a:lnTo>
                  <a:lnTo>
                    <a:pt x="22862" y="54719"/>
                  </a:lnTo>
                  <a:lnTo>
                    <a:pt x="21238" y="54719"/>
                  </a:lnTo>
                  <a:lnTo>
                    <a:pt x="19439" y="55070"/>
                  </a:lnTo>
                  <a:lnTo>
                    <a:pt x="19395" y="55070"/>
                  </a:lnTo>
                  <a:lnTo>
                    <a:pt x="17333" y="55729"/>
                  </a:lnTo>
                  <a:lnTo>
                    <a:pt x="15622" y="56036"/>
                  </a:lnTo>
                  <a:lnTo>
                    <a:pt x="11628" y="56782"/>
                  </a:lnTo>
                  <a:lnTo>
                    <a:pt x="10487" y="56606"/>
                  </a:lnTo>
                  <a:lnTo>
                    <a:pt x="7196" y="56167"/>
                  </a:lnTo>
                  <a:lnTo>
                    <a:pt x="3905" y="55597"/>
                  </a:lnTo>
                  <a:lnTo>
                    <a:pt x="3686" y="55421"/>
                  </a:lnTo>
                  <a:lnTo>
                    <a:pt x="2589" y="53754"/>
                  </a:lnTo>
                  <a:lnTo>
                    <a:pt x="2589" y="53710"/>
                  </a:lnTo>
                  <a:lnTo>
                    <a:pt x="351" y="50902"/>
                  </a:lnTo>
                  <a:lnTo>
                    <a:pt x="351" y="50156"/>
                  </a:lnTo>
                  <a:lnTo>
                    <a:pt x="658" y="48006"/>
                  </a:lnTo>
                  <a:lnTo>
                    <a:pt x="1273" y="46777"/>
                  </a:lnTo>
                  <a:lnTo>
                    <a:pt x="2852" y="44759"/>
                  </a:lnTo>
                  <a:lnTo>
                    <a:pt x="5836" y="43135"/>
                  </a:lnTo>
                  <a:lnTo>
                    <a:pt x="5924" y="43091"/>
                  </a:lnTo>
                  <a:lnTo>
                    <a:pt x="6450" y="42214"/>
                  </a:lnTo>
                  <a:lnTo>
                    <a:pt x="6450" y="42170"/>
                  </a:lnTo>
                  <a:lnTo>
                    <a:pt x="7240" y="40414"/>
                  </a:lnTo>
                  <a:lnTo>
                    <a:pt x="8206" y="38703"/>
                  </a:lnTo>
                  <a:lnTo>
                    <a:pt x="9742" y="36641"/>
                  </a:lnTo>
                  <a:lnTo>
                    <a:pt x="9785" y="36641"/>
                  </a:lnTo>
                  <a:lnTo>
                    <a:pt x="10531" y="35280"/>
                  </a:lnTo>
                  <a:lnTo>
                    <a:pt x="10531" y="35193"/>
                  </a:lnTo>
                  <a:lnTo>
                    <a:pt x="10619" y="34315"/>
                  </a:lnTo>
                  <a:lnTo>
                    <a:pt x="10663" y="34271"/>
                  </a:lnTo>
                  <a:lnTo>
                    <a:pt x="10575" y="32823"/>
                  </a:lnTo>
                  <a:lnTo>
                    <a:pt x="10751" y="30454"/>
                  </a:lnTo>
                  <a:lnTo>
                    <a:pt x="11277" y="28479"/>
                  </a:lnTo>
                  <a:lnTo>
                    <a:pt x="12330" y="26329"/>
                  </a:lnTo>
                  <a:lnTo>
                    <a:pt x="13822" y="23608"/>
                  </a:lnTo>
                  <a:lnTo>
                    <a:pt x="14876" y="21634"/>
                  </a:lnTo>
                  <a:lnTo>
                    <a:pt x="16499" y="19176"/>
                  </a:lnTo>
                  <a:lnTo>
                    <a:pt x="17596" y="17816"/>
                  </a:lnTo>
                  <a:lnTo>
                    <a:pt x="19351" y="16675"/>
                  </a:lnTo>
                  <a:lnTo>
                    <a:pt x="20448" y="16149"/>
                  </a:lnTo>
                  <a:lnTo>
                    <a:pt x="21589" y="15710"/>
                  </a:lnTo>
                  <a:lnTo>
                    <a:pt x="23871" y="14788"/>
                  </a:lnTo>
                  <a:lnTo>
                    <a:pt x="23871" y="14744"/>
                  </a:lnTo>
                  <a:lnTo>
                    <a:pt x="24398" y="14350"/>
                  </a:lnTo>
                  <a:lnTo>
                    <a:pt x="25451" y="13209"/>
                  </a:lnTo>
                  <a:lnTo>
                    <a:pt x="27996" y="10576"/>
                  </a:lnTo>
                  <a:lnTo>
                    <a:pt x="27996" y="10532"/>
                  </a:lnTo>
                  <a:lnTo>
                    <a:pt x="29268" y="7021"/>
                  </a:lnTo>
                  <a:lnTo>
                    <a:pt x="30936" y="5179"/>
                  </a:lnTo>
                  <a:lnTo>
                    <a:pt x="32384" y="3467"/>
                  </a:lnTo>
                  <a:lnTo>
                    <a:pt x="33481" y="2414"/>
                  </a:lnTo>
                  <a:lnTo>
                    <a:pt x="34578" y="1668"/>
                  </a:lnTo>
                  <a:lnTo>
                    <a:pt x="36991" y="308"/>
                  </a:lnTo>
                  <a:lnTo>
                    <a:pt x="37035" y="264"/>
                  </a:lnTo>
                  <a:lnTo>
                    <a:pt x="37079" y="220"/>
                  </a:lnTo>
                  <a:lnTo>
                    <a:pt x="37079" y="132"/>
                  </a:lnTo>
                  <a:lnTo>
                    <a:pt x="37035" y="88"/>
                  </a:lnTo>
                  <a:lnTo>
                    <a:pt x="3699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47"/>
            <p:cNvSpPr/>
            <p:nvPr/>
          </p:nvSpPr>
          <p:spPr>
            <a:xfrm>
              <a:off x="5156025" y="3211275"/>
              <a:ext cx="2045950" cy="1731100"/>
            </a:xfrm>
            <a:custGeom>
              <a:avLst/>
              <a:gdLst/>
              <a:ahLst/>
              <a:cxnLst/>
              <a:rect l="l" t="t" r="r" b="b"/>
              <a:pathLst>
                <a:path w="81838" h="69244" extrusionOk="0">
                  <a:moveTo>
                    <a:pt x="34271" y="0"/>
                  </a:moveTo>
                  <a:lnTo>
                    <a:pt x="32209" y="1492"/>
                  </a:lnTo>
                  <a:lnTo>
                    <a:pt x="29488" y="3818"/>
                  </a:lnTo>
                  <a:lnTo>
                    <a:pt x="25714" y="6846"/>
                  </a:lnTo>
                  <a:lnTo>
                    <a:pt x="20493" y="11058"/>
                  </a:lnTo>
                  <a:lnTo>
                    <a:pt x="18474" y="12682"/>
                  </a:lnTo>
                  <a:lnTo>
                    <a:pt x="18430" y="12726"/>
                  </a:lnTo>
                  <a:lnTo>
                    <a:pt x="14525" y="17640"/>
                  </a:lnTo>
                  <a:lnTo>
                    <a:pt x="12331" y="20536"/>
                  </a:lnTo>
                  <a:lnTo>
                    <a:pt x="10356" y="23038"/>
                  </a:lnTo>
                  <a:lnTo>
                    <a:pt x="8645" y="25319"/>
                  </a:lnTo>
                  <a:lnTo>
                    <a:pt x="8645" y="25363"/>
                  </a:lnTo>
                  <a:lnTo>
                    <a:pt x="7680" y="27075"/>
                  </a:lnTo>
                  <a:lnTo>
                    <a:pt x="7636" y="27118"/>
                  </a:lnTo>
                  <a:lnTo>
                    <a:pt x="6934" y="31463"/>
                  </a:lnTo>
                  <a:lnTo>
                    <a:pt x="6363" y="35763"/>
                  </a:lnTo>
                  <a:lnTo>
                    <a:pt x="6012" y="38308"/>
                  </a:lnTo>
                  <a:lnTo>
                    <a:pt x="5661" y="40546"/>
                  </a:lnTo>
                  <a:lnTo>
                    <a:pt x="5047" y="43179"/>
                  </a:lnTo>
                  <a:lnTo>
                    <a:pt x="4301" y="45592"/>
                  </a:lnTo>
                  <a:lnTo>
                    <a:pt x="3379" y="47128"/>
                  </a:lnTo>
                  <a:lnTo>
                    <a:pt x="2063" y="48927"/>
                  </a:lnTo>
                  <a:lnTo>
                    <a:pt x="746" y="51209"/>
                  </a:lnTo>
                  <a:lnTo>
                    <a:pt x="746" y="51253"/>
                  </a:lnTo>
                  <a:lnTo>
                    <a:pt x="527" y="52042"/>
                  </a:lnTo>
                  <a:lnTo>
                    <a:pt x="527" y="52086"/>
                  </a:lnTo>
                  <a:lnTo>
                    <a:pt x="176" y="55685"/>
                  </a:lnTo>
                  <a:lnTo>
                    <a:pt x="0" y="57659"/>
                  </a:lnTo>
                  <a:lnTo>
                    <a:pt x="0" y="57703"/>
                  </a:lnTo>
                  <a:lnTo>
                    <a:pt x="44" y="58010"/>
                  </a:lnTo>
                  <a:lnTo>
                    <a:pt x="88" y="58054"/>
                  </a:lnTo>
                  <a:lnTo>
                    <a:pt x="132" y="58142"/>
                  </a:lnTo>
                  <a:lnTo>
                    <a:pt x="1317" y="58625"/>
                  </a:lnTo>
                  <a:lnTo>
                    <a:pt x="2063" y="59414"/>
                  </a:lnTo>
                  <a:lnTo>
                    <a:pt x="3248" y="61652"/>
                  </a:lnTo>
                  <a:lnTo>
                    <a:pt x="4432" y="63890"/>
                  </a:lnTo>
                  <a:lnTo>
                    <a:pt x="5749" y="65865"/>
                  </a:lnTo>
                  <a:lnTo>
                    <a:pt x="6670" y="67006"/>
                  </a:lnTo>
                  <a:lnTo>
                    <a:pt x="6714" y="67050"/>
                  </a:lnTo>
                  <a:lnTo>
                    <a:pt x="9347" y="68936"/>
                  </a:lnTo>
                  <a:lnTo>
                    <a:pt x="9391" y="68936"/>
                  </a:lnTo>
                  <a:lnTo>
                    <a:pt x="10137" y="69244"/>
                  </a:lnTo>
                  <a:lnTo>
                    <a:pt x="10268" y="69244"/>
                  </a:lnTo>
                  <a:lnTo>
                    <a:pt x="10883" y="69024"/>
                  </a:lnTo>
                  <a:lnTo>
                    <a:pt x="10927" y="68980"/>
                  </a:lnTo>
                  <a:lnTo>
                    <a:pt x="13340" y="66611"/>
                  </a:lnTo>
                  <a:lnTo>
                    <a:pt x="17114" y="64417"/>
                  </a:lnTo>
                  <a:lnTo>
                    <a:pt x="18562" y="63627"/>
                  </a:lnTo>
                  <a:lnTo>
                    <a:pt x="20010" y="63495"/>
                  </a:lnTo>
                  <a:lnTo>
                    <a:pt x="22028" y="63100"/>
                  </a:lnTo>
                  <a:lnTo>
                    <a:pt x="22906" y="63056"/>
                  </a:lnTo>
                  <a:lnTo>
                    <a:pt x="26899" y="64373"/>
                  </a:lnTo>
                  <a:lnTo>
                    <a:pt x="29356" y="65075"/>
                  </a:lnTo>
                  <a:lnTo>
                    <a:pt x="31156" y="65601"/>
                  </a:lnTo>
                  <a:lnTo>
                    <a:pt x="31199" y="65601"/>
                  </a:lnTo>
                  <a:lnTo>
                    <a:pt x="31287" y="65558"/>
                  </a:lnTo>
                  <a:lnTo>
                    <a:pt x="33569" y="63846"/>
                  </a:lnTo>
                  <a:lnTo>
                    <a:pt x="33613" y="63802"/>
                  </a:lnTo>
                  <a:lnTo>
                    <a:pt x="35280" y="62091"/>
                  </a:lnTo>
                  <a:lnTo>
                    <a:pt x="36641" y="59678"/>
                  </a:lnTo>
                  <a:lnTo>
                    <a:pt x="37079" y="59239"/>
                  </a:lnTo>
                  <a:lnTo>
                    <a:pt x="38176" y="58712"/>
                  </a:lnTo>
                  <a:lnTo>
                    <a:pt x="40414" y="58361"/>
                  </a:lnTo>
                  <a:lnTo>
                    <a:pt x="40458" y="58317"/>
                  </a:lnTo>
                  <a:lnTo>
                    <a:pt x="43047" y="57264"/>
                  </a:lnTo>
                  <a:lnTo>
                    <a:pt x="43091" y="57220"/>
                  </a:lnTo>
                  <a:lnTo>
                    <a:pt x="45153" y="55597"/>
                  </a:lnTo>
                  <a:lnTo>
                    <a:pt x="47216" y="53929"/>
                  </a:lnTo>
                  <a:lnTo>
                    <a:pt x="48313" y="53403"/>
                  </a:lnTo>
                  <a:lnTo>
                    <a:pt x="50068" y="53359"/>
                  </a:lnTo>
                  <a:lnTo>
                    <a:pt x="50902" y="53403"/>
                  </a:lnTo>
                  <a:lnTo>
                    <a:pt x="53096" y="53534"/>
                  </a:lnTo>
                  <a:lnTo>
                    <a:pt x="54193" y="53666"/>
                  </a:lnTo>
                  <a:lnTo>
                    <a:pt x="55246" y="53842"/>
                  </a:lnTo>
                  <a:lnTo>
                    <a:pt x="56299" y="54061"/>
                  </a:lnTo>
                  <a:lnTo>
                    <a:pt x="57352" y="54412"/>
                  </a:lnTo>
                  <a:lnTo>
                    <a:pt x="57835" y="54631"/>
                  </a:lnTo>
                  <a:lnTo>
                    <a:pt x="58362" y="54851"/>
                  </a:lnTo>
                  <a:lnTo>
                    <a:pt x="58844" y="55114"/>
                  </a:lnTo>
                  <a:lnTo>
                    <a:pt x="59327" y="55421"/>
                  </a:lnTo>
                  <a:lnTo>
                    <a:pt x="60512" y="56518"/>
                  </a:lnTo>
                  <a:lnTo>
                    <a:pt x="60556" y="56518"/>
                  </a:lnTo>
                  <a:lnTo>
                    <a:pt x="65382" y="58493"/>
                  </a:lnTo>
                  <a:lnTo>
                    <a:pt x="65426" y="58537"/>
                  </a:lnTo>
                  <a:lnTo>
                    <a:pt x="66436" y="58581"/>
                  </a:lnTo>
                  <a:lnTo>
                    <a:pt x="68454" y="59019"/>
                  </a:lnTo>
                  <a:lnTo>
                    <a:pt x="70692" y="59327"/>
                  </a:lnTo>
                  <a:lnTo>
                    <a:pt x="70736" y="59370"/>
                  </a:lnTo>
                  <a:lnTo>
                    <a:pt x="73062" y="59414"/>
                  </a:lnTo>
                  <a:lnTo>
                    <a:pt x="75431" y="59546"/>
                  </a:lnTo>
                  <a:lnTo>
                    <a:pt x="75475" y="59546"/>
                  </a:lnTo>
                  <a:lnTo>
                    <a:pt x="79161" y="59370"/>
                  </a:lnTo>
                  <a:lnTo>
                    <a:pt x="79205" y="59370"/>
                  </a:lnTo>
                  <a:lnTo>
                    <a:pt x="81706" y="58712"/>
                  </a:lnTo>
                  <a:lnTo>
                    <a:pt x="81750" y="58668"/>
                  </a:lnTo>
                  <a:lnTo>
                    <a:pt x="81794" y="58625"/>
                  </a:lnTo>
                  <a:lnTo>
                    <a:pt x="81838" y="58537"/>
                  </a:lnTo>
                  <a:lnTo>
                    <a:pt x="81838" y="58493"/>
                  </a:lnTo>
                  <a:lnTo>
                    <a:pt x="81794" y="58405"/>
                  </a:lnTo>
                  <a:lnTo>
                    <a:pt x="81750" y="58361"/>
                  </a:lnTo>
                  <a:lnTo>
                    <a:pt x="81618" y="58361"/>
                  </a:lnTo>
                  <a:lnTo>
                    <a:pt x="79117" y="59019"/>
                  </a:lnTo>
                  <a:lnTo>
                    <a:pt x="75475" y="59195"/>
                  </a:lnTo>
                  <a:lnTo>
                    <a:pt x="73105" y="59063"/>
                  </a:lnTo>
                  <a:lnTo>
                    <a:pt x="70736" y="59019"/>
                  </a:lnTo>
                  <a:lnTo>
                    <a:pt x="68498" y="58668"/>
                  </a:lnTo>
                  <a:lnTo>
                    <a:pt x="66523" y="58273"/>
                  </a:lnTo>
                  <a:lnTo>
                    <a:pt x="66479" y="58230"/>
                  </a:lnTo>
                  <a:lnTo>
                    <a:pt x="65470" y="58186"/>
                  </a:lnTo>
                  <a:lnTo>
                    <a:pt x="62530" y="56957"/>
                  </a:lnTo>
                  <a:lnTo>
                    <a:pt x="60687" y="56211"/>
                  </a:lnTo>
                  <a:lnTo>
                    <a:pt x="59546" y="55158"/>
                  </a:lnTo>
                  <a:lnTo>
                    <a:pt x="59020" y="54851"/>
                  </a:lnTo>
                  <a:lnTo>
                    <a:pt x="58537" y="54544"/>
                  </a:lnTo>
                  <a:lnTo>
                    <a:pt x="58010" y="54324"/>
                  </a:lnTo>
                  <a:lnTo>
                    <a:pt x="57484" y="54105"/>
                  </a:lnTo>
                  <a:lnTo>
                    <a:pt x="56957" y="53885"/>
                  </a:lnTo>
                  <a:lnTo>
                    <a:pt x="56431" y="53754"/>
                  </a:lnTo>
                  <a:lnTo>
                    <a:pt x="55378" y="53491"/>
                  </a:lnTo>
                  <a:lnTo>
                    <a:pt x="54281" y="53315"/>
                  </a:lnTo>
                  <a:lnTo>
                    <a:pt x="53184" y="53183"/>
                  </a:lnTo>
                  <a:lnTo>
                    <a:pt x="50902" y="53052"/>
                  </a:lnTo>
                  <a:lnTo>
                    <a:pt x="50068" y="53008"/>
                  </a:lnTo>
                  <a:lnTo>
                    <a:pt x="48269" y="53052"/>
                  </a:lnTo>
                  <a:lnTo>
                    <a:pt x="48181" y="53052"/>
                  </a:lnTo>
                  <a:lnTo>
                    <a:pt x="47040" y="53666"/>
                  </a:lnTo>
                  <a:lnTo>
                    <a:pt x="46996" y="53666"/>
                  </a:lnTo>
                  <a:lnTo>
                    <a:pt x="44934" y="55290"/>
                  </a:lnTo>
                  <a:lnTo>
                    <a:pt x="42872" y="56913"/>
                  </a:lnTo>
                  <a:lnTo>
                    <a:pt x="40371" y="58010"/>
                  </a:lnTo>
                  <a:lnTo>
                    <a:pt x="38089" y="58361"/>
                  </a:lnTo>
                  <a:lnTo>
                    <a:pt x="38045" y="58405"/>
                  </a:lnTo>
                  <a:lnTo>
                    <a:pt x="36904" y="58932"/>
                  </a:lnTo>
                  <a:lnTo>
                    <a:pt x="36860" y="58932"/>
                  </a:lnTo>
                  <a:lnTo>
                    <a:pt x="36377" y="59458"/>
                  </a:lnTo>
                  <a:lnTo>
                    <a:pt x="36333" y="59502"/>
                  </a:lnTo>
                  <a:lnTo>
                    <a:pt x="35017" y="61872"/>
                  </a:lnTo>
                  <a:lnTo>
                    <a:pt x="33350" y="63583"/>
                  </a:lnTo>
                  <a:lnTo>
                    <a:pt x="31156" y="65207"/>
                  </a:lnTo>
                  <a:lnTo>
                    <a:pt x="29444" y="64724"/>
                  </a:lnTo>
                  <a:lnTo>
                    <a:pt x="27031" y="64066"/>
                  </a:lnTo>
                  <a:lnTo>
                    <a:pt x="22994" y="62705"/>
                  </a:lnTo>
                  <a:lnTo>
                    <a:pt x="22906" y="62705"/>
                  </a:lnTo>
                  <a:lnTo>
                    <a:pt x="21985" y="62749"/>
                  </a:lnTo>
                  <a:lnTo>
                    <a:pt x="19966" y="63144"/>
                  </a:lnTo>
                  <a:lnTo>
                    <a:pt x="18474" y="63276"/>
                  </a:lnTo>
                  <a:lnTo>
                    <a:pt x="18430" y="63276"/>
                  </a:lnTo>
                  <a:lnTo>
                    <a:pt x="13165" y="66304"/>
                  </a:lnTo>
                  <a:lnTo>
                    <a:pt x="13121" y="66347"/>
                  </a:lnTo>
                  <a:lnTo>
                    <a:pt x="10707" y="68717"/>
                  </a:lnTo>
                  <a:lnTo>
                    <a:pt x="10181" y="68893"/>
                  </a:lnTo>
                  <a:lnTo>
                    <a:pt x="9566" y="68629"/>
                  </a:lnTo>
                  <a:lnTo>
                    <a:pt x="6934" y="66786"/>
                  </a:lnTo>
                  <a:lnTo>
                    <a:pt x="6012" y="65645"/>
                  </a:lnTo>
                  <a:lnTo>
                    <a:pt x="4740" y="63715"/>
                  </a:lnTo>
                  <a:lnTo>
                    <a:pt x="3555" y="61477"/>
                  </a:lnTo>
                  <a:lnTo>
                    <a:pt x="2326" y="59239"/>
                  </a:lnTo>
                  <a:lnTo>
                    <a:pt x="2326" y="59195"/>
                  </a:lnTo>
                  <a:lnTo>
                    <a:pt x="1536" y="58361"/>
                  </a:lnTo>
                  <a:lnTo>
                    <a:pt x="1492" y="58317"/>
                  </a:lnTo>
                  <a:lnTo>
                    <a:pt x="395" y="57835"/>
                  </a:lnTo>
                  <a:lnTo>
                    <a:pt x="351" y="57659"/>
                  </a:lnTo>
                  <a:lnTo>
                    <a:pt x="527" y="55685"/>
                  </a:lnTo>
                  <a:lnTo>
                    <a:pt x="878" y="52130"/>
                  </a:lnTo>
                  <a:lnTo>
                    <a:pt x="1054" y="51340"/>
                  </a:lnTo>
                  <a:lnTo>
                    <a:pt x="2370" y="49102"/>
                  </a:lnTo>
                  <a:lnTo>
                    <a:pt x="3686" y="47347"/>
                  </a:lnTo>
                  <a:lnTo>
                    <a:pt x="3686" y="47303"/>
                  </a:lnTo>
                  <a:lnTo>
                    <a:pt x="4608" y="45768"/>
                  </a:lnTo>
                  <a:lnTo>
                    <a:pt x="4608" y="45724"/>
                  </a:lnTo>
                  <a:lnTo>
                    <a:pt x="5398" y="43266"/>
                  </a:lnTo>
                  <a:lnTo>
                    <a:pt x="5968" y="40634"/>
                  </a:lnTo>
                  <a:lnTo>
                    <a:pt x="6363" y="38396"/>
                  </a:lnTo>
                  <a:lnTo>
                    <a:pt x="6670" y="35807"/>
                  </a:lnTo>
                  <a:lnTo>
                    <a:pt x="7285" y="31506"/>
                  </a:lnTo>
                  <a:lnTo>
                    <a:pt x="7987" y="27206"/>
                  </a:lnTo>
                  <a:lnTo>
                    <a:pt x="8952" y="25539"/>
                  </a:lnTo>
                  <a:lnTo>
                    <a:pt x="10663" y="23257"/>
                  </a:lnTo>
                  <a:lnTo>
                    <a:pt x="12594" y="20756"/>
                  </a:lnTo>
                  <a:lnTo>
                    <a:pt x="14788" y="17860"/>
                  </a:lnTo>
                  <a:lnTo>
                    <a:pt x="18694" y="12945"/>
                  </a:lnTo>
                  <a:lnTo>
                    <a:pt x="25934" y="7109"/>
                  </a:lnTo>
                  <a:lnTo>
                    <a:pt x="29708" y="4081"/>
                  </a:lnTo>
                  <a:lnTo>
                    <a:pt x="32384" y="1756"/>
                  </a:lnTo>
                  <a:lnTo>
                    <a:pt x="34491" y="308"/>
                  </a:lnTo>
                  <a:lnTo>
                    <a:pt x="34534" y="264"/>
                  </a:lnTo>
                  <a:lnTo>
                    <a:pt x="34534" y="176"/>
                  </a:lnTo>
                  <a:lnTo>
                    <a:pt x="34534" y="132"/>
                  </a:lnTo>
                  <a:lnTo>
                    <a:pt x="34491" y="44"/>
                  </a:lnTo>
                  <a:lnTo>
                    <a:pt x="344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47"/>
            <p:cNvSpPr/>
            <p:nvPr/>
          </p:nvSpPr>
          <p:spPr>
            <a:xfrm>
              <a:off x="5473050" y="4092175"/>
              <a:ext cx="560600" cy="444300"/>
            </a:xfrm>
            <a:custGeom>
              <a:avLst/>
              <a:gdLst/>
              <a:ahLst/>
              <a:cxnLst/>
              <a:rect l="l" t="t" r="r" b="b"/>
              <a:pathLst>
                <a:path w="22424" h="17772" extrusionOk="0">
                  <a:moveTo>
                    <a:pt x="6188" y="483"/>
                  </a:moveTo>
                  <a:lnTo>
                    <a:pt x="6671" y="1361"/>
                  </a:lnTo>
                  <a:lnTo>
                    <a:pt x="6758" y="1448"/>
                  </a:lnTo>
                  <a:lnTo>
                    <a:pt x="8514" y="2107"/>
                  </a:lnTo>
                  <a:lnTo>
                    <a:pt x="12551" y="3862"/>
                  </a:lnTo>
                  <a:lnTo>
                    <a:pt x="12814" y="4213"/>
                  </a:lnTo>
                  <a:lnTo>
                    <a:pt x="13384" y="5441"/>
                  </a:lnTo>
                  <a:lnTo>
                    <a:pt x="14394" y="7197"/>
                  </a:lnTo>
                  <a:lnTo>
                    <a:pt x="14920" y="9391"/>
                  </a:lnTo>
                  <a:lnTo>
                    <a:pt x="15359" y="10707"/>
                  </a:lnTo>
                  <a:lnTo>
                    <a:pt x="15359" y="10751"/>
                  </a:lnTo>
                  <a:lnTo>
                    <a:pt x="16105" y="11936"/>
                  </a:lnTo>
                  <a:lnTo>
                    <a:pt x="16149" y="11980"/>
                  </a:lnTo>
                  <a:lnTo>
                    <a:pt x="17070" y="12682"/>
                  </a:lnTo>
                  <a:lnTo>
                    <a:pt x="17114" y="12682"/>
                  </a:lnTo>
                  <a:lnTo>
                    <a:pt x="19440" y="13384"/>
                  </a:lnTo>
                  <a:lnTo>
                    <a:pt x="19528" y="13384"/>
                  </a:lnTo>
                  <a:lnTo>
                    <a:pt x="20712" y="13252"/>
                  </a:lnTo>
                  <a:lnTo>
                    <a:pt x="21985" y="13472"/>
                  </a:lnTo>
                  <a:lnTo>
                    <a:pt x="22029" y="13515"/>
                  </a:lnTo>
                  <a:lnTo>
                    <a:pt x="21897" y="13603"/>
                  </a:lnTo>
                  <a:lnTo>
                    <a:pt x="20669" y="14130"/>
                  </a:lnTo>
                  <a:lnTo>
                    <a:pt x="16105" y="15534"/>
                  </a:lnTo>
                  <a:lnTo>
                    <a:pt x="13735" y="16368"/>
                  </a:lnTo>
                  <a:lnTo>
                    <a:pt x="11234" y="17421"/>
                  </a:lnTo>
                  <a:lnTo>
                    <a:pt x="10883" y="17377"/>
                  </a:lnTo>
                  <a:lnTo>
                    <a:pt x="8733" y="16499"/>
                  </a:lnTo>
                  <a:lnTo>
                    <a:pt x="5223" y="15051"/>
                  </a:lnTo>
                  <a:lnTo>
                    <a:pt x="5179" y="15051"/>
                  </a:lnTo>
                  <a:lnTo>
                    <a:pt x="747" y="13910"/>
                  </a:lnTo>
                  <a:lnTo>
                    <a:pt x="396" y="13515"/>
                  </a:lnTo>
                  <a:lnTo>
                    <a:pt x="352" y="12945"/>
                  </a:lnTo>
                  <a:lnTo>
                    <a:pt x="703" y="11716"/>
                  </a:lnTo>
                  <a:lnTo>
                    <a:pt x="1230" y="10839"/>
                  </a:lnTo>
                  <a:lnTo>
                    <a:pt x="2634" y="8732"/>
                  </a:lnTo>
                  <a:lnTo>
                    <a:pt x="5091" y="5003"/>
                  </a:lnTo>
                  <a:lnTo>
                    <a:pt x="5135" y="4959"/>
                  </a:lnTo>
                  <a:lnTo>
                    <a:pt x="5749" y="2896"/>
                  </a:lnTo>
                  <a:lnTo>
                    <a:pt x="5749" y="2853"/>
                  </a:lnTo>
                  <a:lnTo>
                    <a:pt x="6056" y="790"/>
                  </a:lnTo>
                  <a:lnTo>
                    <a:pt x="6188" y="483"/>
                  </a:lnTo>
                  <a:close/>
                  <a:moveTo>
                    <a:pt x="6144" y="0"/>
                  </a:moveTo>
                  <a:lnTo>
                    <a:pt x="6056" y="44"/>
                  </a:lnTo>
                  <a:lnTo>
                    <a:pt x="6013" y="132"/>
                  </a:lnTo>
                  <a:lnTo>
                    <a:pt x="5749" y="659"/>
                  </a:lnTo>
                  <a:lnTo>
                    <a:pt x="5705" y="702"/>
                  </a:lnTo>
                  <a:lnTo>
                    <a:pt x="5398" y="2809"/>
                  </a:lnTo>
                  <a:lnTo>
                    <a:pt x="4784" y="4827"/>
                  </a:lnTo>
                  <a:lnTo>
                    <a:pt x="2370" y="8557"/>
                  </a:lnTo>
                  <a:lnTo>
                    <a:pt x="922" y="10619"/>
                  </a:lnTo>
                  <a:lnTo>
                    <a:pt x="396" y="11541"/>
                  </a:lnTo>
                  <a:lnTo>
                    <a:pt x="352" y="11585"/>
                  </a:lnTo>
                  <a:lnTo>
                    <a:pt x="1" y="12857"/>
                  </a:lnTo>
                  <a:lnTo>
                    <a:pt x="1" y="12945"/>
                  </a:lnTo>
                  <a:lnTo>
                    <a:pt x="45" y="13603"/>
                  </a:lnTo>
                  <a:lnTo>
                    <a:pt x="89" y="13735"/>
                  </a:lnTo>
                  <a:lnTo>
                    <a:pt x="527" y="14174"/>
                  </a:lnTo>
                  <a:lnTo>
                    <a:pt x="615" y="14218"/>
                  </a:lnTo>
                  <a:lnTo>
                    <a:pt x="5091" y="15402"/>
                  </a:lnTo>
                  <a:lnTo>
                    <a:pt x="8601" y="16806"/>
                  </a:lnTo>
                  <a:lnTo>
                    <a:pt x="10752" y="17728"/>
                  </a:lnTo>
                  <a:lnTo>
                    <a:pt x="10795" y="17728"/>
                  </a:lnTo>
                  <a:lnTo>
                    <a:pt x="11234" y="17772"/>
                  </a:lnTo>
                  <a:lnTo>
                    <a:pt x="11322" y="17772"/>
                  </a:lnTo>
                  <a:lnTo>
                    <a:pt x="13867" y="16719"/>
                  </a:lnTo>
                  <a:lnTo>
                    <a:pt x="16193" y="15885"/>
                  </a:lnTo>
                  <a:lnTo>
                    <a:pt x="20756" y="14437"/>
                  </a:lnTo>
                  <a:lnTo>
                    <a:pt x="20800" y="14437"/>
                  </a:lnTo>
                  <a:lnTo>
                    <a:pt x="22073" y="13910"/>
                  </a:lnTo>
                  <a:lnTo>
                    <a:pt x="22117" y="13866"/>
                  </a:lnTo>
                  <a:lnTo>
                    <a:pt x="22380" y="13647"/>
                  </a:lnTo>
                  <a:lnTo>
                    <a:pt x="22424" y="13559"/>
                  </a:lnTo>
                  <a:lnTo>
                    <a:pt x="22424" y="13515"/>
                  </a:lnTo>
                  <a:lnTo>
                    <a:pt x="22424" y="13428"/>
                  </a:lnTo>
                  <a:lnTo>
                    <a:pt x="22380" y="13384"/>
                  </a:lnTo>
                  <a:lnTo>
                    <a:pt x="22204" y="13208"/>
                  </a:lnTo>
                  <a:lnTo>
                    <a:pt x="22117" y="13121"/>
                  </a:lnTo>
                  <a:lnTo>
                    <a:pt x="20756" y="12901"/>
                  </a:lnTo>
                  <a:lnTo>
                    <a:pt x="20712" y="12901"/>
                  </a:lnTo>
                  <a:lnTo>
                    <a:pt x="19528" y="13033"/>
                  </a:lnTo>
                  <a:lnTo>
                    <a:pt x="17246" y="12375"/>
                  </a:lnTo>
                  <a:lnTo>
                    <a:pt x="16368" y="11716"/>
                  </a:lnTo>
                  <a:lnTo>
                    <a:pt x="15666" y="10575"/>
                  </a:lnTo>
                  <a:lnTo>
                    <a:pt x="15271" y="9303"/>
                  </a:lnTo>
                  <a:lnTo>
                    <a:pt x="14745" y="7109"/>
                  </a:lnTo>
                  <a:lnTo>
                    <a:pt x="14701" y="7065"/>
                  </a:lnTo>
                  <a:lnTo>
                    <a:pt x="13692" y="5310"/>
                  </a:lnTo>
                  <a:lnTo>
                    <a:pt x="13121" y="4081"/>
                  </a:lnTo>
                  <a:lnTo>
                    <a:pt x="13077" y="4037"/>
                  </a:lnTo>
                  <a:lnTo>
                    <a:pt x="12814" y="3642"/>
                  </a:lnTo>
                  <a:lnTo>
                    <a:pt x="12726" y="3555"/>
                  </a:lnTo>
                  <a:lnTo>
                    <a:pt x="8645" y="1756"/>
                  </a:lnTo>
                  <a:lnTo>
                    <a:pt x="6934" y="1141"/>
                  </a:lnTo>
                  <a:lnTo>
                    <a:pt x="6495" y="307"/>
                  </a:lnTo>
                  <a:lnTo>
                    <a:pt x="6451" y="264"/>
                  </a:lnTo>
                  <a:lnTo>
                    <a:pt x="6276" y="88"/>
                  </a:lnTo>
                  <a:lnTo>
                    <a:pt x="6232" y="44"/>
                  </a:lnTo>
                  <a:lnTo>
                    <a:pt x="61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47"/>
            <p:cNvSpPr/>
            <p:nvPr/>
          </p:nvSpPr>
          <p:spPr>
            <a:xfrm>
              <a:off x="5446725" y="4038425"/>
              <a:ext cx="650550" cy="557300"/>
            </a:xfrm>
            <a:custGeom>
              <a:avLst/>
              <a:gdLst/>
              <a:ahLst/>
              <a:cxnLst/>
              <a:rect l="l" t="t" r="r" b="b"/>
              <a:pathLst>
                <a:path w="26022" h="22292" extrusionOk="0">
                  <a:moveTo>
                    <a:pt x="10225" y="351"/>
                  </a:moveTo>
                  <a:lnTo>
                    <a:pt x="10795" y="571"/>
                  </a:lnTo>
                  <a:lnTo>
                    <a:pt x="12946" y="2238"/>
                  </a:lnTo>
                  <a:lnTo>
                    <a:pt x="14832" y="3554"/>
                  </a:lnTo>
                  <a:lnTo>
                    <a:pt x="16017" y="4871"/>
                  </a:lnTo>
                  <a:lnTo>
                    <a:pt x="17026" y="6494"/>
                  </a:lnTo>
                  <a:lnTo>
                    <a:pt x="17948" y="8337"/>
                  </a:lnTo>
                  <a:lnTo>
                    <a:pt x="18431" y="10926"/>
                  </a:lnTo>
                  <a:lnTo>
                    <a:pt x="18957" y="13691"/>
                  </a:lnTo>
                  <a:lnTo>
                    <a:pt x="18957" y="13779"/>
                  </a:lnTo>
                  <a:lnTo>
                    <a:pt x="19308" y="14174"/>
                  </a:lnTo>
                  <a:lnTo>
                    <a:pt x="19396" y="14217"/>
                  </a:lnTo>
                  <a:lnTo>
                    <a:pt x="20800" y="14568"/>
                  </a:lnTo>
                  <a:lnTo>
                    <a:pt x="20844" y="14568"/>
                  </a:lnTo>
                  <a:lnTo>
                    <a:pt x="21941" y="14612"/>
                  </a:lnTo>
                  <a:lnTo>
                    <a:pt x="25364" y="15227"/>
                  </a:lnTo>
                  <a:lnTo>
                    <a:pt x="25583" y="15358"/>
                  </a:lnTo>
                  <a:lnTo>
                    <a:pt x="25671" y="15622"/>
                  </a:lnTo>
                  <a:lnTo>
                    <a:pt x="25583" y="16368"/>
                  </a:lnTo>
                  <a:lnTo>
                    <a:pt x="25408" y="16631"/>
                  </a:lnTo>
                  <a:lnTo>
                    <a:pt x="24969" y="16894"/>
                  </a:lnTo>
                  <a:lnTo>
                    <a:pt x="23916" y="17026"/>
                  </a:lnTo>
                  <a:lnTo>
                    <a:pt x="23872" y="17070"/>
                  </a:lnTo>
                  <a:lnTo>
                    <a:pt x="19659" y="18693"/>
                  </a:lnTo>
                  <a:lnTo>
                    <a:pt x="19615" y="18693"/>
                  </a:lnTo>
                  <a:lnTo>
                    <a:pt x="19133" y="19044"/>
                  </a:lnTo>
                  <a:lnTo>
                    <a:pt x="17772" y="19659"/>
                  </a:lnTo>
                  <a:lnTo>
                    <a:pt x="13165" y="21370"/>
                  </a:lnTo>
                  <a:lnTo>
                    <a:pt x="11805" y="21940"/>
                  </a:lnTo>
                  <a:lnTo>
                    <a:pt x="11278" y="21853"/>
                  </a:lnTo>
                  <a:lnTo>
                    <a:pt x="10093" y="21370"/>
                  </a:lnTo>
                  <a:lnTo>
                    <a:pt x="8075" y="20492"/>
                  </a:lnTo>
                  <a:lnTo>
                    <a:pt x="5661" y="19439"/>
                  </a:lnTo>
                  <a:lnTo>
                    <a:pt x="878" y="17377"/>
                  </a:lnTo>
                  <a:lnTo>
                    <a:pt x="483" y="16543"/>
                  </a:lnTo>
                  <a:lnTo>
                    <a:pt x="396" y="16236"/>
                  </a:lnTo>
                  <a:lnTo>
                    <a:pt x="352" y="15885"/>
                  </a:lnTo>
                  <a:lnTo>
                    <a:pt x="352" y="15534"/>
                  </a:lnTo>
                  <a:lnTo>
                    <a:pt x="396" y="15183"/>
                  </a:lnTo>
                  <a:lnTo>
                    <a:pt x="440" y="14832"/>
                  </a:lnTo>
                  <a:lnTo>
                    <a:pt x="571" y="14481"/>
                  </a:lnTo>
                  <a:lnTo>
                    <a:pt x="834" y="13822"/>
                  </a:lnTo>
                  <a:lnTo>
                    <a:pt x="1186" y="13120"/>
                  </a:lnTo>
                  <a:lnTo>
                    <a:pt x="1580" y="12462"/>
                  </a:lnTo>
                  <a:lnTo>
                    <a:pt x="2458" y="11190"/>
                  </a:lnTo>
                  <a:lnTo>
                    <a:pt x="3116" y="10312"/>
                  </a:lnTo>
                  <a:lnTo>
                    <a:pt x="3380" y="9873"/>
                  </a:lnTo>
                  <a:lnTo>
                    <a:pt x="3643" y="9434"/>
                  </a:lnTo>
                  <a:lnTo>
                    <a:pt x="4915" y="6889"/>
                  </a:lnTo>
                  <a:lnTo>
                    <a:pt x="4915" y="6846"/>
                  </a:lnTo>
                  <a:lnTo>
                    <a:pt x="5617" y="4388"/>
                  </a:lnTo>
                  <a:lnTo>
                    <a:pt x="6144" y="2326"/>
                  </a:lnTo>
                  <a:lnTo>
                    <a:pt x="6890" y="1492"/>
                  </a:lnTo>
                  <a:lnTo>
                    <a:pt x="8382" y="966"/>
                  </a:lnTo>
                  <a:lnTo>
                    <a:pt x="8470" y="922"/>
                  </a:lnTo>
                  <a:lnTo>
                    <a:pt x="8909" y="351"/>
                  </a:lnTo>
                  <a:close/>
                  <a:moveTo>
                    <a:pt x="8865" y="0"/>
                  </a:moveTo>
                  <a:lnTo>
                    <a:pt x="8777" y="44"/>
                  </a:lnTo>
                  <a:lnTo>
                    <a:pt x="8733" y="88"/>
                  </a:lnTo>
                  <a:lnTo>
                    <a:pt x="8206" y="658"/>
                  </a:lnTo>
                  <a:lnTo>
                    <a:pt x="6758" y="1185"/>
                  </a:lnTo>
                  <a:lnTo>
                    <a:pt x="6671" y="1229"/>
                  </a:lnTo>
                  <a:lnTo>
                    <a:pt x="5837" y="2150"/>
                  </a:lnTo>
                  <a:lnTo>
                    <a:pt x="5793" y="2194"/>
                  </a:lnTo>
                  <a:lnTo>
                    <a:pt x="5310" y="4300"/>
                  </a:lnTo>
                  <a:lnTo>
                    <a:pt x="4608" y="6758"/>
                  </a:lnTo>
                  <a:lnTo>
                    <a:pt x="3336" y="9303"/>
                  </a:lnTo>
                  <a:lnTo>
                    <a:pt x="3072" y="9698"/>
                  </a:lnTo>
                  <a:lnTo>
                    <a:pt x="2809" y="10093"/>
                  </a:lnTo>
                  <a:lnTo>
                    <a:pt x="2195" y="11014"/>
                  </a:lnTo>
                  <a:lnTo>
                    <a:pt x="1712" y="11672"/>
                  </a:lnTo>
                  <a:lnTo>
                    <a:pt x="1229" y="12331"/>
                  </a:lnTo>
                  <a:lnTo>
                    <a:pt x="834" y="13033"/>
                  </a:lnTo>
                  <a:lnTo>
                    <a:pt x="483" y="13735"/>
                  </a:lnTo>
                  <a:lnTo>
                    <a:pt x="176" y="14437"/>
                  </a:lnTo>
                  <a:lnTo>
                    <a:pt x="89" y="14832"/>
                  </a:lnTo>
                  <a:lnTo>
                    <a:pt x="45" y="15183"/>
                  </a:lnTo>
                  <a:lnTo>
                    <a:pt x="1" y="15534"/>
                  </a:lnTo>
                  <a:lnTo>
                    <a:pt x="1" y="15929"/>
                  </a:lnTo>
                  <a:lnTo>
                    <a:pt x="89" y="16280"/>
                  </a:lnTo>
                  <a:lnTo>
                    <a:pt x="176" y="16675"/>
                  </a:lnTo>
                  <a:lnTo>
                    <a:pt x="176" y="16719"/>
                  </a:lnTo>
                  <a:lnTo>
                    <a:pt x="615" y="17596"/>
                  </a:lnTo>
                  <a:lnTo>
                    <a:pt x="703" y="17684"/>
                  </a:lnTo>
                  <a:lnTo>
                    <a:pt x="5530" y="19746"/>
                  </a:lnTo>
                  <a:lnTo>
                    <a:pt x="7899" y="20843"/>
                  </a:lnTo>
                  <a:lnTo>
                    <a:pt x="9962" y="21721"/>
                  </a:lnTo>
                  <a:lnTo>
                    <a:pt x="11190" y="22160"/>
                  </a:lnTo>
                  <a:lnTo>
                    <a:pt x="11190" y="22204"/>
                  </a:lnTo>
                  <a:lnTo>
                    <a:pt x="11805" y="22291"/>
                  </a:lnTo>
                  <a:lnTo>
                    <a:pt x="11892" y="22291"/>
                  </a:lnTo>
                  <a:lnTo>
                    <a:pt x="13297" y="21721"/>
                  </a:lnTo>
                  <a:lnTo>
                    <a:pt x="17904" y="20010"/>
                  </a:lnTo>
                  <a:lnTo>
                    <a:pt x="19308" y="19351"/>
                  </a:lnTo>
                  <a:lnTo>
                    <a:pt x="19835" y="19000"/>
                  </a:lnTo>
                  <a:lnTo>
                    <a:pt x="23960" y="17377"/>
                  </a:lnTo>
                  <a:lnTo>
                    <a:pt x="25057" y="17245"/>
                  </a:lnTo>
                  <a:lnTo>
                    <a:pt x="25100" y="17201"/>
                  </a:lnTo>
                  <a:lnTo>
                    <a:pt x="25627" y="16938"/>
                  </a:lnTo>
                  <a:lnTo>
                    <a:pt x="25671" y="16850"/>
                  </a:lnTo>
                  <a:lnTo>
                    <a:pt x="25890" y="16499"/>
                  </a:lnTo>
                  <a:lnTo>
                    <a:pt x="25934" y="16411"/>
                  </a:lnTo>
                  <a:lnTo>
                    <a:pt x="26022" y="15622"/>
                  </a:lnTo>
                  <a:lnTo>
                    <a:pt x="26022" y="15490"/>
                  </a:lnTo>
                  <a:lnTo>
                    <a:pt x="25846" y="15183"/>
                  </a:lnTo>
                  <a:lnTo>
                    <a:pt x="25803" y="15139"/>
                  </a:lnTo>
                  <a:lnTo>
                    <a:pt x="25539" y="14919"/>
                  </a:lnTo>
                  <a:lnTo>
                    <a:pt x="25451" y="14876"/>
                  </a:lnTo>
                  <a:lnTo>
                    <a:pt x="21985" y="14261"/>
                  </a:lnTo>
                  <a:lnTo>
                    <a:pt x="20844" y="14217"/>
                  </a:lnTo>
                  <a:lnTo>
                    <a:pt x="19528" y="13866"/>
                  </a:lnTo>
                  <a:lnTo>
                    <a:pt x="19264" y="13603"/>
                  </a:lnTo>
                  <a:lnTo>
                    <a:pt x="18782" y="10882"/>
                  </a:lnTo>
                  <a:lnTo>
                    <a:pt x="18299" y="8250"/>
                  </a:lnTo>
                  <a:lnTo>
                    <a:pt x="18255" y="8162"/>
                  </a:lnTo>
                  <a:lnTo>
                    <a:pt x="17334" y="6319"/>
                  </a:lnTo>
                  <a:lnTo>
                    <a:pt x="16324" y="4651"/>
                  </a:lnTo>
                  <a:lnTo>
                    <a:pt x="16280" y="4651"/>
                  </a:lnTo>
                  <a:lnTo>
                    <a:pt x="15052" y="3291"/>
                  </a:lnTo>
                  <a:lnTo>
                    <a:pt x="13165" y="1975"/>
                  </a:lnTo>
                  <a:lnTo>
                    <a:pt x="11015" y="307"/>
                  </a:lnTo>
                  <a:lnTo>
                    <a:pt x="10971" y="263"/>
                  </a:lnTo>
                  <a:lnTo>
                    <a:pt x="10357" y="44"/>
                  </a:lnTo>
                  <a:lnTo>
                    <a:pt x="1026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47"/>
            <p:cNvSpPr/>
            <p:nvPr/>
          </p:nvSpPr>
          <p:spPr>
            <a:xfrm>
              <a:off x="5262425" y="3874975"/>
              <a:ext cx="889700" cy="781075"/>
            </a:xfrm>
            <a:custGeom>
              <a:avLst/>
              <a:gdLst/>
              <a:ahLst/>
              <a:cxnLst/>
              <a:rect l="l" t="t" r="r" b="b"/>
              <a:pathLst>
                <a:path w="35588" h="31243" extrusionOk="0">
                  <a:moveTo>
                    <a:pt x="16807" y="351"/>
                  </a:moveTo>
                  <a:lnTo>
                    <a:pt x="17070" y="658"/>
                  </a:lnTo>
                  <a:lnTo>
                    <a:pt x="17509" y="1404"/>
                  </a:lnTo>
                  <a:lnTo>
                    <a:pt x="18431" y="3467"/>
                  </a:lnTo>
                  <a:lnTo>
                    <a:pt x="18475" y="3554"/>
                  </a:lnTo>
                  <a:lnTo>
                    <a:pt x="19879" y="4344"/>
                  </a:lnTo>
                  <a:lnTo>
                    <a:pt x="21766" y="5968"/>
                  </a:lnTo>
                  <a:lnTo>
                    <a:pt x="23784" y="7811"/>
                  </a:lnTo>
                  <a:lnTo>
                    <a:pt x="25627" y="10092"/>
                  </a:lnTo>
                  <a:lnTo>
                    <a:pt x="27689" y="13427"/>
                  </a:lnTo>
                  <a:lnTo>
                    <a:pt x="28128" y="15490"/>
                  </a:lnTo>
                  <a:lnTo>
                    <a:pt x="28567" y="18298"/>
                  </a:lnTo>
                  <a:lnTo>
                    <a:pt x="28918" y="19746"/>
                  </a:lnTo>
                  <a:lnTo>
                    <a:pt x="28962" y="19834"/>
                  </a:lnTo>
                  <a:lnTo>
                    <a:pt x="29489" y="20273"/>
                  </a:lnTo>
                  <a:lnTo>
                    <a:pt x="29576" y="20317"/>
                  </a:lnTo>
                  <a:lnTo>
                    <a:pt x="30761" y="20536"/>
                  </a:lnTo>
                  <a:lnTo>
                    <a:pt x="32955" y="20931"/>
                  </a:lnTo>
                  <a:lnTo>
                    <a:pt x="35237" y="21852"/>
                  </a:lnTo>
                  <a:lnTo>
                    <a:pt x="35193" y="21940"/>
                  </a:lnTo>
                  <a:lnTo>
                    <a:pt x="34842" y="22511"/>
                  </a:lnTo>
                  <a:lnTo>
                    <a:pt x="34272" y="24046"/>
                  </a:lnTo>
                  <a:lnTo>
                    <a:pt x="33877" y="24661"/>
                  </a:lnTo>
                  <a:lnTo>
                    <a:pt x="33350" y="25012"/>
                  </a:lnTo>
                  <a:lnTo>
                    <a:pt x="31024" y="25319"/>
                  </a:lnTo>
                  <a:lnTo>
                    <a:pt x="30980" y="25319"/>
                  </a:lnTo>
                  <a:lnTo>
                    <a:pt x="28172" y="26372"/>
                  </a:lnTo>
                  <a:lnTo>
                    <a:pt x="28128" y="26372"/>
                  </a:lnTo>
                  <a:lnTo>
                    <a:pt x="26636" y="27557"/>
                  </a:lnTo>
                  <a:lnTo>
                    <a:pt x="24223" y="28654"/>
                  </a:lnTo>
                  <a:lnTo>
                    <a:pt x="21941" y="29575"/>
                  </a:lnTo>
                  <a:lnTo>
                    <a:pt x="20361" y="30234"/>
                  </a:lnTo>
                  <a:lnTo>
                    <a:pt x="19220" y="30716"/>
                  </a:lnTo>
                  <a:lnTo>
                    <a:pt x="18826" y="30848"/>
                  </a:lnTo>
                  <a:lnTo>
                    <a:pt x="18475" y="30892"/>
                  </a:lnTo>
                  <a:lnTo>
                    <a:pt x="18167" y="30848"/>
                  </a:lnTo>
                  <a:lnTo>
                    <a:pt x="17816" y="30760"/>
                  </a:lnTo>
                  <a:lnTo>
                    <a:pt x="17421" y="30628"/>
                  </a:lnTo>
                  <a:lnTo>
                    <a:pt x="16895" y="30409"/>
                  </a:lnTo>
                  <a:lnTo>
                    <a:pt x="16105" y="30058"/>
                  </a:lnTo>
                  <a:lnTo>
                    <a:pt x="15096" y="29619"/>
                  </a:lnTo>
                  <a:lnTo>
                    <a:pt x="13779" y="29137"/>
                  </a:lnTo>
                  <a:lnTo>
                    <a:pt x="12068" y="28566"/>
                  </a:lnTo>
                  <a:lnTo>
                    <a:pt x="9303" y="27952"/>
                  </a:lnTo>
                  <a:lnTo>
                    <a:pt x="9303" y="27908"/>
                  </a:lnTo>
                  <a:lnTo>
                    <a:pt x="9260" y="27952"/>
                  </a:lnTo>
                  <a:lnTo>
                    <a:pt x="7592" y="28303"/>
                  </a:lnTo>
                  <a:lnTo>
                    <a:pt x="5749" y="28171"/>
                  </a:lnTo>
                  <a:lnTo>
                    <a:pt x="5705" y="28171"/>
                  </a:lnTo>
                  <a:lnTo>
                    <a:pt x="4477" y="28347"/>
                  </a:lnTo>
                  <a:lnTo>
                    <a:pt x="4433" y="28347"/>
                  </a:lnTo>
                  <a:lnTo>
                    <a:pt x="966" y="29531"/>
                  </a:lnTo>
                  <a:lnTo>
                    <a:pt x="747" y="29400"/>
                  </a:lnTo>
                  <a:lnTo>
                    <a:pt x="352" y="28610"/>
                  </a:lnTo>
                  <a:lnTo>
                    <a:pt x="396" y="27952"/>
                  </a:lnTo>
                  <a:lnTo>
                    <a:pt x="615" y="26855"/>
                  </a:lnTo>
                  <a:lnTo>
                    <a:pt x="1405" y="25538"/>
                  </a:lnTo>
                  <a:lnTo>
                    <a:pt x="2151" y="24836"/>
                  </a:lnTo>
                  <a:lnTo>
                    <a:pt x="4038" y="24222"/>
                  </a:lnTo>
                  <a:lnTo>
                    <a:pt x="5530" y="24924"/>
                  </a:lnTo>
                  <a:lnTo>
                    <a:pt x="5661" y="24924"/>
                  </a:lnTo>
                  <a:lnTo>
                    <a:pt x="6144" y="24792"/>
                  </a:lnTo>
                  <a:lnTo>
                    <a:pt x="6188" y="24749"/>
                  </a:lnTo>
                  <a:lnTo>
                    <a:pt x="6583" y="24485"/>
                  </a:lnTo>
                  <a:lnTo>
                    <a:pt x="6627" y="24441"/>
                  </a:lnTo>
                  <a:lnTo>
                    <a:pt x="6890" y="24003"/>
                  </a:lnTo>
                  <a:lnTo>
                    <a:pt x="6890" y="23915"/>
                  </a:lnTo>
                  <a:lnTo>
                    <a:pt x="6846" y="23037"/>
                  </a:lnTo>
                  <a:lnTo>
                    <a:pt x="6715" y="22291"/>
                  </a:lnTo>
                  <a:lnTo>
                    <a:pt x="6846" y="21501"/>
                  </a:lnTo>
                  <a:lnTo>
                    <a:pt x="7855" y="19132"/>
                  </a:lnTo>
                  <a:lnTo>
                    <a:pt x="10269" y="15621"/>
                  </a:lnTo>
                  <a:lnTo>
                    <a:pt x="10269" y="15578"/>
                  </a:lnTo>
                  <a:lnTo>
                    <a:pt x="11278" y="13735"/>
                  </a:lnTo>
                  <a:lnTo>
                    <a:pt x="11278" y="13647"/>
                  </a:lnTo>
                  <a:lnTo>
                    <a:pt x="11278" y="12813"/>
                  </a:lnTo>
                  <a:lnTo>
                    <a:pt x="12156" y="8995"/>
                  </a:lnTo>
                  <a:lnTo>
                    <a:pt x="12375" y="8469"/>
                  </a:lnTo>
                  <a:lnTo>
                    <a:pt x="13253" y="7547"/>
                  </a:lnTo>
                  <a:lnTo>
                    <a:pt x="14569" y="6670"/>
                  </a:lnTo>
                  <a:lnTo>
                    <a:pt x="15447" y="6319"/>
                  </a:lnTo>
                  <a:lnTo>
                    <a:pt x="15491" y="6275"/>
                  </a:lnTo>
                  <a:lnTo>
                    <a:pt x="15535" y="6187"/>
                  </a:lnTo>
                  <a:lnTo>
                    <a:pt x="15622" y="5880"/>
                  </a:lnTo>
                  <a:lnTo>
                    <a:pt x="15622" y="5836"/>
                  </a:lnTo>
                  <a:lnTo>
                    <a:pt x="15447" y="3598"/>
                  </a:lnTo>
                  <a:lnTo>
                    <a:pt x="15535" y="1843"/>
                  </a:lnTo>
                  <a:lnTo>
                    <a:pt x="15842" y="965"/>
                  </a:lnTo>
                  <a:lnTo>
                    <a:pt x="16456" y="395"/>
                  </a:lnTo>
                  <a:lnTo>
                    <a:pt x="16807" y="351"/>
                  </a:lnTo>
                  <a:close/>
                  <a:moveTo>
                    <a:pt x="16851" y="0"/>
                  </a:moveTo>
                  <a:lnTo>
                    <a:pt x="16368" y="88"/>
                  </a:lnTo>
                  <a:lnTo>
                    <a:pt x="16281" y="132"/>
                  </a:lnTo>
                  <a:lnTo>
                    <a:pt x="15578" y="746"/>
                  </a:lnTo>
                  <a:lnTo>
                    <a:pt x="15535" y="790"/>
                  </a:lnTo>
                  <a:lnTo>
                    <a:pt x="15183" y="1755"/>
                  </a:lnTo>
                  <a:lnTo>
                    <a:pt x="15183" y="1799"/>
                  </a:lnTo>
                  <a:lnTo>
                    <a:pt x="15096" y="3554"/>
                  </a:lnTo>
                  <a:lnTo>
                    <a:pt x="15096" y="3598"/>
                  </a:lnTo>
                  <a:lnTo>
                    <a:pt x="15271" y="5836"/>
                  </a:lnTo>
                  <a:lnTo>
                    <a:pt x="15227" y="6012"/>
                  </a:lnTo>
                  <a:lnTo>
                    <a:pt x="14438" y="6363"/>
                  </a:lnTo>
                  <a:lnTo>
                    <a:pt x="14394" y="6363"/>
                  </a:lnTo>
                  <a:lnTo>
                    <a:pt x="13033" y="7240"/>
                  </a:lnTo>
                  <a:lnTo>
                    <a:pt x="12989" y="7284"/>
                  </a:lnTo>
                  <a:lnTo>
                    <a:pt x="12112" y="8250"/>
                  </a:lnTo>
                  <a:lnTo>
                    <a:pt x="12068" y="8293"/>
                  </a:lnTo>
                  <a:lnTo>
                    <a:pt x="11849" y="8864"/>
                  </a:lnTo>
                  <a:lnTo>
                    <a:pt x="11805" y="8864"/>
                  </a:lnTo>
                  <a:lnTo>
                    <a:pt x="10971" y="12769"/>
                  </a:lnTo>
                  <a:lnTo>
                    <a:pt x="10927" y="12769"/>
                  </a:lnTo>
                  <a:lnTo>
                    <a:pt x="10927" y="13603"/>
                  </a:lnTo>
                  <a:lnTo>
                    <a:pt x="9962" y="15402"/>
                  </a:lnTo>
                  <a:lnTo>
                    <a:pt x="7548" y="18956"/>
                  </a:lnTo>
                  <a:lnTo>
                    <a:pt x="6539" y="21370"/>
                  </a:lnTo>
                  <a:lnTo>
                    <a:pt x="6495" y="21414"/>
                  </a:lnTo>
                  <a:lnTo>
                    <a:pt x="6364" y="22291"/>
                  </a:lnTo>
                  <a:lnTo>
                    <a:pt x="6364" y="22335"/>
                  </a:lnTo>
                  <a:lnTo>
                    <a:pt x="6495" y="23081"/>
                  </a:lnTo>
                  <a:lnTo>
                    <a:pt x="6539" y="23871"/>
                  </a:lnTo>
                  <a:lnTo>
                    <a:pt x="6320" y="24222"/>
                  </a:lnTo>
                  <a:lnTo>
                    <a:pt x="6012" y="24441"/>
                  </a:lnTo>
                  <a:lnTo>
                    <a:pt x="5618" y="24573"/>
                  </a:lnTo>
                  <a:lnTo>
                    <a:pt x="4126" y="23871"/>
                  </a:lnTo>
                  <a:lnTo>
                    <a:pt x="3994" y="23871"/>
                  </a:lnTo>
                  <a:lnTo>
                    <a:pt x="1975" y="24485"/>
                  </a:lnTo>
                  <a:lnTo>
                    <a:pt x="1932" y="24529"/>
                  </a:lnTo>
                  <a:lnTo>
                    <a:pt x="1142" y="25319"/>
                  </a:lnTo>
                  <a:lnTo>
                    <a:pt x="1142" y="25363"/>
                  </a:lnTo>
                  <a:lnTo>
                    <a:pt x="308" y="26723"/>
                  </a:lnTo>
                  <a:lnTo>
                    <a:pt x="308" y="26767"/>
                  </a:lnTo>
                  <a:lnTo>
                    <a:pt x="45" y="27908"/>
                  </a:lnTo>
                  <a:lnTo>
                    <a:pt x="1" y="28610"/>
                  </a:lnTo>
                  <a:lnTo>
                    <a:pt x="45" y="28698"/>
                  </a:lnTo>
                  <a:lnTo>
                    <a:pt x="484" y="29619"/>
                  </a:lnTo>
                  <a:lnTo>
                    <a:pt x="527" y="29663"/>
                  </a:lnTo>
                  <a:lnTo>
                    <a:pt x="835" y="29839"/>
                  </a:lnTo>
                  <a:lnTo>
                    <a:pt x="922" y="29883"/>
                  </a:lnTo>
                  <a:lnTo>
                    <a:pt x="1010" y="29883"/>
                  </a:lnTo>
                  <a:lnTo>
                    <a:pt x="4564" y="28654"/>
                  </a:lnTo>
                  <a:lnTo>
                    <a:pt x="5705" y="28522"/>
                  </a:lnTo>
                  <a:lnTo>
                    <a:pt x="7592" y="28654"/>
                  </a:lnTo>
                  <a:lnTo>
                    <a:pt x="7636" y="28654"/>
                  </a:lnTo>
                  <a:lnTo>
                    <a:pt x="9303" y="28303"/>
                  </a:lnTo>
                  <a:lnTo>
                    <a:pt x="11980" y="28917"/>
                  </a:lnTo>
                  <a:lnTo>
                    <a:pt x="13648" y="29488"/>
                  </a:lnTo>
                  <a:lnTo>
                    <a:pt x="14964" y="29970"/>
                  </a:lnTo>
                  <a:lnTo>
                    <a:pt x="15973" y="30365"/>
                  </a:lnTo>
                  <a:lnTo>
                    <a:pt x="16763" y="30716"/>
                  </a:lnTo>
                  <a:lnTo>
                    <a:pt x="17685" y="31111"/>
                  </a:lnTo>
                  <a:lnTo>
                    <a:pt x="18080" y="31199"/>
                  </a:lnTo>
                  <a:lnTo>
                    <a:pt x="18387" y="31243"/>
                  </a:lnTo>
                  <a:lnTo>
                    <a:pt x="18782" y="31199"/>
                  </a:lnTo>
                  <a:lnTo>
                    <a:pt x="19220" y="31067"/>
                  </a:lnTo>
                  <a:lnTo>
                    <a:pt x="19791" y="30848"/>
                  </a:lnTo>
                  <a:lnTo>
                    <a:pt x="20493" y="30541"/>
                  </a:lnTo>
                  <a:lnTo>
                    <a:pt x="22073" y="29883"/>
                  </a:lnTo>
                  <a:lnTo>
                    <a:pt x="24355" y="29005"/>
                  </a:lnTo>
                  <a:lnTo>
                    <a:pt x="26812" y="27864"/>
                  </a:lnTo>
                  <a:lnTo>
                    <a:pt x="26856" y="27820"/>
                  </a:lnTo>
                  <a:lnTo>
                    <a:pt x="28348" y="26679"/>
                  </a:lnTo>
                  <a:lnTo>
                    <a:pt x="31112" y="25670"/>
                  </a:lnTo>
                  <a:lnTo>
                    <a:pt x="33438" y="25363"/>
                  </a:lnTo>
                  <a:lnTo>
                    <a:pt x="33526" y="25363"/>
                  </a:lnTo>
                  <a:lnTo>
                    <a:pt x="34096" y="24968"/>
                  </a:lnTo>
                  <a:lnTo>
                    <a:pt x="34140" y="24924"/>
                  </a:lnTo>
                  <a:lnTo>
                    <a:pt x="34579" y="24222"/>
                  </a:lnTo>
                  <a:lnTo>
                    <a:pt x="34623" y="24178"/>
                  </a:lnTo>
                  <a:lnTo>
                    <a:pt x="35149" y="22686"/>
                  </a:lnTo>
                  <a:lnTo>
                    <a:pt x="35500" y="22072"/>
                  </a:lnTo>
                  <a:lnTo>
                    <a:pt x="35500" y="22028"/>
                  </a:lnTo>
                  <a:lnTo>
                    <a:pt x="35588" y="21765"/>
                  </a:lnTo>
                  <a:lnTo>
                    <a:pt x="35588" y="21677"/>
                  </a:lnTo>
                  <a:lnTo>
                    <a:pt x="35500" y="21589"/>
                  </a:lnTo>
                  <a:lnTo>
                    <a:pt x="33087" y="20580"/>
                  </a:lnTo>
                  <a:lnTo>
                    <a:pt x="33043" y="20580"/>
                  </a:lnTo>
                  <a:lnTo>
                    <a:pt x="30849" y="20185"/>
                  </a:lnTo>
                  <a:lnTo>
                    <a:pt x="29664" y="20009"/>
                  </a:lnTo>
                  <a:lnTo>
                    <a:pt x="29225" y="19615"/>
                  </a:lnTo>
                  <a:lnTo>
                    <a:pt x="28918" y="18254"/>
                  </a:lnTo>
                  <a:lnTo>
                    <a:pt x="28479" y="15446"/>
                  </a:lnTo>
                  <a:lnTo>
                    <a:pt x="28040" y="13340"/>
                  </a:lnTo>
                  <a:lnTo>
                    <a:pt x="28040" y="13252"/>
                  </a:lnTo>
                  <a:lnTo>
                    <a:pt x="25934" y="9917"/>
                  </a:lnTo>
                  <a:lnTo>
                    <a:pt x="24091" y="7547"/>
                  </a:lnTo>
                  <a:lnTo>
                    <a:pt x="24047" y="7547"/>
                  </a:lnTo>
                  <a:lnTo>
                    <a:pt x="21985" y="5704"/>
                  </a:lnTo>
                  <a:lnTo>
                    <a:pt x="20098" y="4081"/>
                  </a:lnTo>
                  <a:lnTo>
                    <a:pt x="20054" y="4081"/>
                  </a:lnTo>
                  <a:lnTo>
                    <a:pt x="18738" y="3247"/>
                  </a:lnTo>
                  <a:lnTo>
                    <a:pt x="17816" y="1273"/>
                  </a:lnTo>
                  <a:lnTo>
                    <a:pt x="17378" y="439"/>
                  </a:lnTo>
                  <a:lnTo>
                    <a:pt x="17334" y="439"/>
                  </a:lnTo>
                  <a:lnTo>
                    <a:pt x="16983" y="44"/>
                  </a:lnTo>
                  <a:lnTo>
                    <a:pt x="1693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47"/>
            <p:cNvSpPr/>
            <p:nvPr/>
          </p:nvSpPr>
          <p:spPr>
            <a:xfrm>
              <a:off x="6038025" y="3987950"/>
              <a:ext cx="388375" cy="286350"/>
            </a:xfrm>
            <a:custGeom>
              <a:avLst/>
              <a:gdLst/>
              <a:ahLst/>
              <a:cxnLst/>
              <a:rect l="l" t="t" r="r" b="b"/>
              <a:pathLst>
                <a:path w="15535" h="11454" extrusionOk="0">
                  <a:moveTo>
                    <a:pt x="2545" y="352"/>
                  </a:moveTo>
                  <a:lnTo>
                    <a:pt x="5134" y="527"/>
                  </a:lnTo>
                  <a:lnTo>
                    <a:pt x="7504" y="1010"/>
                  </a:lnTo>
                  <a:lnTo>
                    <a:pt x="9786" y="1317"/>
                  </a:lnTo>
                  <a:lnTo>
                    <a:pt x="9830" y="1317"/>
                  </a:lnTo>
                  <a:lnTo>
                    <a:pt x="11760" y="1010"/>
                  </a:lnTo>
                  <a:lnTo>
                    <a:pt x="12813" y="1142"/>
                  </a:lnTo>
                  <a:lnTo>
                    <a:pt x="14130" y="1800"/>
                  </a:lnTo>
                  <a:lnTo>
                    <a:pt x="14569" y="2195"/>
                  </a:lnTo>
                  <a:lnTo>
                    <a:pt x="15139" y="3906"/>
                  </a:lnTo>
                  <a:lnTo>
                    <a:pt x="15183" y="4345"/>
                  </a:lnTo>
                  <a:lnTo>
                    <a:pt x="14481" y="5486"/>
                  </a:lnTo>
                  <a:lnTo>
                    <a:pt x="12857" y="7504"/>
                  </a:lnTo>
                  <a:lnTo>
                    <a:pt x="11936" y="8952"/>
                  </a:lnTo>
                  <a:lnTo>
                    <a:pt x="10356" y="10005"/>
                  </a:lnTo>
                  <a:lnTo>
                    <a:pt x="7855" y="11015"/>
                  </a:lnTo>
                  <a:lnTo>
                    <a:pt x="6758" y="11102"/>
                  </a:lnTo>
                  <a:lnTo>
                    <a:pt x="5924" y="11059"/>
                  </a:lnTo>
                  <a:lnTo>
                    <a:pt x="4520" y="10313"/>
                  </a:lnTo>
                  <a:lnTo>
                    <a:pt x="3072" y="9303"/>
                  </a:lnTo>
                  <a:lnTo>
                    <a:pt x="2721" y="8865"/>
                  </a:lnTo>
                  <a:lnTo>
                    <a:pt x="2326" y="6802"/>
                  </a:lnTo>
                  <a:lnTo>
                    <a:pt x="2282" y="6714"/>
                  </a:lnTo>
                  <a:lnTo>
                    <a:pt x="527" y="4082"/>
                  </a:lnTo>
                  <a:lnTo>
                    <a:pt x="351" y="3160"/>
                  </a:lnTo>
                  <a:lnTo>
                    <a:pt x="834" y="2063"/>
                  </a:lnTo>
                  <a:lnTo>
                    <a:pt x="1580" y="922"/>
                  </a:lnTo>
                  <a:lnTo>
                    <a:pt x="2019" y="527"/>
                  </a:lnTo>
                  <a:lnTo>
                    <a:pt x="2545" y="352"/>
                  </a:lnTo>
                  <a:close/>
                  <a:moveTo>
                    <a:pt x="2545" y="1"/>
                  </a:moveTo>
                  <a:lnTo>
                    <a:pt x="2458" y="45"/>
                  </a:lnTo>
                  <a:lnTo>
                    <a:pt x="1887" y="220"/>
                  </a:lnTo>
                  <a:lnTo>
                    <a:pt x="1843" y="264"/>
                  </a:lnTo>
                  <a:lnTo>
                    <a:pt x="1317" y="659"/>
                  </a:lnTo>
                  <a:lnTo>
                    <a:pt x="1273" y="703"/>
                  </a:lnTo>
                  <a:lnTo>
                    <a:pt x="527" y="1888"/>
                  </a:lnTo>
                  <a:lnTo>
                    <a:pt x="527" y="1931"/>
                  </a:lnTo>
                  <a:lnTo>
                    <a:pt x="44" y="3072"/>
                  </a:lnTo>
                  <a:lnTo>
                    <a:pt x="0" y="3204"/>
                  </a:lnTo>
                  <a:lnTo>
                    <a:pt x="176" y="4169"/>
                  </a:lnTo>
                  <a:lnTo>
                    <a:pt x="220" y="4257"/>
                  </a:lnTo>
                  <a:lnTo>
                    <a:pt x="1975" y="6890"/>
                  </a:lnTo>
                  <a:lnTo>
                    <a:pt x="2414" y="8952"/>
                  </a:lnTo>
                  <a:lnTo>
                    <a:pt x="2458" y="9040"/>
                  </a:lnTo>
                  <a:lnTo>
                    <a:pt x="2809" y="9523"/>
                  </a:lnTo>
                  <a:lnTo>
                    <a:pt x="2853" y="9567"/>
                  </a:lnTo>
                  <a:lnTo>
                    <a:pt x="4345" y="10620"/>
                  </a:lnTo>
                  <a:lnTo>
                    <a:pt x="5793" y="11366"/>
                  </a:lnTo>
                  <a:lnTo>
                    <a:pt x="5880" y="11410"/>
                  </a:lnTo>
                  <a:lnTo>
                    <a:pt x="6758" y="11453"/>
                  </a:lnTo>
                  <a:lnTo>
                    <a:pt x="7943" y="11322"/>
                  </a:lnTo>
                  <a:lnTo>
                    <a:pt x="7987" y="11322"/>
                  </a:lnTo>
                  <a:lnTo>
                    <a:pt x="10488" y="10313"/>
                  </a:lnTo>
                  <a:lnTo>
                    <a:pt x="10532" y="10313"/>
                  </a:lnTo>
                  <a:lnTo>
                    <a:pt x="12155" y="9216"/>
                  </a:lnTo>
                  <a:lnTo>
                    <a:pt x="12199" y="9172"/>
                  </a:lnTo>
                  <a:lnTo>
                    <a:pt x="13165" y="7724"/>
                  </a:lnTo>
                  <a:lnTo>
                    <a:pt x="14788" y="5705"/>
                  </a:lnTo>
                  <a:lnTo>
                    <a:pt x="15490" y="4476"/>
                  </a:lnTo>
                  <a:lnTo>
                    <a:pt x="15534" y="4389"/>
                  </a:lnTo>
                  <a:lnTo>
                    <a:pt x="15490" y="3862"/>
                  </a:lnTo>
                  <a:lnTo>
                    <a:pt x="15490" y="3818"/>
                  </a:lnTo>
                  <a:lnTo>
                    <a:pt x="14876" y="2063"/>
                  </a:lnTo>
                  <a:lnTo>
                    <a:pt x="14832" y="1975"/>
                  </a:lnTo>
                  <a:lnTo>
                    <a:pt x="14393" y="1536"/>
                  </a:lnTo>
                  <a:lnTo>
                    <a:pt x="14349" y="1493"/>
                  </a:lnTo>
                  <a:lnTo>
                    <a:pt x="12945" y="834"/>
                  </a:lnTo>
                  <a:lnTo>
                    <a:pt x="12901" y="791"/>
                  </a:lnTo>
                  <a:lnTo>
                    <a:pt x="11804" y="659"/>
                  </a:lnTo>
                  <a:lnTo>
                    <a:pt x="11760" y="659"/>
                  </a:lnTo>
                  <a:lnTo>
                    <a:pt x="9830" y="966"/>
                  </a:lnTo>
                  <a:lnTo>
                    <a:pt x="7548" y="659"/>
                  </a:lnTo>
                  <a:lnTo>
                    <a:pt x="5178" y="176"/>
                  </a:lnTo>
                  <a:lnTo>
                    <a:pt x="254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0" name="Google Shape;820;p47"/>
            <p:cNvSpPr/>
            <p:nvPr/>
          </p:nvSpPr>
          <p:spPr>
            <a:xfrm>
              <a:off x="6096175" y="1773100"/>
              <a:ext cx="942350" cy="1522675"/>
            </a:xfrm>
            <a:custGeom>
              <a:avLst/>
              <a:gdLst/>
              <a:ahLst/>
              <a:cxnLst/>
              <a:rect l="l" t="t" r="r" b="b"/>
              <a:pathLst>
                <a:path w="37694" h="60907" extrusionOk="0">
                  <a:moveTo>
                    <a:pt x="35982" y="0"/>
                  </a:moveTo>
                  <a:lnTo>
                    <a:pt x="35938" y="44"/>
                  </a:lnTo>
                  <a:lnTo>
                    <a:pt x="35894" y="88"/>
                  </a:lnTo>
                  <a:lnTo>
                    <a:pt x="35894" y="176"/>
                  </a:lnTo>
                  <a:lnTo>
                    <a:pt x="35894" y="220"/>
                  </a:lnTo>
                  <a:lnTo>
                    <a:pt x="35938" y="307"/>
                  </a:lnTo>
                  <a:lnTo>
                    <a:pt x="36070" y="395"/>
                  </a:lnTo>
                  <a:lnTo>
                    <a:pt x="37079" y="1975"/>
                  </a:lnTo>
                  <a:lnTo>
                    <a:pt x="37298" y="2765"/>
                  </a:lnTo>
                  <a:lnTo>
                    <a:pt x="37342" y="3598"/>
                  </a:lnTo>
                  <a:lnTo>
                    <a:pt x="37035" y="5529"/>
                  </a:lnTo>
                  <a:lnTo>
                    <a:pt x="37035" y="5573"/>
                  </a:lnTo>
                  <a:lnTo>
                    <a:pt x="36904" y="8820"/>
                  </a:lnTo>
                  <a:lnTo>
                    <a:pt x="36640" y="9829"/>
                  </a:lnTo>
                  <a:lnTo>
                    <a:pt x="35850" y="11760"/>
                  </a:lnTo>
                  <a:lnTo>
                    <a:pt x="34578" y="14569"/>
                  </a:lnTo>
                  <a:lnTo>
                    <a:pt x="33393" y="17026"/>
                  </a:lnTo>
                  <a:lnTo>
                    <a:pt x="31111" y="20405"/>
                  </a:lnTo>
                  <a:lnTo>
                    <a:pt x="31111" y="20536"/>
                  </a:lnTo>
                  <a:lnTo>
                    <a:pt x="31155" y="20624"/>
                  </a:lnTo>
                  <a:lnTo>
                    <a:pt x="31506" y="21063"/>
                  </a:lnTo>
                  <a:lnTo>
                    <a:pt x="32472" y="22511"/>
                  </a:lnTo>
                  <a:lnTo>
                    <a:pt x="32867" y="24573"/>
                  </a:lnTo>
                  <a:lnTo>
                    <a:pt x="33525" y="26767"/>
                  </a:lnTo>
                  <a:lnTo>
                    <a:pt x="33613" y="28523"/>
                  </a:lnTo>
                  <a:lnTo>
                    <a:pt x="33656" y="31638"/>
                  </a:lnTo>
                  <a:lnTo>
                    <a:pt x="33656" y="35368"/>
                  </a:lnTo>
                  <a:lnTo>
                    <a:pt x="33437" y="38088"/>
                  </a:lnTo>
                  <a:lnTo>
                    <a:pt x="33130" y="38922"/>
                  </a:lnTo>
                  <a:lnTo>
                    <a:pt x="30804" y="41774"/>
                  </a:lnTo>
                  <a:lnTo>
                    <a:pt x="28391" y="43442"/>
                  </a:lnTo>
                  <a:lnTo>
                    <a:pt x="25495" y="44978"/>
                  </a:lnTo>
                  <a:lnTo>
                    <a:pt x="23301" y="46119"/>
                  </a:lnTo>
                  <a:lnTo>
                    <a:pt x="20097" y="47874"/>
                  </a:lnTo>
                  <a:lnTo>
                    <a:pt x="16894" y="49936"/>
                  </a:lnTo>
                  <a:lnTo>
                    <a:pt x="16016" y="50726"/>
                  </a:lnTo>
                  <a:lnTo>
                    <a:pt x="14042" y="51516"/>
                  </a:lnTo>
                  <a:lnTo>
                    <a:pt x="13998" y="51516"/>
                  </a:lnTo>
                  <a:lnTo>
                    <a:pt x="12682" y="52306"/>
                  </a:lnTo>
                  <a:lnTo>
                    <a:pt x="12638" y="52306"/>
                  </a:lnTo>
                  <a:lnTo>
                    <a:pt x="11146" y="53490"/>
                  </a:lnTo>
                  <a:lnTo>
                    <a:pt x="9127" y="54500"/>
                  </a:lnTo>
                  <a:lnTo>
                    <a:pt x="5222" y="56694"/>
                  </a:lnTo>
                  <a:lnTo>
                    <a:pt x="3335" y="58098"/>
                  </a:lnTo>
                  <a:lnTo>
                    <a:pt x="88" y="60599"/>
                  </a:lnTo>
                  <a:lnTo>
                    <a:pt x="44" y="60643"/>
                  </a:lnTo>
                  <a:lnTo>
                    <a:pt x="0" y="60731"/>
                  </a:lnTo>
                  <a:lnTo>
                    <a:pt x="0" y="60775"/>
                  </a:lnTo>
                  <a:lnTo>
                    <a:pt x="44" y="60862"/>
                  </a:lnTo>
                  <a:lnTo>
                    <a:pt x="88" y="60906"/>
                  </a:lnTo>
                  <a:lnTo>
                    <a:pt x="307" y="60906"/>
                  </a:lnTo>
                  <a:lnTo>
                    <a:pt x="3554" y="58405"/>
                  </a:lnTo>
                  <a:lnTo>
                    <a:pt x="5397" y="56957"/>
                  </a:lnTo>
                  <a:lnTo>
                    <a:pt x="9303" y="54807"/>
                  </a:lnTo>
                  <a:lnTo>
                    <a:pt x="11277" y="53798"/>
                  </a:lnTo>
                  <a:lnTo>
                    <a:pt x="11321" y="53754"/>
                  </a:lnTo>
                  <a:lnTo>
                    <a:pt x="12857" y="52613"/>
                  </a:lnTo>
                  <a:lnTo>
                    <a:pt x="14173" y="51823"/>
                  </a:lnTo>
                  <a:lnTo>
                    <a:pt x="16148" y="51033"/>
                  </a:lnTo>
                  <a:lnTo>
                    <a:pt x="16192" y="50989"/>
                  </a:lnTo>
                  <a:lnTo>
                    <a:pt x="17113" y="50243"/>
                  </a:lnTo>
                  <a:lnTo>
                    <a:pt x="20273" y="48181"/>
                  </a:lnTo>
                  <a:lnTo>
                    <a:pt x="23476" y="46426"/>
                  </a:lnTo>
                  <a:lnTo>
                    <a:pt x="25626" y="45285"/>
                  </a:lnTo>
                  <a:lnTo>
                    <a:pt x="28566" y="43749"/>
                  </a:lnTo>
                  <a:lnTo>
                    <a:pt x="31024" y="42038"/>
                  </a:lnTo>
                  <a:lnTo>
                    <a:pt x="31067" y="41994"/>
                  </a:lnTo>
                  <a:lnTo>
                    <a:pt x="33437" y="39098"/>
                  </a:lnTo>
                  <a:lnTo>
                    <a:pt x="33437" y="39054"/>
                  </a:lnTo>
                  <a:lnTo>
                    <a:pt x="33788" y="38176"/>
                  </a:lnTo>
                  <a:lnTo>
                    <a:pt x="33788" y="38132"/>
                  </a:lnTo>
                  <a:lnTo>
                    <a:pt x="34007" y="35368"/>
                  </a:lnTo>
                  <a:lnTo>
                    <a:pt x="34007" y="31638"/>
                  </a:lnTo>
                  <a:lnTo>
                    <a:pt x="33964" y="28523"/>
                  </a:lnTo>
                  <a:lnTo>
                    <a:pt x="33876" y="26723"/>
                  </a:lnTo>
                  <a:lnTo>
                    <a:pt x="33218" y="24486"/>
                  </a:lnTo>
                  <a:lnTo>
                    <a:pt x="32823" y="22379"/>
                  </a:lnTo>
                  <a:lnTo>
                    <a:pt x="32779" y="22335"/>
                  </a:lnTo>
                  <a:lnTo>
                    <a:pt x="31813" y="20887"/>
                  </a:lnTo>
                  <a:lnTo>
                    <a:pt x="31813" y="20843"/>
                  </a:lnTo>
                  <a:lnTo>
                    <a:pt x="31506" y="20492"/>
                  </a:lnTo>
                  <a:lnTo>
                    <a:pt x="33700" y="17201"/>
                  </a:lnTo>
                  <a:lnTo>
                    <a:pt x="34885" y="14744"/>
                  </a:lnTo>
                  <a:lnTo>
                    <a:pt x="36201" y="11892"/>
                  </a:lnTo>
                  <a:lnTo>
                    <a:pt x="36991" y="9961"/>
                  </a:lnTo>
                  <a:lnTo>
                    <a:pt x="36991" y="9917"/>
                  </a:lnTo>
                  <a:lnTo>
                    <a:pt x="37255" y="8908"/>
                  </a:lnTo>
                  <a:lnTo>
                    <a:pt x="37255" y="8864"/>
                  </a:lnTo>
                  <a:lnTo>
                    <a:pt x="37386" y="5573"/>
                  </a:lnTo>
                  <a:lnTo>
                    <a:pt x="37693" y="3642"/>
                  </a:lnTo>
                  <a:lnTo>
                    <a:pt x="37693" y="3598"/>
                  </a:lnTo>
                  <a:lnTo>
                    <a:pt x="37650" y="2721"/>
                  </a:lnTo>
                  <a:lnTo>
                    <a:pt x="37650" y="2677"/>
                  </a:lnTo>
                  <a:lnTo>
                    <a:pt x="37386" y="1843"/>
                  </a:lnTo>
                  <a:lnTo>
                    <a:pt x="37386" y="1799"/>
                  </a:lnTo>
                  <a:lnTo>
                    <a:pt x="36377" y="220"/>
                  </a:lnTo>
                  <a:lnTo>
                    <a:pt x="36333" y="176"/>
                  </a:lnTo>
                  <a:lnTo>
                    <a:pt x="36158" y="44"/>
                  </a:lnTo>
                  <a:lnTo>
                    <a:pt x="3611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1" name="Google Shape;821;p47"/>
            <p:cNvSpPr/>
            <p:nvPr/>
          </p:nvSpPr>
          <p:spPr>
            <a:xfrm>
              <a:off x="6123600" y="1816975"/>
              <a:ext cx="957700" cy="1504025"/>
            </a:xfrm>
            <a:custGeom>
              <a:avLst/>
              <a:gdLst/>
              <a:ahLst/>
              <a:cxnLst/>
              <a:rect l="l" t="t" r="r" b="b"/>
              <a:pathLst>
                <a:path w="38308" h="60161" extrusionOk="0">
                  <a:moveTo>
                    <a:pt x="36772" y="1"/>
                  </a:moveTo>
                  <a:lnTo>
                    <a:pt x="36684" y="44"/>
                  </a:lnTo>
                  <a:lnTo>
                    <a:pt x="36684" y="132"/>
                  </a:lnTo>
                  <a:lnTo>
                    <a:pt x="36684" y="176"/>
                  </a:lnTo>
                  <a:lnTo>
                    <a:pt x="36684" y="264"/>
                  </a:lnTo>
                  <a:lnTo>
                    <a:pt x="37430" y="1624"/>
                  </a:lnTo>
                  <a:lnTo>
                    <a:pt x="37913" y="3160"/>
                  </a:lnTo>
                  <a:lnTo>
                    <a:pt x="37957" y="4740"/>
                  </a:lnTo>
                  <a:lnTo>
                    <a:pt x="37298" y="7372"/>
                  </a:lnTo>
                  <a:lnTo>
                    <a:pt x="36245" y="10620"/>
                  </a:lnTo>
                  <a:lnTo>
                    <a:pt x="36245" y="10663"/>
                  </a:lnTo>
                  <a:lnTo>
                    <a:pt x="36421" y="13077"/>
                  </a:lnTo>
                  <a:lnTo>
                    <a:pt x="36158" y="15183"/>
                  </a:lnTo>
                  <a:lnTo>
                    <a:pt x="36070" y="17509"/>
                  </a:lnTo>
                  <a:lnTo>
                    <a:pt x="35807" y="20142"/>
                  </a:lnTo>
                  <a:lnTo>
                    <a:pt x="35850" y="20229"/>
                  </a:lnTo>
                  <a:lnTo>
                    <a:pt x="36465" y="22160"/>
                  </a:lnTo>
                  <a:lnTo>
                    <a:pt x="36596" y="25802"/>
                  </a:lnTo>
                  <a:lnTo>
                    <a:pt x="36904" y="27601"/>
                  </a:lnTo>
                  <a:lnTo>
                    <a:pt x="36947" y="29488"/>
                  </a:lnTo>
                  <a:lnTo>
                    <a:pt x="36860" y="32077"/>
                  </a:lnTo>
                  <a:lnTo>
                    <a:pt x="36596" y="34578"/>
                  </a:lnTo>
                  <a:lnTo>
                    <a:pt x="36070" y="36333"/>
                  </a:lnTo>
                  <a:lnTo>
                    <a:pt x="34797" y="38308"/>
                  </a:lnTo>
                  <a:lnTo>
                    <a:pt x="33042" y="41555"/>
                  </a:lnTo>
                  <a:lnTo>
                    <a:pt x="31770" y="42828"/>
                  </a:lnTo>
                  <a:lnTo>
                    <a:pt x="30848" y="43047"/>
                  </a:lnTo>
                  <a:lnTo>
                    <a:pt x="29619" y="43091"/>
                  </a:lnTo>
                  <a:lnTo>
                    <a:pt x="29532" y="43135"/>
                  </a:lnTo>
                  <a:lnTo>
                    <a:pt x="27294" y="44364"/>
                  </a:lnTo>
                  <a:lnTo>
                    <a:pt x="22028" y="47040"/>
                  </a:lnTo>
                  <a:lnTo>
                    <a:pt x="18035" y="49103"/>
                  </a:lnTo>
                  <a:lnTo>
                    <a:pt x="15534" y="50726"/>
                  </a:lnTo>
                  <a:lnTo>
                    <a:pt x="12155" y="52086"/>
                  </a:lnTo>
                  <a:lnTo>
                    <a:pt x="12111" y="52086"/>
                  </a:lnTo>
                  <a:lnTo>
                    <a:pt x="10531" y="53008"/>
                  </a:lnTo>
                  <a:lnTo>
                    <a:pt x="8996" y="53886"/>
                  </a:lnTo>
                  <a:lnTo>
                    <a:pt x="7416" y="54719"/>
                  </a:lnTo>
                  <a:lnTo>
                    <a:pt x="5880" y="55597"/>
                  </a:lnTo>
                  <a:lnTo>
                    <a:pt x="5134" y="56080"/>
                  </a:lnTo>
                  <a:lnTo>
                    <a:pt x="4432" y="56562"/>
                  </a:lnTo>
                  <a:lnTo>
                    <a:pt x="3686" y="57089"/>
                  </a:lnTo>
                  <a:lnTo>
                    <a:pt x="2984" y="57659"/>
                  </a:lnTo>
                  <a:lnTo>
                    <a:pt x="88" y="59853"/>
                  </a:lnTo>
                  <a:lnTo>
                    <a:pt x="44" y="59897"/>
                  </a:lnTo>
                  <a:lnTo>
                    <a:pt x="0" y="59985"/>
                  </a:lnTo>
                  <a:lnTo>
                    <a:pt x="0" y="60029"/>
                  </a:lnTo>
                  <a:lnTo>
                    <a:pt x="44" y="60117"/>
                  </a:lnTo>
                  <a:lnTo>
                    <a:pt x="88" y="60160"/>
                  </a:lnTo>
                  <a:lnTo>
                    <a:pt x="176" y="60160"/>
                  </a:lnTo>
                  <a:lnTo>
                    <a:pt x="307" y="60117"/>
                  </a:lnTo>
                  <a:lnTo>
                    <a:pt x="3203" y="57923"/>
                  </a:lnTo>
                  <a:lnTo>
                    <a:pt x="3905" y="57396"/>
                  </a:lnTo>
                  <a:lnTo>
                    <a:pt x="4607" y="56869"/>
                  </a:lnTo>
                  <a:lnTo>
                    <a:pt x="5353" y="56387"/>
                  </a:lnTo>
                  <a:lnTo>
                    <a:pt x="6099" y="55904"/>
                  </a:lnTo>
                  <a:lnTo>
                    <a:pt x="7635" y="55026"/>
                  </a:lnTo>
                  <a:lnTo>
                    <a:pt x="9127" y="54193"/>
                  </a:lnTo>
                  <a:lnTo>
                    <a:pt x="10707" y="53315"/>
                  </a:lnTo>
                  <a:lnTo>
                    <a:pt x="12287" y="52394"/>
                  </a:lnTo>
                  <a:lnTo>
                    <a:pt x="15665" y="51033"/>
                  </a:lnTo>
                  <a:lnTo>
                    <a:pt x="15709" y="51033"/>
                  </a:lnTo>
                  <a:lnTo>
                    <a:pt x="18210" y="49410"/>
                  </a:lnTo>
                  <a:lnTo>
                    <a:pt x="22160" y="47347"/>
                  </a:lnTo>
                  <a:lnTo>
                    <a:pt x="27469" y="44671"/>
                  </a:lnTo>
                  <a:lnTo>
                    <a:pt x="29663" y="43442"/>
                  </a:lnTo>
                  <a:lnTo>
                    <a:pt x="30892" y="43398"/>
                  </a:lnTo>
                  <a:lnTo>
                    <a:pt x="30936" y="43398"/>
                  </a:lnTo>
                  <a:lnTo>
                    <a:pt x="31901" y="43179"/>
                  </a:lnTo>
                  <a:lnTo>
                    <a:pt x="31989" y="43135"/>
                  </a:lnTo>
                  <a:lnTo>
                    <a:pt x="33349" y="41775"/>
                  </a:lnTo>
                  <a:lnTo>
                    <a:pt x="33349" y="41731"/>
                  </a:lnTo>
                  <a:lnTo>
                    <a:pt x="35104" y="38527"/>
                  </a:lnTo>
                  <a:lnTo>
                    <a:pt x="36377" y="36509"/>
                  </a:lnTo>
                  <a:lnTo>
                    <a:pt x="36377" y="36465"/>
                  </a:lnTo>
                  <a:lnTo>
                    <a:pt x="36904" y="34666"/>
                  </a:lnTo>
                  <a:lnTo>
                    <a:pt x="36904" y="34622"/>
                  </a:lnTo>
                  <a:lnTo>
                    <a:pt x="37211" y="32121"/>
                  </a:lnTo>
                  <a:lnTo>
                    <a:pt x="37298" y="29488"/>
                  </a:lnTo>
                  <a:lnTo>
                    <a:pt x="37255" y="27601"/>
                  </a:lnTo>
                  <a:lnTo>
                    <a:pt x="37211" y="27557"/>
                  </a:lnTo>
                  <a:lnTo>
                    <a:pt x="36947" y="25758"/>
                  </a:lnTo>
                  <a:lnTo>
                    <a:pt x="36816" y="22116"/>
                  </a:lnTo>
                  <a:lnTo>
                    <a:pt x="36816" y="22072"/>
                  </a:lnTo>
                  <a:lnTo>
                    <a:pt x="36201" y="20142"/>
                  </a:lnTo>
                  <a:lnTo>
                    <a:pt x="36421" y="17509"/>
                  </a:lnTo>
                  <a:lnTo>
                    <a:pt x="36509" y="15227"/>
                  </a:lnTo>
                  <a:lnTo>
                    <a:pt x="36772" y="13077"/>
                  </a:lnTo>
                  <a:lnTo>
                    <a:pt x="36596" y="10663"/>
                  </a:lnTo>
                  <a:lnTo>
                    <a:pt x="37650" y="7460"/>
                  </a:lnTo>
                  <a:lnTo>
                    <a:pt x="38264" y="4827"/>
                  </a:lnTo>
                  <a:lnTo>
                    <a:pt x="38308" y="4783"/>
                  </a:lnTo>
                  <a:lnTo>
                    <a:pt x="38264" y="3160"/>
                  </a:lnTo>
                  <a:lnTo>
                    <a:pt x="38264" y="3072"/>
                  </a:lnTo>
                  <a:lnTo>
                    <a:pt x="37737" y="1492"/>
                  </a:lnTo>
                  <a:lnTo>
                    <a:pt x="37737" y="1449"/>
                  </a:lnTo>
                  <a:lnTo>
                    <a:pt x="36991" y="88"/>
                  </a:lnTo>
                  <a:lnTo>
                    <a:pt x="36947" y="44"/>
                  </a:lnTo>
                  <a:lnTo>
                    <a:pt x="369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2" name="Google Shape;822;p47"/>
            <p:cNvSpPr/>
            <p:nvPr/>
          </p:nvSpPr>
          <p:spPr>
            <a:xfrm>
              <a:off x="6392350" y="3454800"/>
              <a:ext cx="767950" cy="217250"/>
            </a:xfrm>
            <a:custGeom>
              <a:avLst/>
              <a:gdLst/>
              <a:ahLst/>
              <a:cxnLst/>
              <a:rect l="l" t="t" r="r" b="b"/>
              <a:pathLst>
                <a:path w="30718" h="8690" extrusionOk="0">
                  <a:moveTo>
                    <a:pt x="11234" y="1"/>
                  </a:moveTo>
                  <a:lnTo>
                    <a:pt x="7899" y="1010"/>
                  </a:lnTo>
                  <a:lnTo>
                    <a:pt x="3555" y="1975"/>
                  </a:lnTo>
                  <a:lnTo>
                    <a:pt x="3511" y="1975"/>
                  </a:lnTo>
                  <a:lnTo>
                    <a:pt x="89" y="3994"/>
                  </a:lnTo>
                  <a:lnTo>
                    <a:pt x="45" y="4038"/>
                  </a:lnTo>
                  <a:lnTo>
                    <a:pt x="1" y="4126"/>
                  </a:lnTo>
                  <a:lnTo>
                    <a:pt x="1" y="4169"/>
                  </a:lnTo>
                  <a:lnTo>
                    <a:pt x="45" y="4257"/>
                  </a:lnTo>
                  <a:lnTo>
                    <a:pt x="89" y="4301"/>
                  </a:lnTo>
                  <a:lnTo>
                    <a:pt x="132" y="4345"/>
                  </a:lnTo>
                  <a:lnTo>
                    <a:pt x="220" y="4345"/>
                  </a:lnTo>
                  <a:lnTo>
                    <a:pt x="264" y="4301"/>
                  </a:lnTo>
                  <a:lnTo>
                    <a:pt x="3687" y="2326"/>
                  </a:lnTo>
                  <a:lnTo>
                    <a:pt x="7987" y="1361"/>
                  </a:lnTo>
                  <a:lnTo>
                    <a:pt x="10313" y="659"/>
                  </a:lnTo>
                  <a:lnTo>
                    <a:pt x="11278" y="352"/>
                  </a:lnTo>
                  <a:lnTo>
                    <a:pt x="11497" y="352"/>
                  </a:lnTo>
                  <a:lnTo>
                    <a:pt x="13384" y="2283"/>
                  </a:lnTo>
                  <a:lnTo>
                    <a:pt x="13428" y="2326"/>
                  </a:lnTo>
                  <a:lnTo>
                    <a:pt x="15754" y="4257"/>
                  </a:lnTo>
                  <a:lnTo>
                    <a:pt x="15798" y="4257"/>
                  </a:lnTo>
                  <a:lnTo>
                    <a:pt x="18913" y="5969"/>
                  </a:lnTo>
                  <a:lnTo>
                    <a:pt x="20888" y="6802"/>
                  </a:lnTo>
                  <a:lnTo>
                    <a:pt x="23214" y="7592"/>
                  </a:lnTo>
                  <a:lnTo>
                    <a:pt x="26022" y="8601"/>
                  </a:lnTo>
                  <a:lnTo>
                    <a:pt x="26066" y="8601"/>
                  </a:lnTo>
                  <a:lnTo>
                    <a:pt x="26943" y="8689"/>
                  </a:lnTo>
                  <a:lnTo>
                    <a:pt x="26987" y="8689"/>
                  </a:lnTo>
                  <a:lnTo>
                    <a:pt x="27777" y="8558"/>
                  </a:lnTo>
                  <a:lnTo>
                    <a:pt x="27821" y="8514"/>
                  </a:lnTo>
                  <a:lnTo>
                    <a:pt x="28874" y="7899"/>
                  </a:lnTo>
                  <a:lnTo>
                    <a:pt x="28962" y="7855"/>
                  </a:lnTo>
                  <a:lnTo>
                    <a:pt x="30366" y="5881"/>
                  </a:lnTo>
                  <a:lnTo>
                    <a:pt x="30366" y="5837"/>
                  </a:lnTo>
                  <a:lnTo>
                    <a:pt x="30717" y="5003"/>
                  </a:lnTo>
                  <a:lnTo>
                    <a:pt x="30717" y="4872"/>
                  </a:lnTo>
                  <a:lnTo>
                    <a:pt x="30322" y="3380"/>
                  </a:lnTo>
                  <a:lnTo>
                    <a:pt x="30278" y="3380"/>
                  </a:lnTo>
                  <a:lnTo>
                    <a:pt x="29225" y="1010"/>
                  </a:lnTo>
                  <a:lnTo>
                    <a:pt x="29181" y="966"/>
                  </a:lnTo>
                  <a:lnTo>
                    <a:pt x="29137" y="922"/>
                  </a:lnTo>
                  <a:lnTo>
                    <a:pt x="29050" y="922"/>
                  </a:lnTo>
                  <a:lnTo>
                    <a:pt x="28962" y="966"/>
                  </a:lnTo>
                  <a:lnTo>
                    <a:pt x="28918" y="966"/>
                  </a:lnTo>
                  <a:lnTo>
                    <a:pt x="28874" y="1054"/>
                  </a:lnTo>
                  <a:lnTo>
                    <a:pt x="28874" y="1098"/>
                  </a:lnTo>
                  <a:lnTo>
                    <a:pt x="28918" y="1186"/>
                  </a:lnTo>
                  <a:lnTo>
                    <a:pt x="29971" y="3511"/>
                  </a:lnTo>
                  <a:lnTo>
                    <a:pt x="30366" y="4915"/>
                  </a:lnTo>
                  <a:lnTo>
                    <a:pt x="30059" y="5661"/>
                  </a:lnTo>
                  <a:lnTo>
                    <a:pt x="28699" y="7636"/>
                  </a:lnTo>
                  <a:lnTo>
                    <a:pt x="27689" y="8206"/>
                  </a:lnTo>
                  <a:lnTo>
                    <a:pt x="26943" y="8338"/>
                  </a:lnTo>
                  <a:lnTo>
                    <a:pt x="26154" y="8250"/>
                  </a:lnTo>
                  <a:lnTo>
                    <a:pt x="23301" y="7285"/>
                  </a:lnTo>
                  <a:lnTo>
                    <a:pt x="21020" y="6495"/>
                  </a:lnTo>
                  <a:lnTo>
                    <a:pt x="19045" y="5618"/>
                  </a:lnTo>
                  <a:lnTo>
                    <a:pt x="15973" y="3950"/>
                  </a:lnTo>
                  <a:lnTo>
                    <a:pt x="13648" y="2063"/>
                  </a:lnTo>
                  <a:lnTo>
                    <a:pt x="11673" y="89"/>
                  </a:lnTo>
                  <a:lnTo>
                    <a:pt x="11585" y="45"/>
                  </a:lnTo>
                  <a:lnTo>
                    <a:pt x="1132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47"/>
            <p:cNvSpPr/>
            <p:nvPr/>
          </p:nvSpPr>
          <p:spPr>
            <a:xfrm>
              <a:off x="6322150" y="3238700"/>
              <a:ext cx="868850" cy="265500"/>
            </a:xfrm>
            <a:custGeom>
              <a:avLst/>
              <a:gdLst/>
              <a:ahLst/>
              <a:cxnLst/>
              <a:rect l="l" t="t" r="r" b="b"/>
              <a:pathLst>
                <a:path w="34754" h="10620" extrusionOk="0">
                  <a:moveTo>
                    <a:pt x="34491" y="0"/>
                  </a:moveTo>
                  <a:lnTo>
                    <a:pt x="34447" y="44"/>
                  </a:lnTo>
                  <a:lnTo>
                    <a:pt x="33437" y="1492"/>
                  </a:lnTo>
                  <a:lnTo>
                    <a:pt x="32033" y="3730"/>
                  </a:lnTo>
                  <a:lnTo>
                    <a:pt x="32033" y="3774"/>
                  </a:lnTo>
                  <a:lnTo>
                    <a:pt x="31419" y="5442"/>
                  </a:lnTo>
                  <a:lnTo>
                    <a:pt x="31419" y="5485"/>
                  </a:lnTo>
                  <a:lnTo>
                    <a:pt x="31156" y="7592"/>
                  </a:lnTo>
                  <a:lnTo>
                    <a:pt x="31112" y="10005"/>
                  </a:lnTo>
                  <a:lnTo>
                    <a:pt x="30936" y="10225"/>
                  </a:lnTo>
                  <a:lnTo>
                    <a:pt x="30454" y="10268"/>
                  </a:lnTo>
                  <a:lnTo>
                    <a:pt x="29971" y="10225"/>
                  </a:lnTo>
                  <a:lnTo>
                    <a:pt x="29488" y="10137"/>
                  </a:lnTo>
                  <a:lnTo>
                    <a:pt x="29005" y="10005"/>
                  </a:lnTo>
                  <a:lnTo>
                    <a:pt x="28523" y="9830"/>
                  </a:lnTo>
                  <a:lnTo>
                    <a:pt x="28040" y="9610"/>
                  </a:lnTo>
                  <a:lnTo>
                    <a:pt x="27557" y="9347"/>
                  </a:lnTo>
                  <a:lnTo>
                    <a:pt x="27119" y="9084"/>
                  </a:lnTo>
                  <a:lnTo>
                    <a:pt x="26241" y="8513"/>
                  </a:lnTo>
                  <a:lnTo>
                    <a:pt x="25451" y="7899"/>
                  </a:lnTo>
                  <a:lnTo>
                    <a:pt x="24749" y="7328"/>
                  </a:lnTo>
                  <a:lnTo>
                    <a:pt x="24179" y="6846"/>
                  </a:lnTo>
                  <a:lnTo>
                    <a:pt x="19308" y="2633"/>
                  </a:lnTo>
                  <a:lnTo>
                    <a:pt x="19264" y="2633"/>
                  </a:lnTo>
                  <a:lnTo>
                    <a:pt x="17991" y="2019"/>
                  </a:lnTo>
                  <a:lnTo>
                    <a:pt x="17948" y="2019"/>
                  </a:lnTo>
                  <a:lnTo>
                    <a:pt x="17245" y="1887"/>
                  </a:lnTo>
                  <a:lnTo>
                    <a:pt x="17158" y="1931"/>
                  </a:lnTo>
                  <a:lnTo>
                    <a:pt x="16500" y="2370"/>
                  </a:lnTo>
                  <a:lnTo>
                    <a:pt x="16456" y="2370"/>
                  </a:lnTo>
                  <a:lnTo>
                    <a:pt x="14788" y="3994"/>
                  </a:lnTo>
                  <a:lnTo>
                    <a:pt x="13603" y="4827"/>
                  </a:lnTo>
                  <a:lnTo>
                    <a:pt x="12331" y="5178"/>
                  </a:lnTo>
                  <a:lnTo>
                    <a:pt x="10312" y="5529"/>
                  </a:lnTo>
                  <a:lnTo>
                    <a:pt x="10268" y="5529"/>
                  </a:lnTo>
                  <a:lnTo>
                    <a:pt x="8338" y="6144"/>
                  </a:lnTo>
                  <a:lnTo>
                    <a:pt x="5924" y="6714"/>
                  </a:lnTo>
                  <a:lnTo>
                    <a:pt x="5880" y="6714"/>
                  </a:lnTo>
                  <a:lnTo>
                    <a:pt x="4125" y="7416"/>
                  </a:lnTo>
                  <a:lnTo>
                    <a:pt x="4081" y="7460"/>
                  </a:lnTo>
                  <a:lnTo>
                    <a:pt x="2063" y="8645"/>
                  </a:lnTo>
                  <a:lnTo>
                    <a:pt x="2063" y="8689"/>
                  </a:lnTo>
                  <a:lnTo>
                    <a:pt x="88" y="10181"/>
                  </a:lnTo>
                  <a:lnTo>
                    <a:pt x="44" y="10225"/>
                  </a:lnTo>
                  <a:lnTo>
                    <a:pt x="0" y="10268"/>
                  </a:lnTo>
                  <a:lnTo>
                    <a:pt x="44" y="10356"/>
                  </a:lnTo>
                  <a:lnTo>
                    <a:pt x="44" y="10400"/>
                  </a:lnTo>
                  <a:lnTo>
                    <a:pt x="88" y="10444"/>
                  </a:lnTo>
                  <a:lnTo>
                    <a:pt x="176" y="10488"/>
                  </a:lnTo>
                  <a:lnTo>
                    <a:pt x="220" y="10488"/>
                  </a:lnTo>
                  <a:lnTo>
                    <a:pt x="308" y="10444"/>
                  </a:lnTo>
                  <a:lnTo>
                    <a:pt x="2238" y="8952"/>
                  </a:lnTo>
                  <a:lnTo>
                    <a:pt x="4257" y="7767"/>
                  </a:lnTo>
                  <a:lnTo>
                    <a:pt x="6012" y="7021"/>
                  </a:lnTo>
                  <a:lnTo>
                    <a:pt x="8425" y="6451"/>
                  </a:lnTo>
                  <a:lnTo>
                    <a:pt x="10356" y="5837"/>
                  </a:lnTo>
                  <a:lnTo>
                    <a:pt x="12375" y="5529"/>
                  </a:lnTo>
                  <a:lnTo>
                    <a:pt x="12419" y="5529"/>
                  </a:lnTo>
                  <a:lnTo>
                    <a:pt x="13735" y="5134"/>
                  </a:lnTo>
                  <a:lnTo>
                    <a:pt x="13779" y="5134"/>
                  </a:lnTo>
                  <a:lnTo>
                    <a:pt x="15008" y="4257"/>
                  </a:lnTo>
                  <a:lnTo>
                    <a:pt x="16719" y="2633"/>
                  </a:lnTo>
                  <a:lnTo>
                    <a:pt x="17289" y="2282"/>
                  </a:lnTo>
                  <a:lnTo>
                    <a:pt x="17860" y="2326"/>
                  </a:lnTo>
                  <a:lnTo>
                    <a:pt x="19088" y="2940"/>
                  </a:lnTo>
                  <a:lnTo>
                    <a:pt x="23959" y="7109"/>
                  </a:lnTo>
                  <a:lnTo>
                    <a:pt x="24705" y="7767"/>
                  </a:lnTo>
                  <a:lnTo>
                    <a:pt x="25495" y="8382"/>
                  </a:lnTo>
                  <a:lnTo>
                    <a:pt x="26329" y="8996"/>
                  </a:lnTo>
                  <a:lnTo>
                    <a:pt x="27162" y="9522"/>
                  </a:lnTo>
                  <a:lnTo>
                    <a:pt x="27952" y="9961"/>
                  </a:lnTo>
                  <a:lnTo>
                    <a:pt x="28391" y="10181"/>
                  </a:lnTo>
                  <a:lnTo>
                    <a:pt x="28786" y="10312"/>
                  </a:lnTo>
                  <a:lnTo>
                    <a:pt x="29225" y="10444"/>
                  </a:lnTo>
                  <a:lnTo>
                    <a:pt x="29620" y="10532"/>
                  </a:lnTo>
                  <a:lnTo>
                    <a:pt x="30015" y="10619"/>
                  </a:lnTo>
                  <a:lnTo>
                    <a:pt x="30454" y="10619"/>
                  </a:lnTo>
                  <a:lnTo>
                    <a:pt x="31024" y="10576"/>
                  </a:lnTo>
                  <a:lnTo>
                    <a:pt x="31156" y="10532"/>
                  </a:lnTo>
                  <a:lnTo>
                    <a:pt x="31419" y="10225"/>
                  </a:lnTo>
                  <a:lnTo>
                    <a:pt x="31463" y="10093"/>
                  </a:lnTo>
                  <a:lnTo>
                    <a:pt x="31507" y="7636"/>
                  </a:lnTo>
                  <a:lnTo>
                    <a:pt x="31726" y="5529"/>
                  </a:lnTo>
                  <a:lnTo>
                    <a:pt x="32340" y="3906"/>
                  </a:lnTo>
                  <a:lnTo>
                    <a:pt x="33745" y="1668"/>
                  </a:lnTo>
                  <a:lnTo>
                    <a:pt x="34710" y="264"/>
                  </a:lnTo>
                  <a:lnTo>
                    <a:pt x="34754" y="176"/>
                  </a:lnTo>
                  <a:lnTo>
                    <a:pt x="34754" y="132"/>
                  </a:lnTo>
                  <a:lnTo>
                    <a:pt x="34754" y="44"/>
                  </a:lnTo>
                  <a:lnTo>
                    <a:pt x="346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47"/>
            <p:cNvSpPr/>
            <p:nvPr/>
          </p:nvSpPr>
          <p:spPr>
            <a:xfrm>
              <a:off x="6256325" y="3037950"/>
              <a:ext cx="923700" cy="403725"/>
            </a:xfrm>
            <a:custGeom>
              <a:avLst/>
              <a:gdLst/>
              <a:ahLst/>
              <a:cxnLst/>
              <a:rect l="l" t="t" r="r" b="b"/>
              <a:pathLst>
                <a:path w="36948" h="16149" extrusionOk="0">
                  <a:moveTo>
                    <a:pt x="34666" y="0"/>
                  </a:moveTo>
                  <a:lnTo>
                    <a:pt x="34622" y="88"/>
                  </a:lnTo>
                  <a:lnTo>
                    <a:pt x="34622" y="132"/>
                  </a:lnTo>
                  <a:lnTo>
                    <a:pt x="34622" y="220"/>
                  </a:lnTo>
                  <a:lnTo>
                    <a:pt x="35061" y="1931"/>
                  </a:lnTo>
                  <a:lnTo>
                    <a:pt x="35983" y="5178"/>
                  </a:lnTo>
                  <a:lnTo>
                    <a:pt x="36597" y="7811"/>
                  </a:lnTo>
                  <a:lnTo>
                    <a:pt x="35851" y="8908"/>
                  </a:lnTo>
                  <a:lnTo>
                    <a:pt x="34227" y="10927"/>
                  </a:lnTo>
                  <a:lnTo>
                    <a:pt x="33745" y="11058"/>
                  </a:lnTo>
                  <a:lnTo>
                    <a:pt x="32955" y="10795"/>
                  </a:lnTo>
                  <a:lnTo>
                    <a:pt x="29795" y="9347"/>
                  </a:lnTo>
                  <a:lnTo>
                    <a:pt x="27777" y="8381"/>
                  </a:lnTo>
                  <a:lnTo>
                    <a:pt x="23872" y="6890"/>
                  </a:lnTo>
                  <a:lnTo>
                    <a:pt x="23828" y="6890"/>
                  </a:lnTo>
                  <a:lnTo>
                    <a:pt x="22160" y="6495"/>
                  </a:lnTo>
                  <a:lnTo>
                    <a:pt x="20844" y="6451"/>
                  </a:lnTo>
                  <a:lnTo>
                    <a:pt x="20800" y="6451"/>
                  </a:lnTo>
                  <a:lnTo>
                    <a:pt x="19835" y="6670"/>
                  </a:lnTo>
                  <a:lnTo>
                    <a:pt x="19791" y="6670"/>
                  </a:lnTo>
                  <a:lnTo>
                    <a:pt x="18035" y="7548"/>
                  </a:lnTo>
                  <a:lnTo>
                    <a:pt x="15798" y="8776"/>
                  </a:lnTo>
                  <a:lnTo>
                    <a:pt x="15754" y="8776"/>
                  </a:lnTo>
                  <a:lnTo>
                    <a:pt x="13867" y="10137"/>
                  </a:lnTo>
                  <a:lnTo>
                    <a:pt x="12199" y="10356"/>
                  </a:lnTo>
                  <a:lnTo>
                    <a:pt x="9040" y="10532"/>
                  </a:lnTo>
                  <a:lnTo>
                    <a:pt x="8996" y="10532"/>
                  </a:lnTo>
                  <a:lnTo>
                    <a:pt x="7373" y="11058"/>
                  </a:lnTo>
                  <a:lnTo>
                    <a:pt x="3818" y="12638"/>
                  </a:lnTo>
                  <a:lnTo>
                    <a:pt x="3818" y="12682"/>
                  </a:lnTo>
                  <a:lnTo>
                    <a:pt x="1756" y="14042"/>
                  </a:lnTo>
                  <a:lnTo>
                    <a:pt x="44" y="15841"/>
                  </a:lnTo>
                  <a:lnTo>
                    <a:pt x="44" y="15885"/>
                  </a:lnTo>
                  <a:lnTo>
                    <a:pt x="1" y="15973"/>
                  </a:lnTo>
                  <a:lnTo>
                    <a:pt x="44" y="16017"/>
                  </a:lnTo>
                  <a:lnTo>
                    <a:pt x="88" y="16104"/>
                  </a:lnTo>
                  <a:lnTo>
                    <a:pt x="176" y="16148"/>
                  </a:lnTo>
                  <a:lnTo>
                    <a:pt x="264" y="16104"/>
                  </a:lnTo>
                  <a:lnTo>
                    <a:pt x="308" y="16061"/>
                  </a:lnTo>
                  <a:lnTo>
                    <a:pt x="1975" y="14305"/>
                  </a:lnTo>
                  <a:lnTo>
                    <a:pt x="3994" y="12945"/>
                  </a:lnTo>
                  <a:lnTo>
                    <a:pt x="7504" y="11365"/>
                  </a:lnTo>
                  <a:lnTo>
                    <a:pt x="9084" y="10883"/>
                  </a:lnTo>
                  <a:lnTo>
                    <a:pt x="12199" y="10707"/>
                  </a:lnTo>
                  <a:lnTo>
                    <a:pt x="13955" y="10488"/>
                  </a:lnTo>
                  <a:lnTo>
                    <a:pt x="14042" y="10444"/>
                  </a:lnTo>
                  <a:lnTo>
                    <a:pt x="15973" y="9084"/>
                  </a:lnTo>
                  <a:lnTo>
                    <a:pt x="18211" y="7855"/>
                  </a:lnTo>
                  <a:lnTo>
                    <a:pt x="19922" y="6977"/>
                  </a:lnTo>
                  <a:lnTo>
                    <a:pt x="20844" y="6802"/>
                  </a:lnTo>
                  <a:lnTo>
                    <a:pt x="22116" y="6846"/>
                  </a:lnTo>
                  <a:lnTo>
                    <a:pt x="23740" y="7197"/>
                  </a:lnTo>
                  <a:lnTo>
                    <a:pt x="27645" y="8733"/>
                  </a:lnTo>
                  <a:lnTo>
                    <a:pt x="29664" y="9698"/>
                  </a:lnTo>
                  <a:lnTo>
                    <a:pt x="32823" y="11146"/>
                  </a:lnTo>
                  <a:lnTo>
                    <a:pt x="32867" y="11146"/>
                  </a:lnTo>
                  <a:lnTo>
                    <a:pt x="33701" y="11409"/>
                  </a:lnTo>
                  <a:lnTo>
                    <a:pt x="33789" y="11409"/>
                  </a:lnTo>
                  <a:lnTo>
                    <a:pt x="34359" y="11234"/>
                  </a:lnTo>
                  <a:lnTo>
                    <a:pt x="34447" y="11190"/>
                  </a:lnTo>
                  <a:lnTo>
                    <a:pt x="36158" y="9084"/>
                  </a:lnTo>
                  <a:lnTo>
                    <a:pt x="36948" y="7943"/>
                  </a:lnTo>
                  <a:lnTo>
                    <a:pt x="36948" y="7899"/>
                  </a:lnTo>
                  <a:lnTo>
                    <a:pt x="36948" y="7811"/>
                  </a:lnTo>
                  <a:lnTo>
                    <a:pt x="36334" y="5090"/>
                  </a:lnTo>
                  <a:lnTo>
                    <a:pt x="35368" y="1843"/>
                  </a:lnTo>
                  <a:lnTo>
                    <a:pt x="34929" y="132"/>
                  </a:lnTo>
                  <a:lnTo>
                    <a:pt x="34929" y="44"/>
                  </a:lnTo>
                  <a:lnTo>
                    <a:pt x="3488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5" name="Google Shape;825;p47"/>
            <p:cNvSpPr/>
            <p:nvPr/>
          </p:nvSpPr>
          <p:spPr>
            <a:xfrm>
              <a:off x="6203675" y="2736275"/>
              <a:ext cx="931375" cy="657125"/>
            </a:xfrm>
            <a:custGeom>
              <a:avLst/>
              <a:gdLst/>
              <a:ahLst/>
              <a:cxnLst/>
              <a:rect l="l" t="t" r="r" b="b"/>
              <a:pathLst>
                <a:path w="37255" h="26285" extrusionOk="0">
                  <a:moveTo>
                    <a:pt x="37035" y="0"/>
                  </a:moveTo>
                  <a:lnTo>
                    <a:pt x="36992" y="44"/>
                  </a:lnTo>
                  <a:lnTo>
                    <a:pt x="36948" y="88"/>
                  </a:lnTo>
                  <a:lnTo>
                    <a:pt x="36904" y="132"/>
                  </a:lnTo>
                  <a:lnTo>
                    <a:pt x="36465" y="2326"/>
                  </a:lnTo>
                  <a:lnTo>
                    <a:pt x="36421" y="4564"/>
                  </a:lnTo>
                  <a:lnTo>
                    <a:pt x="36290" y="9040"/>
                  </a:lnTo>
                  <a:lnTo>
                    <a:pt x="36333" y="12550"/>
                  </a:lnTo>
                  <a:lnTo>
                    <a:pt x="36333" y="12594"/>
                  </a:lnTo>
                  <a:lnTo>
                    <a:pt x="36597" y="13691"/>
                  </a:lnTo>
                  <a:lnTo>
                    <a:pt x="36158" y="14700"/>
                  </a:lnTo>
                  <a:lnTo>
                    <a:pt x="34929" y="15314"/>
                  </a:lnTo>
                  <a:lnTo>
                    <a:pt x="33393" y="15666"/>
                  </a:lnTo>
                  <a:lnTo>
                    <a:pt x="31682" y="15885"/>
                  </a:lnTo>
                  <a:lnTo>
                    <a:pt x="29971" y="15358"/>
                  </a:lnTo>
                  <a:lnTo>
                    <a:pt x="27294" y="14261"/>
                  </a:lnTo>
                  <a:lnTo>
                    <a:pt x="26153" y="13252"/>
                  </a:lnTo>
                  <a:lnTo>
                    <a:pt x="25890" y="13252"/>
                  </a:lnTo>
                  <a:lnTo>
                    <a:pt x="25276" y="13823"/>
                  </a:lnTo>
                  <a:lnTo>
                    <a:pt x="24178" y="14305"/>
                  </a:lnTo>
                  <a:lnTo>
                    <a:pt x="21502" y="15490"/>
                  </a:lnTo>
                  <a:lnTo>
                    <a:pt x="18825" y="16631"/>
                  </a:lnTo>
                  <a:lnTo>
                    <a:pt x="16850" y="17596"/>
                  </a:lnTo>
                  <a:lnTo>
                    <a:pt x="13823" y="19571"/>
                  </a:lnTo>
                  <a:lnTo>
                    <a:pt x="12199" y="19615"/>
                  </a:lnTo>
                  <a:lnTo>
                    <a:pt x="9435" y="19790"/>
                  </a:lnTo>
                  <a:lnTo>
                    <a:pt x="9391" y="19834"/>
                  </a:lnTo>
                  <a:lnTo>
                    <a:pt x="8425" y="20185"/>
                  </a:lnTo>
                  <a:lnTo>
                    <a:pt x="6495" y="21107"/>
                  </a:lnTo>
                  <a:lnTo>
                    <a:pt x="4520" y="22204"/>
                  </a:lnTo>
                  <a:lnTo>
                    <a:pt x="4476" y="22204"/>
                  </a:lnTo>
                  <a:lnTo>
                    <a:pt x="2633" y="23476"/>
                  </a:lnTo>
                  <a:lnTo>
                    <a:pt x="2633" y="23520"/>
                  </a:lnTo>
                  <a:lnTo>
                    <a:pt x="44" y="25977"/>
                  </a:lnTo>
                  <a:lnTo>
                    <a:pt x="0" y="26021"/>
                  </a:lnTo>
                  <a:lnTo>
                    <a:pt x="0" y="26109"/>
                  </a:lnTo>
                  <a:lnTo>
                    <a:pt x="0" y="26153"/>
                  </a:lnTo>
                  <a:lnTo>
                    <a:pt x="44" y="26241"/>
                  </a:lnTo>
                  <a:lnTo>
                    <a:pt x="88" y="26285"/>
                  </a:lnTo>
                  <a:lnTo>
                    <a:pt x="220" y="26285"/>
                  </a:lnTo>
                  <a:lnTo>
                    <a:pt x="264" y="26241"/>
                  </a:lnTo>
                  <a:lnTo>
                    <a:pt x="2853" y="23783"/>
                  </a:lnTo>
                  <a:lnTo>
                    <a:pt x="4696" y="22511"/>
                  </a:lnTo>
                  <a:lnTo>
                    <a:pt x="6670" y="21414"/>
                  </a:lnTo>
                  <a:lnTo>
                    <a:pt x="8557" y="20492"/>
                  </a:lnTo>
                  <a:lnTo>
                    <a:pt x="9479" y="20141"/>
                  </a:lnTo>
                  <a:lnTo>
                    <a:pt x="12243" y="19966"/>
                  </a:lnTo>
                  <a:lnTo>
                    <a:pt x="13867" y="19922"/>
                  </a:lnTo>
                  <a:lnTo>
                    <a:pt x="13954" y="19878"/>
                  </a:lnTo>
                  <a:lnTo>
                    <a:pt x="17026" y="17903"/>
                  </a:lnTo>
                  <a:lnTo>
                    <a:pt x="18957" y="16982"/>
                  </a:lnTo>
                  <a:lnTo>
                    <a:pt x="21633" y="15797"/>
                  </a:lnTo>
                  <a:lnTo>
                    <a:pt x="24354" y="14656"/>
                  </a:lnTo>
                  <a:lnTo>
                    <a:pt x="25451" y="14130"/>
                  </a:lnTo>
                  <a:lnTo>
                    <a:pt x="25495" y="14086"/>
                  </a:lnTo>
                  <a:lnTo>
                    <a:pt x="26021" y="13647"/>
                  </a:lnTo>
                  <a:lnTo>
                    <a:pt x="27118" y="14568"/>
                  </a:lnTo>
                  <a:lnTo>
                    <a:pt x="27162" y="14568"/>
                  </a:lnTo>
                  <a:lnTo>
                    <a:pt x="29839" y="15666"/>
                  </a:lnTo>
                  <a:lnTo>
                    <a:pt x="31594" y="16236"/>
                  </a:lnTo>
                  <a:lnTo>
                    <a:pt x="31682" y="16236"/>
                  </a:lnTo>
                  <a:lnTo>
                    <a:pt x="33437" y="16017"/>
                  </a:lnTo>
                  <a:lnTo>
                    <a:pt x="33481" y="16017"/>
                  </a:lnTo>
                  <a:lnTo>
                    <a:pt x="35061" y="15622"/>
                  </a:lnTo>
                  <a:lnTo>
                    <a:pt x="36377" y="14963"/>
                  </a:lnTo>
                  <a:lnTo>
                    <a:pt x="36465" y="14876"/>
                  </a:lnTo>
                  <a:lnTo>
                    <a:pt x="36904" y="13779"/>
                  </a:lnTo>
                  <a:lnTo>
                    <a:pt x="36948" y="13691"/>
                  </a:lnTo>
                  <a:lnTo>
                    <a:pt x="36684" y="12506"/>
                  </a:lnTo>
                  <a:lnTo>
                    <a:pt x="36641" y="9040"/>
                  </a:lnTo>
                  <a:lnTo>
                    <a:pt x="36772" y="4608"/>
                  </a:lnTo>
                  <a:lnTo>
                    <a:pt x="36816" y="2370"/>
                  </a:lnTo>
                  <a:lnTo>
                    <a:pt x="37255" y="220"/>
                  </a:lnTo>
                  <a:lnTo>
                    <a:pt x="37255" y="132"/>
                  </a:lnTo>
                  <a:lnTo>
                    <a:pt x="37255" y="88"/>
                  </a:lnTo>
                  <a:lnTo>
                    <a:pt x="37211" y="44"/>
                  </a:lnTo>
                  <a:lnTo>
                    <a:pt x="371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6" name="Google Shape;826;p47"/>
            <p:cNvSpPr/>
            <p:nvPr/>
          </p:nvSpPr>
          <p:spPr>
            <a:xfrm>
              <a:off x="6895875" y="1781875"/>
              <a:ext cx="345600" cy="2234625"/>
            </a:xfrm>
            <a:custGeom>
              <a:avLst/>
              <a:gdLst/>
              <a:ahLst/>
              <a:cxnLst/>
              <a:rect l="l" t="t" r="r" b="b"/>
              <a:pathLst>
                <a:path w="13824" h="89385" extrusionOk="0">
                  <a:moveTo>
                    <a:pt x="8426" y="0"/>
                  </a:moveTo>
                  <a:lnTo>
                    <a:pt x="8382" y="44"/>
                  </a:lnTo>
                  <a:lnTo>
                    <a:pt x="8294" y="44"/>
                  </a:lnTo>
                  <a:lnTo>
                    <a:pt x="8250" y="132"/>
                  </a:lnTo>
                  <a:lnTo>
                    <a:pt x="8250" y="176"/>
                  </a:lnTo>
                  <a:lnTo>
                    <a:pt x="8250" y="264"/>
                  </a:lnTo>
                  <a:lnTo>
                    <a:pt x="8294" y="308"/>
                  </a:lnTo>
                  <a:lnTo>
                    <a:pt x="9962" y="2414"/>
                  </a:lnTo>
                  <a:lnTo>
                    <a:pt x="9962" y="2458"/>
                  </a:lnTo>
                  <a:lnTo>
                    <a:pt x="11190" y="3511"/>
                  </a:lnTo>
                  <a:lnTo>
                    <a:pt x="11278" y="3555"/>
                  </a:lnTo>
                  <a:lnTo>
                    <a:pt x="12814" y="4037"/>
                  </a:lnTo>
                  <a:lnTo>
                    <a:pt x="13165" y="4388"/>
                  </a:lnTo>
                  <a:lnTo>
                    <a:pt x="13341" y="5003"/>
                  </a:lnTo>
                  <a:lnTo>
                    <a:pt x="13472" y="6495"/>
                  </a:lnTo>
                  <a:lnTo>
                    <a:pt x="13341" y="7504"/>
                  </a:lnTo>
                  <a:lnTo>
                    <a:pt x="12726" y="9347"/>
                  </a:lnTo>
                  <a:lnTo>
                    <a:pt x="12068" y="12067"/>
                  </a:lnTo>
                  <a:lnTo>
                    <a:pt x="11629" y="14656"/>
                  </a:lnTo>
                  <a:lnTo>
                    <a:pt x="11629" y="14700"/>
                  </a:lnTo>
                  <a:lnTo>
                    <a:pt x="11498" y="17114"/>
                  </a:lnTo>
                  <a:lnTo>
                    <a:pt x="11454" y="19703"/>
                  </a:lnTo>
                  <a:lnTo>
                    <a:pt x="11103" y="24573"/>
                  </a:lnTo>
                  <a:lnTo>
                    <a:pt x="11103" y="24617"/>
                  </a:lnTo>
                  <a:lnTo>
                    <a:pt x="11322" y="26460"/>
                  </a:lnTo>
                  <a:lnTo>
                    <a:pt x="12112" y="29620"/>
                  </a:lnTo>
                  <a:lnTo>
                    <a:pt x="12858" y="32691"/>
                  </a:lnTo>
                  <a:lnTo>
                    <a:pt x="12770" y="33525"/>
                  </a:lnTo>
                  <a:lnTo>
                    <a:pt x="11805" y="35675"/>
                  </a:lnTo>
                  <a:lnTo>
                    <a:pt x="10664" y="38527"/>
                  </a:lnTo>
                  <a:lnTo>
                    <a:pt x="10664" y="38571"/>
                  </a:lnTo>
                  <a:lnTo>
                    <a:pt x="10269" y="40546"/>
                  </a:lnTo>
                  <a:lnTo>
                    <a:pt x="10269" y="40590"/>
                  </a:lnTo>
                  <a:lnTo>
                    <a:pt x="10181" y="42740"/>
                  </a:lnTo>
                  <a:lnTo>
                    <a:pt x="10050" y="47654"/>
                  </a:lnTo>
                  <a:lnTo>
                    <a:pt x="10181" y="49761"/>
                  </a:lnTo>
                  <a:lnTo>
                    <a:pt x="10181" y="49805"/>
                  </a:lnTo>
                  <a:lnTo>
                    <a:pt x="10664" y="52174"/>
                  </a:lnTo>
                  <a:lnTo>
                    <a:pt x="12375" y="58537"/>
                  </a:lnTo>
                  <a:lnTo>
                    <a:pt x="12331" y="58932"/>
                  </a:lnTo>
                  <a:lnTo>
                    <a:pt x="11498" y="60204"/>
                  </a:lnTo>
                  <a:lnTo>
                    <a:pt x="10269" y="62135"/>
                  </a:lnTo>
                  <a:lnTo>
                    <a:pt x="10225" y="62179"/>
                  </a:lnTo>
                  <a:lnTo>
                    <a:pt x="9742" y="63671"/>
                  </a:lnTo>
                  <a:lnTo>
                    <a:pt x="9699" y="63715"/>
                  </a:lnTo>
                  <a:lnTo>
                    <a:pt x="9347" y="67664"/>
                  </a:lnTo>
                  <a:lnTo>
                    <a:pt x="9347" y="67708"/>
                  </a:lnTo>
                  <a:lnTo>
                    <a:pt x="9479" y="68278"/>
                  </a:lnTo>
                  <a:lnTo>
                    <a:pt x="10576" y="70648"/>
                  </a:lnTo>
                  <a:lnTo>
                    <a:pt x="12639" y="74948"/>
                  </a:lnTo>
                  <a:lnTo>
                    <a:pt x="12287" y="75957"/>
                  </a:lnTo>
                  <a:lnTo>
                    <a:pt x="10401" y="77186"/>
                  </a:lnTo>
                  <a:lnTo>
                    <a:pt x="8558" y="78546"/>
                  </a:lnTo>
                  <a:lnTo>
                    <a:pt x="6276" y="80477"/>
                  </a:lnTo>
                  <a:lnTo>
                    <a:pt x="5969" y="80521"/>
                  </a:lnTo>
                  <a:lnTo>
                    <a:pt x="5881" y="80565"/>
                  </a:lnTo>
                  <a:lnTo>
                    <a:pt x="3643" y="82715"/>
                  </a:lnTo>
                  <a:lnTo>
                    <a:pt x="2327" y="84163"/>
                  </a:lnTo>
                  <a:lnTo>
                    <a:pt x="2283" y="84207"/>
                  </a:lnTo>
                  <a:lnTo>
                    <a:pt x="1405" y="86313"/>
                  </a:lnTo>
                  <a:lnTo>
                    <a:pt x="45" y="89165"/>
                  </a:lnTo>
                  <a:lnTo>
                    <a:pt x="1" y="89209"/>
                  </a:lnTo>
                  <a:lnTo>
                    <a:pt x="45" y="89297"/>
                  </a:lnTo>
                  <a:lnTo>
                    <a:pt x="45" y="89341"/>
                  </a:lnTo>
                  <a:lnTo>
                    <a:pt x="133" y="89385"/>
                  </a:lnTo>
                  <a:lnTo>
                    <a:pt x="308" y="89385"/>
                  </a:lnTo>
                  <a:lnTo>
                    <a:pt x="352" y="89297"/>
                  </a:lnTo>
                  <a:lnTo>
                    <a:pt x="1712" y="86445"/>
                  </a:lnTo>
                  <a:lnTo>
                    <a:pt x="2590" y="84382"/>
                  </a:lnTo>
                  <a:lnTo>
                    <a:pt x="3906" y="82978"/>
                  </a:lnTo>
                  <a:lnTo>
                    <a:pt x="6056" y="80828"/>
                  </a:lnTo>
                  <a:lnTo>
                    <a:pt x="6364" y="80784"/>
                  </a:lnTo>
                  <a:lnTo>
                    <a:pt x="6451" y="80740"/>
                  </a:lnTo>
                  <a:lnTo>
                    <a:pt x="8777" y="78853"/>
                  </a:lnTo>
                  <a:lnTo>
                    <a:pt x="10620" y="77493"/>
                  </a:lnTo>
                  <a:lnTo>
                    <a:pt x="12551" y="76220"/>
                  </a:lnTo>
                  <a:lnTo>
                    <a:pt x="12639" y="76133"/>
                  </a:lnTo>
                  <a:lnTo>
                    <a:pt x="12990" y="74992"/>
                  </a:lnTo>
                  <a:lnTo>
                    <a:pt x="12990" y="74860"/>
                  </a:lnTo>
                  <a:lnTo>
                    <a:pt x="10883" y="70472"/>
                  </a:lnTo>
                  <a:lnTo>
                    <a:pt x="9830" y="68146"/>
                  </a:lnTo>
                  <a:lnTo>
                    <a:pt x="9699" y="67664"/>
                  </a:lnTo>
                  <a:lnTo>
                    <a:pt x="10050" y="63758"/>
                  </a:lnTo>
                  <a:lnTo>
                    <a:pt x="10576" y="62310"/>
                  </a:lnTo>
                  <a:lnTo>
                    <a:pt x="11761" y="60424"/>
                  </a:lnTo>
                  <a:lnTo>
                    <a:pt x="12639" y="59063"/>
                  </a:lnTo>
                  <a:lnTo>
                    <a:pt x="12682" y="59019"/>
                  </a:lnTo>
                  <a:lnTo>
                    <a:pt x="12726" y="58537"/>
                  </a:lnTo>
                  <a:lnTo>
                    <a:pt x="12726" y="58449"/>
                  </a:lnTo>
                  <a:lnTo>
                    <a:pt x="11761" y="54982"/>
                  </a:lnTo>
                  <a:lnTo>
                    <a:pt x="11015" y="52086"/>
                  </a:lnTo>
                  <a:lnTo>
                    <a:pt x="10532" y="49761"/>
                  </a:lnTo>
                  <a:lnTo>
                    <a:pt x="10401" y="47654"/>
                  </a:lnTo>
                  <a:lnTo>
                    <a:pt x="10532" y="42740"/>
                  </a:lnTo>
                  <a:lnTo>
                    <a:pt x="10620" y="40634"/>
                  </a:lnTo>
                  <a:lnTo>
                    <a:pt x="11015" y="38659"/>
                  </a:lnTo>
                  <a:lnTo>
                    <a:pt x="12112" y="35807"/>
                  </a:lnTo>
                  <a:lnTo>
                    <a:pt x="13077" y="33657"/>
                  </a:lnTo>
                  <a:lnTo>
                    <a:pt x="13077" y="33613"/>
                  </a:lnTo>
                  <a:lnTo>
                    <a:pt x="13209" y="32691"/>
                  </a:lnTo>
                  <a:lnTo>
                    <a:pt x="13209" y="32603"/>
                  </a:lnTo>
                  <a:lnTo>
                    <a:pt x="12463" y="29532"/>
                  </a:lnTo>
                  <a:lnTo>
                    <a:pt x="11673" y="26416"/>
                  </a:lnTo>
                  <a:lnTo>
                    <a:pt x="11454" y="24617"/>
                  </a:lnTo>
                  <a:lnTo>
                    <a:pt x="11805" y="19746"/>
                  </a:lnTo>
                  <a:lnTo>
                    <a:pt x="11849" y="17114"/>
                  </a:lnTo>
                  <a:lnTo>
                    <a:pt x="11980" y="14744"/>
                  </a:lnTo>
                  <a:lnTo>
                    <a:pt x="12419" y="12155"/>
                  </a:lnTo>
                  <a:lnTo>
                    <a:pt x="13077" y="9435"/>
                  </a:lnTo>
                  <a:lnTo>
                    <a:pt x="13648" y="7592"/>
                  </a:lnTo>
                  <a:lnTo>
                    <a:pt x="13823" y="6539"/>
                  </a:lnTo>
                  <a:lnTo>
                    <a:pt x="13823" y="6495"/>
                  </a:lnTo>
                  <a:lnTo>
                    <a:pt x="13692" y="4959"/>
                  </a:lnTo>
                  <a:lnTo>
                    <a:pt x="13692" y="4915"/>
                  </a:lnTo>
                  <a:lnTo>
                    <a:pt x="13472" y="4213"/>
                  </a:lnTo>
                  <a:lnTo>
                    <a:pt x="13428" y="4169"/>
                  </a:lnTo>
                  <a:lnTo>
                    <a:pt x="13033" y="3774"/>
                  </a:lnTo>
                  <a:lnTo>
                    <a:pt x="12946" y="3730"/>
                  </a:lnTo>
                  <a:lnTo>
                    <a:pt x="11410" y="3204"/>
                  </a:lnTo>
                  <a:lnTo>
                    <a:pt x="10225" y="2194"/>
                  </a:lnTo>
                  <a:lnTo>
                    <a:pt x="8558" y="88"/>
                  </a:lnTo>
                  <a:lnTo>
                    <a:pt x="8514" y="44"/>
                  </a:lnTo>
                  <a:lnTo>
                    <a:pt x="842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7" name="Google Shape;827;p47"/>
            <p:cNvSpPr/>
            <p:nvPr/>
          </p:nvSpPr>
          <p:spPr>
            <a:xfrm>
              <a:off x="6471350" y="3612775"/>
              <a:ext cx="385075" cy="336800"/>
            </a:xfrm>
            <a:custGeom>
              <a:avLst/>
              <a:gdLst/>
              <a:ahLst/>
              <a:cxnLst/>
              <a:rect l="l" t="t" r="r" b="b"/>
              <a:pathLst>
                <a:path w="15403" h="13472" extrusionOk="0">
                  <a:moveTo>
                    <a:pt x="7197" y="1"/>
                  </a:moveTo>
                  <a:lnTo>
                    <a:pt x="2677" y="439"/>
                  </a:lnTo>
                  <a:lnTo>
                    <a:pt x="176" y="527"/>
                  </a:lnTo>
                  <a:lnTo>
                    <a:pt x="132" y="527"/>
                  </a:lnTo>
                  <a:lnTo>
                    <a:pt x="44" y="571"/>
                  </a:lnTo>
                  <a:lnTo>
                    <a:pt x="0" y="615"/>
                  </a:lnTo>
                  <a:lnTo>
                    <a:pt x="0" y="703"/>
                  </a:lnTo>
                  <a:lnTo>
                    <a:pt x="44" y="747"/>
                  </a:lnTo>
                  <a:lnTo>
                    <a:pt x="44" y="790"/>
                  </a:lnTo>
                  <a:lnTo>
                    <a:pt x="132" y="834"/>
                  </a:lnTo>
                  <a:lnTo>
                    <a:pt x="176" y="878"/>
                  </a:lnTo>
                  <a:lnTo>
                    <a:pt x="2721" y="790"/>
                  </a:lnTo>
                  <a:lnTo>
                    <a:pt x="7197" y="352"/>
                  </a:lnTo>
                  <a:lnTo>
                    <a:pt x="7548" y="615"/>
                  </a:lnTo>
                  <a:lnTo>
                    <a:pt x="8469" y="1449"/>
                  </a:lnTo>
                  <a:lnTo>
                    <a:pt x="10005" y="2941"/>
                  </a:lnTo>
                  <a:lnTo>
                    <a:pt x="11804" y="4740"/>
                  </a:lnTo>
                  <a:lnTo>
                    <a:pt x="14525" y="7899"/>
                  </a:lnTo>
                  <a:lnTo>
                    <a:pt x="15051" y="9128"/>
                  </a:lnTo>
                  <a:lnTo>
                    <a:pt x="14963" y="10576"/>
                  </a:lnTo>
                  <a:lnTo>
                    <a:pt x="14042" y="13252"/>
                  </a:lnTo>
                  <a:lnTo>
                    <a:pt x="13998" y="13296"/>
                  </a:lnTo>
                  <a:lnTo>
                    <a:pt x="14042" y="13384"/>
                  </a:lnTo>
                  <a:lnTo>
                    <a:pt x="14086" y="13428"/>
                  </a:lnTo>
                  <a:lnTo>
                    <a:pt x="14130" y="13472"/>
                  </a:lnTo>
                  <a:lnTo>
                    <a:pt x="14174" y="13472"/>
                  </a:lnTo>
                  <a:lnTo>
                    <a:pt x="14305" y="13428"/>
                  </a:lnTo>
                  <a:lnTo>
                    <a:pt x="14349" y="13340"/>
                  </a:lnTo>
                  <a:lnTo>
                    <a:pt x="15271" y="10664"/>
                  </a:lnTo>
                  <a:lnTo>
                    <a:pt x="15314" y="10620"/>
                  </a:lnTo>
                  <a:lnTo>
                    <a:pt x="15402" y="9084"/>
                  </a:lnTo>
                  <a:lnTo>
                    <a:pt x="15402" y="9040"/>
                  </a:lnTo>
                  <a:lnTo>
                    <a:pt x="14832" y="7724"/>
                  </a:lnTo>
                  <a:lnTo>
                    <a:pt x="14788" y="7680"/>
                  </a:lnTo>
                  <a:lnTo>
                    <a:pt x="12067" y="4520"/>
                  </a:lnTo>
                  <a:lnTo>
                    <a:pt x="10268" y="2677"/>
                  </a:lnTo>
                  <a:lnTo>
                    <a:pt x="8689" y="1185"/>
                  </a:lnTo>
                  <a:lnTo>
                    <a:pt x="7811" y="352"/>
                  </a:lnTo>
                  <a:lnTo>
                    <a:pt x="7767" y="308"/>
                  </a:lnTo>
                  <a:lnTo>
                    <a:pt x="732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8" name="Google Shape;828;p47"/>
            <p:cNvSpPr/>
            <p:nvPr/>
          </p:nvSpPr>
          <p:spPr>
            <a:xfrm>
              <a:off x="6507550" y="3657750"/>
              <a:ext cx="242450" cy="218325"/>
            </a:xfrm>
            <a:custGeom>
              <a:avLst/>
              <a:gdLst/>
              <a:ahLst/>
              <a:cxnLst/>
              <a:rect l="l" t="t" r="r" b="b"/>
              <a:pathLst>
                <a:path w="9698" h="8733" extrusionOk="0">
                  <a:moveTo>
                    <a:pt x="1624" y="1"/>
                  </a:moveTo>
                  <a:lnTo>
                    <a:pt x="176" y="45"/>
                  </a:lnTo>
                  <a:lnTo>
                    <a:pt x="132" y="45"/>
                  </a:lnTo>
                  <a:lnTo>
                    <a:pt x="44" y="88"/>
                  </a:lnTo>
                  <a:lnTo>
                    <a:pt x="44" y="132"/>
                  </a:lnTo>
                  <a:lnTo>
                    <a:pt x="0" y="220"/>
                  </a:lnTo>
                  <a:lnTo>
                    <a:pt x="44" y="264"/>
                  </a:lnTo>
                  <a:lnTo>
                    <a:pt x="44" y="308"/>
                  </a:lnTo>
                  <a:lnTo>
                    <a:pt x="176" y="396"/>
                  </a:lnTo>
                  <a:lnTo>
                    <a:pt x="1624" y="352"/>
                  </a:lnTo>
                  <a:lnTo>
                    <a:pt x="3555" y="483"/>
                  </a:lnTo>
                  <a:lnTo>
                    <a:pt x="4301" y="747"/>
                  </a:lnTo>
                  <a:lnTo>
                    <a:pt x="5529" y="1844"/>
                  </a:lnTo>
                  <a:lnTo>
                    <a:pt x="7504" y="3994"/>
                  </a:lnTo>
                  <a:lnTo>
                    <a:pt x="8425" y="5266"/>
                  </a:lnTo>
                  <a:lnTo>
                    <a:pt x="9127" y="6627"/>
                  </a:lnTo>
                  <a:lnTo>
                    <a:pt x="9347" y="8075"/>
                  </a:lnTo>
                  <a:lnTo>
                    <a:pt x="9259" y="8513"/>
                  </a:lnTo>
                  <a:lnTo>
                    <a:pt x="9259" y="8601"/>
                  </a:lnTo>
                  <a:lnTo>
                    <a:pt x="9303" y="8645"/>
                  </a:lnTo>
                  <a:lnTo>
                    <a:pt x="9347" y="8689"/>
                  </a:lnTo>
                  <a:lnTo>
                    <a:pt x="9435" y="8733"/>
                  </a:lnTo>
                  <a:lnTo>
                    <a:pt x="9566" y="8689"/>
                  </a:lnTo>
                  <a:lnTo>
                    <a:pt x="9610" y="8557"/>
                  </a:lnTo>
                  <a:lnTo>
                    <a:pt x="9698" y="8119"/>
                  </a:lnTo>
                  <a:lnTo>
                    <a:pt x="9698" y="8075"/>
                  </a:lnTo>
                  <a:lnTo>
                    <a:pt x="9435" y="6539"/>
                  </a:lnTo>
                  <a:lnTo>
                    <a:pt x="9435" y="6495"/>
                  </a:lnTo>
                  <a:lnTo>
                    <a:pt x="8732" y="5091"/>
                  </a:lnTo>
                  <a:lnTo>
                    <a:pt x="8689" y="5047"/>
                  </a:lnTo>
                  <a:lnTo>
                    <a:pt x="7767" y="3774"/>
                  </a:lnTo>
                  <a:lnTo>
                    <a:pt x="5749" y="1580"/>
                  </a:lnTo>
                  <a:lnTo>
                    <a:pt x="4520" y="440"/>
                  </a:lnTo>
                  <a:lnTo>
                    <a:pt x="4432" y="396"/>
                  </a:lnTo>
                  <a:lnTo>
                    <a:pt x="3642" y="132"/>
                  </a:lnTo>
                  <a:lnTo>
                    <a:pt x="3598" y="132"/>
                  </a:lnTo>
                  <a:lnTo>
                    <a:pt x="162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9" name="Google Shape;829;p47"/>
            <p:cNvSpPr/>
            <p:nvPr/>
          </p:nvSpPr>
          <p:spPr>
            <a:xfrm>
              <a:off x="6151025" y="1762125"/>
              <a:ext cx="1018050" cy="1584100"/>
            </a:xfrm>
            <a:custGeom>
              <a:avLst/>
              <a:gdLst/>
              <a:ahLst/>
              <a:cxnLst/>
              <a:rect l="l" t="t" r="r" b="b"/>
              <a:pathLst>
                <a:path w="40722" h="63364" extrusionOk="0">
                  <a:moveTo>
                    <a:pt x="34666" y="1"/>
                  </a:moveTo>
                  <a:lnTo>
                    <a:pt x="34622" y="44"/>
                  </a:lnTo>
                  <a:lnTo>
                    <a:pt x="34578" y="88"/>
                  </a:lnTo>
                  <a:lnTo>
                    <a:pt x="34534" y="176"/>
                  </a:lnTo>
                  <a:lnTo>
                    <a:pt x="34534" y="220"/>
                  </a:lnTo>
                  <a:lnTo>
                    <a:pt x="34578" y="308"/>
                  </a:lnTo>
                  <a:lnTo>
                    <a:pt x="36596" y="3116"/>
                  </a:lnTo>
                  <a:lnTo>
                    <a:pt x="37825" y="4959"/>
                  </a:lnTo>
                  <a:lnTo>
                    <a:pt x="38790" y="6758"/>
                  </a:lnTo>
                  <a:lnTo>
                    <a:pt x="39229" y="8074"/>
                  </a:lnTo>
                  <a:lnTo>
                    <a:pt x="39098" y="10268"/>
                  </a:lnTo>
                  <a:lnTo>
                    <a:pt x="39098" y="10312"/>
                  </a:lnTo>
                  <a:lnTo>
                    <a:pt x="39536" y="12594"/>
                  </a:lnTo>
                  <a:lnTo>
                    <a:pt x="39493" y="13779"/>
                  </a:lnTo>
                  <a:lnTo>
                    <a:pt x="39229" y="15929"/>
                  </a:lnTo>
                  <a:lnTo>
                    <a:pt x="39317" y="20273"/>
                  </a:lnTo>
                  <a:lnTo>
                    <a:pt x="39141" y="22555"/>
                  </a:lnTo>
                  <a:lnTo>
                    <a:pt x="38966" y="25319"/>
                  </a:lnTo>
                  <a:lnTo>
                    <a:pt x="38966" y="25363"/>
                  </a:lnTo>
                  <a:lnTo>
                    <a:pt x="39141" y="27162"/>
                  </a:lnTo>
                  <a:lnTo>
                    <a:pt x="39800" y="29971"/>
                  </a:lnTo>
                  <a:lnTo>
                    <a:pt x="40370" y="32472"/>
                  </a:lnTo>
                  <a:lnTo>
                    <a:pt x="40239" y="33964"/>
                  </a:lnTo>
                  <a:lnTo>
                    <a:pt x="39756" y="35895"/>
                  </a:lnTo>
                  <a:lnTo>
                    <a:pt x="38264" y="39844"/>
                  </a:lnTo>
                  <a:lnTo>
                    <a:pt x="37957" y="41248"/>
                  </a:lnTo>
                  <a:lnTo>
                    <a:pt x="37299" y="42740"/>
                  </a:lnTo>
                  <a:lnTo>
                    <a:pt x="35368" y="45812"/>
                  </a:lnTo>
                  <a:lnTo>
                    <a:pt x="33788" y="47172"/>
                  </a:lnTo>
                  <a:lnTo>
                    <a:pt x="31770" y="48883"/>
                  </a:lnTo>
                  <a:lnTo>
                    <a:pt x="30848" y="48883"/>
                  </a:lnTo>
                  <a:lnTo>
                    <a:pt x="28786" y="48400"/>
                  </a:lnTo>
                  <a:lnTo>
                    <a:pt x="28654" y="48444"/>
                  </a:lnTo>
                  <a:lnTo>
                    <a:pt x="26153" y="49717"/>
                  </a:lnTo>
                  <a:lnTo>
                    <a:pt x="23520" y="50946"/>
                  </a:lnTo>
                  <a:lnTo>
                    <a:pt x="20492" y="52306"/>
                  </a:lnTo>
                  <a:lnTo>
                    <a:pt x="14612" y="54895"/>
                  </a:lnTo>
                  <a:lnTo>
                    <a:pt x="10488" y="56343"/>
                  </a:lnTo>
                  <a:lnTo>
                    <a:pt x="10444" y="56343"/>
                  </a:lnTo>
                  <a:lnTo>
                    <a:pt x="7942" y="57615"/>
                  </a:lnTo>
                  <a:lnTo>
                    <a:pt x="5836" y="58888"/>
                  </a:lnTo>
                  <a:lnTo>
                    <a:pt x="2545" y="61257"/>
                  </a:lnTo>
                  <a:lnTo>
                    <a:pt x="44" y="63013"/>
                  </a:lnTo>
                  <a:lnTo>
                    <a:pt x="0" y="63100"/>
                  </a:lnTo>
                  <a:lnTo>
                    <a:pt x="0" y="63144"/>
                  </a:lnTo>
                  <a:lnTo>
                    <a:pt x="0" y="63188"/>
                  </a:lnTo>
                  <a:lnTo>
                    <a:pt x="0" y="63276"/>
                  </a:lnTo>
                  <a:lnTo>
                    <a:pt x="88" y="63320"/>
                  </a:lnTo>
                  <a:lnTo>
                    <a:pt x="176" y="63364"/>
                  </a:lnTo>
                  <a:lnTo>
                    <a:pt x="263" y="63320"/>
                  </a:lnTo>
                  <a:lnTo>
                    <a:pt x="2765" y="61565"/>
                  </a:lnTo>
                  <a:lnTo>
                    <a:pt x="6012" y="59151"/>
                  </a:lnTo>
                  <a:lnTo>
                    <a:pt x="8118" y="57923"/>
                  </a:lnTo>
                  <a:lnTo>
                    <a:pt x="10619" y="56650"/>
                  </a:lnTo>
                  <a:lnTo>
                    <a:pt x="14744" y="55202"/>
                  </a:lnTo>
                  <a:lnTo>
                    <a:pt x="20624" y="52613"/>
                  </a:lnTo>
                  <a:lnTo>
                    <a:pt x="23696" y="51253"/>
                  </a:lnTo>
                  <a:lnTo>
                    <a:pt x="26284" y="50024"/>
                  </a:lnTo>
                  <a:lnTo>
                    <a:pt x="28786" y="48752"/>
                  </a:lnTo>
                  <a:lnTo>
                    <a:pt x="30804" y="49234"/>
                  </a:lnTo>
                  <a:lnTo>
                    <a:pt x="31857" y="49234"/>
                  </a:lnTo>
                  <a:lnTo>
                    <a:pt x="31945" y="49190"/>
                  </a:lnTo>
                  <a:lnTo>
                    <a:pt x="34007" y="47435"/>
                  </a:lnTo>
                  <a:lnTo>
                    <a:pt x="35587" y="46031"/>
                  </a:lnTo>
                  <a:lnTo>
                    <a:pt x="35631" y="46031"/>
                  </a:lnTo>
                  <a:lnTo>
                    <a:pt x="37562" y="42915"/>
                  </a:lnTo>
                  <a:lnTo>
                    <a:pt x="37606" y="42915"/>
                  </a:lnTo>
                  <a:lnTo>
                    <a:pt x="38264" y="41380"/>
                  </a:lnTo>
                  <a:lnTo>
                    <a:pt x="38264" y="41336"/>
                  </a:lnTo>
                  <a:lnTo>
                    <a:pt x="38615" y="39932"/>
                  </a:lnTo>
                  <a:lnTo>
                    <a:pt x="40063" y="36026"/>
                  </a:lnTo>
                  <a:lnTo>
                    <a:pt x="40063" y="35982"/>
                  </a:lnTo>
                  <a:lnTo>
                    <a:pt x="40546" y="34052"/>
                  </a:lnTo>
                  <a:lnTo>
                    <a:pt x="40590" y="34008"/>
                  </a:lnTo>
                  <a:lnTo>
                    <a:pt x="40721" y="32472"/>
                  </a:lnTo>
                  <a:lnTo>
                    <a:pt x="40721" y="32428"/>
                  </a:lnTo>
                  <a:lnTo>
                    <a:pt x="40151" y="29927"/>
                  </a:lnTo>
                  <a:lnTo>
                    <a:pt x="39493" y="27119"/>
                  </a:lnTo>
                  <a:lnTo>
                    <a:pt x="39317" y="25319"/>
                  </a:lnTo>
                  <a:lnTo>
                    <a:pt x="39493" y="22555"/>
                  </a:lnTo>
                  <a:lnTo>
                    <a:pt x="39668" y="20273"/>
                  </a:lnTo>
                  <a:lnTo>
                    <a:pt x="39580" y="15929"/>
                  </a:lnTo>
                  <a:lnTo>
                    <a:pt x="39844" y="13823"/>
                  </a:lnTo>
                  <a:lnTo>
                    <a:pt x="39887" y="12594"/>
                  </a:lnTo>
                  <a:lnTo>
                    <a:pt x="39887" y="12550"/>
                  </a:lnTo>
                  <a:lnTo>
                    <a:pt x="39449" y="10268"/>
                  </a:lnTo>
                  <a:lnTo>
                    <a:pt x="39580" y="8031"/>
                  </a:lnTo>
                  <a:lnTo>
                    <a:pt x="39536" y="7987"/>
                  </a:lnTo>
                  <a:lnTo>
                    <a:pt x="39141" y="6626"/>
                  </a:lnTo>
                  <a:lnTo>
                    <a:pt x="39141" y="6583"/>
                  </a:lnTo>
                  <a:lnTo>
                    <a:pt x="38132" y="4783"/>
                  </a:lnTo>
                  <a:lnTo>
                    <a:pt x="36904" y="2897"/>
                  </a:lnTo>
                  <a:lnTo>
                    <a:pt x="34885" y="88"/>
                  </a:lnTo>
                  <a:lnTo>
                    <a:pt x="34797" y="44"/>
                  </a:lnTo>
                  <a:lnTo>
                    <a:pt x="3475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0" name="Google Shape;830;p47"/>
            <p:cNvSpPr/>
            <p:nvPr/>
          </p:nvSpPr>
          <p:spPr>
            <a:xfrm>
              <a:off x="6010600" y="1752250"/>
              <a:ext cx="930300" cy="1467825"/>
            </a:xfrm>
            <a:custGeom>
              <a:avLst/>
              <a:gdLst/>
              <a:ahLst/>
              <a:cxnLst/>
              <a:rect l="l" t="t" r="r" b="b"/>
              <a:pathLst>
                <a:path w="37212" h="58713" extrusionOk="0">
                  <a:moveTo>
                    <a:pt x="35368" y="1"/>
                  </a:moveTo>
                  <a:lnTo>
                    <a:pt x="35324" y="44"/>
                  </a:lnTo>
                  <a:lnTo>
                    <a:pt x="35280" y="88"/>
                  </a:lnTo>
                  <a:lnTo>
                    <a:pt x="35236" y="132"/>
                  </a:lnTo>
                  <a:lnTo>
                    <a:pt x="35236" y="220"/>
                  </a:lnTo>
                  <a:lnTo>
                    <a:pt x="35280" y="264"/>
                  </a:lnTo>
                  <a:lnTo>
                    <a:pt x="36465" y="1931"/>
                  </a:lnTo>
                  <a:lnTo>
                    <a:pt x="36728" y="2853"/>
                  </a:lnTo>
                  <a:lnTo>
                    <a:pt x="36860" y="5968"/>
                  </a:lnTo>
                  <a:lnTo>
                    <a:pt x="36641" y="7021"/>
                  </a:lnTo>
                  <a:lnTo>
                    <a:pt x="35368" y="10400"/>
                  </a:lnTo>
                  <a:lnTo>
                    <a:pt x="33832" y="15227"/>
                  </a:lnTo>
                  <a:lnTo>
                    <a:pt x="31243" y="20186"/>
                  </a:lnTo>
                  <a:lnTo>
                    <a:pt x="30234" y="22467"/>
                  </a:lnTo>
                  <a:lnTo>
                    <a:pt x="28654" y="25276"/>
                  </a:lnTo>
                  <a:lnTo>
                    <a:pt x="26460" y="28611"/>
                  </a:lnTo>
                  <a:lnTo>
                    <a:pt x="26460" y="28654"/>
                  </a:lnTo>
                  <a:lnTo>
                    <a:pt x="26197" y="29620"/>
                  </a:lnTo>
                  <a:lnTo>
                    <a:pt x="26197" y="29664"/>
                  </a:lnTo>
                  <a:lnTo>
                    <a:pt x="26065" y="31068"/>
                  </a:lnTo>
                  <a:lnTo>
                    <a:pt x="26504" y="35105"/>
                  </a:lnTo>
                  <a:lnTo>
                    <a:pt x="26943" y="38747"/>
                  </a:lnTo>
                  <a:lnTo>
                    <a:pt x="26724" y="39230"/>
                  </a:lnTo>
                  <a:lnTo>
                    <a:pt x="26241" y="39756"/>
                  </a:lnTo>
                  <a:lnTo>
                    <a:pt x="24530" y="41029"/>
                  </a:lnTo>
                  <a:lnTo>
                    <a:pt x="22336" y="42389"/>
                  </a:lnTo>
                  <a:lnTo>
                    <a:pt x="20361" y="43705"/>
                  </a:lnTo>
                  <a:lnTo>
                    <a:pt x="17026" y="46514"/>
                  </a:lnTo>
                  <a:lnTo>
                    <a:pt x="15227" y="47655"/>
                  </a:lnTo>
                  <a:lnTo>
                    <a:pt x="15183" y="47698"/>
                  </a:lnTo>
                  <a:lnTo>
                    <a:pt x="12199" y="50638"/>
                  </a:lnTo>
                  <a:lnTo>
                    <a:pt x="10400" y="51692"/>
                  </a:lnTo>
                  <a:lnTo>
                    <a:pt x="7109" y="53140"/>
                  </a:lnTo>
                  <a:lnTo>
                    <a:pt x="7109" y="53184"/>
                  </a:lnTo>
                  <a:lnTo>
                    <a:pt x="5442" y="54368"/>
                  </a:lnTo>
                  <a:lnTo>
                    <a:pt x="3072" y="56124"/>
                  </a:lnTo>
                  <a:lnTo>
                    <a:pt x="88" y="58361"/>
                  </a:lnTo>
                  <a:lnTo>
                    <a:pt x="44" y="58449"/>
                  </a:lnTo>
                  <a:lnTo>
                    <a:pt x="0" y="58493"/>
                  </a:lnTo>
                  <a:lnTo>
                    <a:pt x="0" y="58581"/>
                  </a:lnTo>
                  <a:lnTo>
                    <a:pt x="44" y="58625"/>
                  </a:lnTo>
                  <a:lnTo>
                    <a:pt x="88" y="58669"/>
                  </a:lnTo>
                  <a:lnTo>
                    <a:pt x="176" y="58712"/>
                  </a:lnTo>
                  <a:lnTo>
                    <a:pt x="308" y="58669"/>
                  </a:lnTo>
                  <a:lnTo>
                    <a:pt x="3291" y="56431"/>
                  </a:lnTo>
                  <a:lnTo>
                    <a:pt x="5661" y="54632"/>
                  </a:lnTo>
                  <a:lnTo>
                    <a:pt x="7285" y="53491"/>
                  </a:lnTo>
                  <a:lnTo>
                    <a:pt x="10576" y="51999"/>
                  </a:lnTo>
                  <a:lnTo>
                    <a:pt x="12419" y="50946"/>
                  </a:lnTo>
                  <a:lnTo>
                    <a:pt x="12462" y="50902"/>
                  </a:lnTo>
                  <a:lnTo>
                    <a:pt x="15402" y="47962"/>
                  </a:lnTo>
                  <a:lnTo>
                    <a:pt x="17202" y="46777"/>
                  </a:lnTo>
                  <a:lnTo>
                    <a:pt x="17245" y="46777"/>
                  </a:lnTo>
                  <a:lnTo>
                    <a:pt x="20580" y="43969"/>
                  </a:lnTo>
                  <a:lnTo>
                    <a:pt x="22511" y="42652"/>
                  </a:lnTo>
                  <a:lnTo>
                    <a:pt x="24749" y="41292"/>
                  </a:lnTo>
                  <a:lnTo>
                    <a:pt x="26460" y="40019"/>
                  </a:lnTo>
                  <a:lnTo>
                    <a:pt x="26504" y="40019"/>
                  </a:lnTo>
                  <a:lnTo>
                    <a:pt x="27031" y="39449"/>
                  </a:lnTo>
                  <a:lnTo>
                    <a:pt x="27031" y="39405"/>
                  </a:lnTo>
                  <a:lnTo>
                    <a:pt x="27294" y="38835"/>
                  </a:lnTo>
                  <a:lnTo>
                    <a:pt x="27294" y="38747"/>
                  </a:lnTo>
                  <a:lnTo>
                    <a:pt x="26855" y="35061"/>
                  </a:lnTo>
                  <a:lnTo>
                    <a:pt x="26416" y="31068"/>
                  </a:lnTo>
                  <a:lnTo>
                    <a:pt x="26548" y="29708"/>
                  </a:lnTo>
                  <a:lnTo>
                    <a:pt x="26767" y="28786"/>
                  </a:lnTo>
                  <a:lnTo>
                    <a:pt x="28962" y="25451"/>
                  </a:lnTo>
                  <a:lnTo>
                    <a:pt x="30541" y="22599"/>
                  </a:lnTo>
                  <a:lnTo>
                    <a:pt x="30585" y="22599"/>
                  </a:lnTo>
                  <a:lnTo>
                    <a:pt x="31550" y="20361"/>
                  </a:lnTo>
                  <a:lnTo>
                    <a:pt x="34139" y="15403"/>
                  </a:lnTo>
                  <a:lnTo>
                    <a:pt x="34183" y="15359"/>
                  </a:lnTo>
                  <a:lnTo>
                    <a:pt x="35719" y="10488"/>
                  </a:lnTo>
                  <a:lnTo>
                    <a:pt x="36992" y="7153"/>
                  </a:lnTo>
                  <a:lnTo>
                    <a:pt x="36992" y="7109"/>
                  </a:lnTo>
                  <a:lnTo>
                    <a:pt x="37211" y="6012"/>
                  </a:lnTo>
                  <a:lnTo>
                    <a:pt x="37211" y="5968"/>
                  </a:lnTo>
                  <a:lnTo>
                    <a:pt x="37036" y="2853"/>
                  </a:lnTo>
                  <a:lnTo>
                    <a:pt x="37036" y="2809"/>
                  </a:lnTo>
                  <a:lnTo>
                    <a:pt x="36816" y="1800"/>
                  </a:lnTo>
                  <a:lnTo>
                    <a:pt x="36772" y="1756"/>
                  </a:lnTo>
                  <a:lnTo>
                    <a:pt x="35587" y="88"/>
                  </a:lnTo>
                  <a:lnTo>
                    <a:pt x="3550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1" name="Google Shape;831;p47"/>
            <p:cNvSpPr/>
            <p:nvPr/>
          </p:nvSpPr>
          <p:spPr>
            <a:xfrm>
              <a:off x="5864700" y="1744575"/>
              <a:ext cx="948925" cy="1343850"/>
            </a:xfrm>
            <a:custGeom>
              <a:avLst/>
              <a:gdLst/>
              <a:ahLst/>
              <a:cxnLst/>
              <a:rect l="l" t="t" r="r" b="b"/>
              <a:pathLst>
                <a:path w="37957" h="53754" extrusionOk="0">
                  <a:moveTo>
                    <a:pt x="37430" y="0"/>
                  </a:moveTo>
                  <a:lnTo>
                    <a:pt x="37386" y="44"/>
                  </a:lnTo>
                  <a:lnTo>
                    <a:pt x="37343" y="132"/>
                  </a:lnTo>
                  <a:lnTo>
                    <a:pt x="37343" y="176"/>
                  </a:lnTo>
                  <a:lnTo>
                    <a:pt x="37606" y="1448"/>
                  </a:lnTo>
                  <a:lnTo>
                    <a:pt x="37518" y="2765"/>
                  </a:lnTo>
                  <a:lnTo>
                    <a:pt x="36202" y="6363"/>
                  </a:lnTo>
                  <a:lnTo>
                    <a:pt x="35719" y="8162"/>
                  </a:lnTo>
                  <a:lnTo>
                    <a:pt x="34578" y="12111"/>
                  </a:lnTo>
                  <a:lnTo>
                    <a:pt x="33613" y="14349"/>
                  </a:lnTo>
                  <a:lnTo>
                    <a:pt x="32647" y="16280"/>
                  </a:lnTo>
                  <a:lnTo>
                    <a:pt x="31594" y="18299"/>
                  </a:lnTo>
                  <a:lnTo>
                    <a:pt x="30409" y="20361"/>
                  </a:lnTo>
                  <a:lnTo>
                    <a:pt x="28654" y="23389"/>
                  </a:lnTo>
                  <a:lnTo>
                    <a:pt x="27294" y="25627"/>
                  </a:lnTo>
                  <a:lnTo>
                    <a:pt x="25846" y="27908"/>
                  </a:lnTo>
                  <a:lnTo>
                    <a:pt x="24705" y="29751"/>
                  </a:lnTo>
                  <a:lnTo>
                    <a:pt x="23038" y="31901"/>
                  </a:lnTo>
                  <a:lnTo>
                    <a:pt x="21107" y="34227"/>
                  </a:lnTo>
                  <a:lnTo>
                    <a:pt x="18211" y="36860"/>
                  </a:lnTo>
                  <a:lnTo>
                    <a:pt x="13164" y="40107"/>
                  </a:lnTo>
                  <a:lnTo>
                    <a:pt x="13121" y="40151"/>
                  </a:lnTo>
                  <a:lnTo>
                    <a:pt x="12418" y="41248"/>
                  </a:lnTo>
                  <a:lnTo>
                    <a:pt x="12375" y="41248"/>
                  </a:lnTo>
                  <a:lnTo>
                    <a:pt x="11190" y="43881"/>
                  </a:lnTo>
                  <a:lnTo>
                    <a:pt x="10093" y="46250"/>
                  </a:lnTo>
                  <a:lnTo>
                    <a:pt x="8162" y="47786"/>
                  </a:lnTo>
                  <a:lnTo>
                    <a:pt x="6275" y="49146"/>
                  </a:lnTo>
                  <a:lnTo>
                    <a:pt x="3906" y="50814"/>
                  </a:lnTo>
                  <a:lnTo>
                    <a:pt x="88" y="53447"/>
                  </a:lnTo>
                  <a:lnTo>
                    <a:pt x="44" y="53491"/>
                  </a:lnTo>
                  <a:lnTo>
                    <a:pt x="0" y="53578"/>
                  </a:lnTo>
                  <a:lnTo>
                    <a:pt x="0" y="53622"/>
                  </a:lnTo>
                  <a:lnTo>
                    <a:pt x="44" y="53710"/>
                  </a:lnTo>
                  <a:lnTo>
                    <a:pt x="88" y="53754"/>
                  </a:lnTo>
                  <a:lnTo>
                    <a:pt x="307" y="53754"/>
                  </a:lnTo>
                  <a:lnTo>
                    <a:pt x="4081" y="51121"/>
                  </a:lnTo>
                  <a:lnTo>
                    <a:pt x="6451" y="49410"/>
                  </a:lnTo>
                  <a:lnTo>
                    <a:pt x="8381" y="48049"/>
                  </a:lnTo>
                  <a:lnTo>
                    <a:pt x="10356" y="46514"/>
                  </a:lnTo>
                  <a:lnTo>
                    <a:pt x="10400" y="46426"/>
                  </a:lnTo>
                  <a:lnTo>
                    <a:pt x="11541" y="44056"/>
                  </a:lnTo>
                  <a:lnTo>
                    <a:pt x="12682" y="41423"/>
                  </a:lnTo>
                  <a:lnTo>
                    <a:pt x="13384" y="40370"/>
                  </a:lnTo>
                  <a:lnTo>
                    <a:pt x="18386" y="37167"/>
                  </a:lnTo>
                  <a:lnTo>
                    <a:pt x="18430" y="37123"/>
                  </a:lnTo>
                  <a:lnTo>
                    <a:pt x="21370" y="34490"/>
                  </a:lnTo>
                  <a:lnTo>
                    <a:pt x="23345" y="32121"/>
                  </a:lnTo>
                  <a:lnTo>
                    <a:pt x="24968" y="29971"/>
                  </a:lnTo>
                  <a:lnTo>
                    <a:pt x="25012" y="29971"/>
                  </a:lnTo>
                  <a:lnTo>
                    <a:pt x="26153" y="28084"/>
                  </a:lnTo>
                  <a:lnTo>
                    <a:pt x="27557" y="25802"/>
                  </a:lnTo>
                  <a:lnTo>
                    <a:pt x="28961" y="23564"/>
                  </a:lnTo>
                  <a:lnTo>
                    <a:pt x="30717" y="20536"/>
                  </a:lnTo>
                  <a:lnTo>
                    <a:pt x="31945" y="18474"/>
                  </a:lnTo>
                  <a:lnTo>
                    <a:pt x="32955" y="16456"/>
                  </a:lnTo>
                  <a:lnTo>
                    <a:pt x="33920" y="14481"/>
                  </a:lnTo>
                  <a:lnTo>
                    <a:pt x="34929" y="12243"/>
                  </a:lnTo>
                  <a:lnTo>
                    <a:pt x="36026" y="8250"/>
                  </a:lnTo>
                  <a:lnTo>
                    <a:pt x="36553" y="6451"/>
                  </a:lnTo>
                  <a:lnTo>
                    <a:pt x="37869" y="2853"/>
                  </a:lnTo>
                  <a:lnTo>
                    <a:pt x="37869" y="2809"/>
                  </a:lnTo>
                  <a:lnTo>
                    <a:pt x="37957" y="1448"/>
                  </a:lnTo>
                  <a:lnTo>
                    <a:pt x="37957" y="1405"/>
                  </a:lnTo>
                  <a:lnTo>
                    <a:pt x="37694" y="132"/>
                  </a:lnTo>
                  <a:lnTo>
                    <a:pt x="37694" y="44"/>
                  </a:lnTo>
                  <a:lnTo>
                    <a:pt x="3760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2" name="Google Shape;832;p47"/>
            <p:cNvSpPr/>
            <p:nvPr/>
          </p:nvSpPr>
          <p:spPr>
            <a:xfrm>
              <a:off x="5659550" y="1808200"/>
              <a:ext cx="1010375" cy="1094850"/>
            </a:xfrm>
            <a:custGeom>
              <a:avLst/>
              <a:gdLst/>
              <a:ahLst/>
              <a:cxnLst/>
              <a:rect l="l" t="t" r="r" b="b"/>
              <a:pathLst>
                <a:path w="40415" h="43794" extrusionOk="0">
                  <a:moveTo>
                    <a:pt x="40195" y="0"/>
                  </a:moveTo>
                  <a:lnTo>
                    <a:pt x="40107" y="44"/>
                  </a:lnTo>
                  <a:lnTo>
                    <a:pt x="40064" y="88"/>
                  </a:lnTo>
                  <a:lnTo>
                    <a:pt x="39098" y="2721"/>
                  </a:lnTo>
                  <a:lnTo>
                    <a:pt x="37957" y="5486"/>
                  </a:lnTo>
                  <a:lnTo>
                    <a:pt x="36992" y="8250"/>
                  </a:lnTo>
                  <a:lnTo>
                    <a:pt x="36465" y="9215"/>
                  </a:lnTo>
                  <a:lnTo>
                    <a:pt x="34886" y="12068"/>
                  </a:lnTo>
                  <a:lnTo>
                    <a:pt x="32735" y="15841"/>
                  </a:lnTo>
                  <a:lnTo>
                    <a:pt x="30103" y="20142"/>
                  </a:lnTo>
                  <a:lnTo>
                    <a:pt x="27207" y="24222"/>
                  </a:lnTo>
                  <a:lnTo>
                    <a:pt x="25890" y="25758"/>
                  </a:lnTo>
                  <a:lnTo>
                    <a:pt x="24091" y="27470"/>
                  </a:lnTo>
                  <a:lnTo>
                    <a:pt x="22248" y="29137"/>
                  </a:lnTo>
                  <a:lnTo>
                    <a:pt x="18606" y="31594"/>
                  </a:lnTo>
                  <a:lnTo>
                    <a:pt x="15008" y="33920"/>
                  </a:lnTo>
                  <a:lnTo>
                    <a:pt x="12945" y="35412"/>
                  </a:lnTo>
                  <a:lnTo>
                    <a:pt x="9172" y="37474"/>
                  </a:lnTo>
                  <a:lnTo>
                    <a:pt x="7021" y="38922"/>
                  </a:lnTo>
                  <a:lnTo>
                    <a:pt x="5178" y="40370"/>
                  </a:lnTo>
                  <a:lnTo>
                    <a:pt x="1449" y="42652"/>
                  </a:lnTo>
                  <a:lnTo>
                    <a:pt x="88" y="43486"/>
                  </a:lnTo>
                  <a:lnTo>
                    <a:pt x="44" y="43530"/>
                  </a:lnTo>
                  <a:lnTo>
                    <a:pt x="1" y="43574"/>
                  </a:lnTo>
                  <a:lnTo>
                    <a:pt x="1" y="43661"/>
                  </a:lnTo>
                  <a:lnTo>
                    <a:pt x="1" y="43705"/>
                  </a:lnTo>
                  <a:lnTo>
                    <a:pt x="88" y="43793"/>
                  </a:lnTo>
                  <a:lnTo>
                    <a:pt x="264" y="43793"/>
                  </a:lnTo>
                  <a:lnTo>
                    <a:pt x="1624" y="42959"/>
                  </a:lnTo>
                  <a:lnTo>
                    <a:pt x="5398" y="40678"/>
                  </a:lnTo>
                  <a:lnTo>
                    <a:pt x="5398" y="40634"/>
                  </a:lnTo>
                  <a:lnTo>
                    <a:pt x="7241" y="39229"/>
                  </a:lnTo>
                  <a:lnTo>
                    <a:pt x="9347" y="37781"/>
                  </a:lnTo>
                  <a:lnTo>
                    <a:pt x="13121" y="35719"/>
                  </a:lnTo>
                  <a:lnTo>
                    <a:pt x="15183" y="34227"/>
                  </a:lnTo>
                  <a:lnTo>
                    <a:pt x="18781" y="31901"/>
                  </a:lnTo>
                  <a:lnTo>
                    <a:pt x="22467" y="29400"/>
                  </a:lnTo>
                  <a:lnTo>
                    <a:pt x="24354" y="27733"/>
                  </a:lnTo>
                  <a:lnTo>
                    <a:pt x="26153" y="26022"/>
                  </a:lnTo>
                  <a:lnTo>
                    <a:pt x="27470" y="24442"/>
                  </a:lnTo>
                  <a:lnTo>
                    <a:pt x="30410" y="20317"/>
                  </a:lnTo>
                  <a:lnTo>
                    <a:pt x="33043" y="16017"/>
                  </a:lnTo>
                  <a:lnTo>
                    <a:pt x="35193" y="12243"/>
                  </a:lnTo>
                  <a:lnTo>
                    <a:pt x="36816" y="9391"/>
                  </a:lnTo>
                  <a:lnTo>
                    <a:pt x="37299" y="8425"/>
                  </a:lnTo>
                  <a:lnTo>
                    <a:pt x="37299" y="8382"/>
                  </a:lnTo>
                  <a:lnTo>
                    <a:pt x="38264" y="5573"/>
                  </a:lnTo>
                  <a:lnTo>
                    <a:pt x="39449" y="2853"/>
                  </a:lnTo>
                  <a:lnTo>
                    <a:pt x="40415" y="220"/>
                  </a:lnTo>
                  <a:lnTo>
                    <a:pt x="40415" y="176"/>
                  </a:lnTo>
                  <a:lnTo>
                    <a:pt x="40415" y="88"/>
                  </a:lnTo>
                  <a:lnTo>
                    <a:pt x="40371" y="44"/>
                  </a:lnTo>
                  <a:lnTo>
                    <a:pt x="4032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3" name="Google Shape;833;p47"/>
            <p:cNvSpPr/>
            <p:nvPr/>
          </p:nvSpPr>
          <p:spPr>
            <a:xfrm>
              <a:off x="5521325" y="1824650"/>
              <a:ext cx="982950" cy="954425"/>
            </a:xfrm>
            <a:custGeom>
              <a:avLst/>
              <a:gdLst/>
              <a:ahLst/>
              <a:cxnLst/>
              <a:rect l="l" t="t" r="r" b="b"/>
              <a:pathLst>
                <a:path w="39318" h="38177" extrusionOk="0">
                  <a:moveTo>
                    <a:pt x="39098" y="1"/>
                  </a:moveTo>
                  <a:lnTo>
                    <a:pt x="39054" y="45"/>
                  </a:lnTo>
                  <a:lnTo>
                    <a:pt x="39010" y="88"/>
                  </a:lnTo>
                  <a:lnTo>
                    <a:pt x="38967" y="132"/>
                  </a:lnTo>
                  <a:lnTo>
                    <a:pt x="38352" y="2107"/>
                  </a:lnTo>
                  <a:lnTo>
                    <a:pt x="37606" y="3950"/>
                  </a:lnTo>
                  <a:lnTo>
                    <a:pt x="36509" y="6100"/>
                  </a:lnTo>
                  <a:lnTo>
                    <a:pt x="35105" y="8557"/>
                  </a:lnTo>
                  <a:lnTo>
                    <a:pt x="33701" y="11015"/>
                  </a:lnTo>
                  <a:lnTo>
                    <a:pt x="32384" y="13253"/>
                  </a:lnTo>
                  <a:lnTo>
                    <a:pt x="31068" y="15139"/>
                  </a:lnTo>
                  <a:lnTo>
                    <a:pt x="29357" y="17597"/>
                  </a:lnTo>
                  <a:lnTo>
                    <a:pt x="28128" y="19045"/>
                  </a:lnTo>
                  <a:lnTo>
                    <a:pt x="26592" y="20493"/>
                  </a:lnTo>
                  <a:lnTo>
                    <a:pt x="24135" y="22818"/>
                  </a:lnTo>
                  <a:lnTo>
                    <a:pt x="22116" y="24530"/>
                  </a:lnTo>
                  <a:lnTo>
                    <a:pt x="18255" y="27119"/>
                  </a:lnTo>
                  <a:lnTo>
                    <a:pt x="16456" y="28216"/>
                  </a:lnTo>
                  <a:lnTo>
                    <a:pt x="14393" y="29532"/>
                  </a:lnTo>
                  <a:lnTo>
                    <a:pt x="12287" y="30717"/>
                  </a:lnTo>
                  <a:lnTo>
                    <a:pt x="8250" y="33043"/>
                  </a:lnTo>
                  <a:lnTo>
                    <a:pt x="88" y="37869"/>
                  </a:lnTo>
                  <a:lnTo>
                    <a:pt x="45" y="37913"/>
                  </a:lnTo>
                  <a:lnTo>
                    <a:pt x="1" y="37957"/>
                  </a:lnTo>
                  <a:lnTo>
                    <a:pt x="1" y="38045"/>
                  </a:lnTo>
                  <a:lnTo>
                    <a:pt x="1" y="38089"/>
                  </a:lnTo>
                  <a:lnTo>
                    <a:pt x="88" y="38177"/>
                  </a:lnTo>
                  <a:lnTo>
                    <a:pt x="264" y="38177"/>
                  </a:lnTo>
                  <a:lnTo>
                    <a:pt x="8426" y="33350"/>
                  </a:lnTo>
                  <a:lnTo>
                    <a:pt x="12463" y="31024"/>
                  </a:lnTo>
                  <a:lnTo>
                    <a:pt x="14613" y="29839"/>
                  </a:lnTo>
                  <a:lnTo>
                    <a:pt x="16631" y="28523"/>
                  </a:lnTo>
                  <a:lnTo>
                    <a:pt x="18430" y="27426"/>
                  </a:lnTo>
                  <a:lnTo>
                    <a:pt x="20844" y="25802"/>
                  </a:lnTo>
                  <a:lnTo>
                    <a:pt x="22292" y="24793"/>
                  </a:lnTo>
                  <a:lnTo>
                    <a:pt x="22336" y="24793"/>
                  </a:lnTo>
                  <a:lnTo>
                    <a:pt x="24354" y="23082"/>
                  </a:lnTo>
                  <a:lnTo>
                    <a:pt x="26856" y="20756"/>
                  </a:lnTo>
                  <a:lnTo>
                    <a:pt x="28391" y="19264"/>
                  </a:lnTo>
                  <a:lnTo>
                    <a:pt x="29620" y="17816"/>
                  </a:lnTo>
                  <a:lnTo>
                    <a:pt x="31375" y="15315"/>
                  </a:lnTo>
                  <a:lnTo>
                    <a:pt x="32692" y="13428"/>
                  </a:lnTo>
                  <a:lnTo>
                    <a:pt x="34008" y="11190"/>
                  </a:lnTo>
                  <a:lnTo>
                    <a:pt x="35412" y="8733"/>
                  </a:lnTo>
                  <a:lnTo>
                    <a:pt x="36816" y="6232"/>
                  </a:lnTo>
                  <a:lnTo>
                    <a:pt x="37957" y="4125"/>
                  </a:lnTo>
                  <a:lnTo>
                    <a:pt x="38703" y="2239"/>
                  </a:lnTo>
                  <a:lnTo>
                    <a:pt x="39318" y="264"/>
                  </a:lnTo>
                  <a:lnTo>
                    <a:pt x="39318" y="176"/>
                  </a:lnTo>
                  <a:lnTo>
                    <a:pt x="39274" y="132"/>
                  </a:lnTo>
                  <a:lnTo>
                    <a:pt x="39230" y="45"/>
                  </a:lnTo>
                  <a:lnTo>
                    <a:pt x="39186" y="45"/>
                  </a:lnTo>
                  <a:lnTo>
                    <a:pt x="3909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4" name="Google Shape;834;p47"/>
            <p:cNvSpPr/>
            <p:nvPr/>
          </p:nvSpPr>
          <p:spPr>
            <a:xfrm>
              <a:off x="5398475" y="1973850"/>
              <a:ext cx="866650" cy="695525"/>
            </a:xfrm>
            <a:custGeom>
              <a:avLst/>
              <a:gdLst/>
              <a:ahLst/>
              <a:cxnLst/>
              <a:rect l="l" t="t" r="r" b="b"/>
              <a:pathLst>
                <a:path w="34666" h="27821" extrusionOk="0">
                  <a:moveTo>
                    <a:pt x="34446" y="0"/>
                  </a:moveTo>
                  <a:lnTo>
                    <a:pt x="34358" y="44"/>
                  </a:lnTo>
                  <a:lnTo>
                    <a:pt x="34315" y="88"/>
                  </a:lnTo>
                  <a:lnTo>
                    <a:pt x="32867" y="2809"/>
                  </a:lnTo>
                  <a:lnTo>
                    <a:pt x="31375" y="5134"/>
                  </a:lnTo>
                  <a:lnTo>
                    <a:pt x="29839" y="7197"/>
                  </a:lnTo>
                  <a:lnTo>
                    <a:pt x="28215" y="8996"/>
                  </a:lnTo>
                  <a:lnTo>
                    <a:pt x="26592" y="10576"/>
                  </a:lnTo>
                  <a:lnTo>
                    <a:pt x="24880" y="12111"/>
                  </a:lnTo>
                  <a:lnTo>
                    <a:pt x="23301" y="13296"/>
                  </a:lnTo>
                  <a:lnTo>
                    <a:pt x="21370" y="14920"/>
                  </a:lnTo>
                  <a:lnTo>
                    <a:pt x="20580" y="15710"/>
                  </a:lnTo>
                  <a:lnTo>
                    <a:pt x="19658" y="16456"/>
                  </a:lnTo>
                  <a:lnTo>
                    <a:pt x="18737" y="17201"/>
                  </a:lnTo>
                  <a:lnTo>
                    <a:pt x="17772" y="17904"/>
                  </a:lnTo>
                  <a:lnTo>
                    <a:pt x="16718" y="18606"/>
                  </a:lnTo>
                  <a:lnTo>
                    <a:pt x="15665" y="19308"/>
                  </a:lnTo>
                  <a:lnTo>
                    <a:pt x="14568" y="19966"/>
                  </a:lnTo>
                  <a:lnTo>
                    <a:pt x="13471" y="20580"/>
                  </a:lnTo>
                  <a:lnTo>
                    <a:pt x="11190" y="21809"/>
                  </a:lnTo>
                  <a:lnTo>
                    <a:pt x="8864" y="22994"/>
                  </a:lnTo>
                  <a:lnTo>
                    <a:pt x="6582" y="24047"/>
                  </a:lnTo>
                  <a:lnTo>
                    <a:pt x="4388" y="25012"/>
                  </a:lnTo>
                  <a:lnTo>
                    <a:pt x="2413" y="26109"/>
                  </a:lnTo>
                  <a:lnTo>
                    <a:pt x="88" y="27469"/>
                  </a:lnTo>
                  <a:lnTo>
                    <a:pt x="44" y="27513"/>
                  </a:lnTo>
                  <a:lnTo>
                    <a:pt x="0" y="27601"/>
                  </a:lnTo>
                  <a:lnTo>
                    <a:pt x="0" y="27645"/>
                  </a:lnTo>
                  <a:lnTo>
                    <a:pt x="44" y="27733"/>
                  </a:lnTo>
                  <a:lnTo>
                    <a:pt x="88" y="27777"/>
                  </a:lnTo>
                  <a:lnTo>
                    <a:pt x="176" y="27821"/>
                  </a:lnTo>
                  <a:lnTo>
                    <a:pt x="263" y="27777"/>
                  </a:lnTo>
                  <a:lnTo>
                    <a:pt x="2589" y="26416"/>
                  </a:lnTo>
                  <a:lnTo>
                    <a:pt x="4564" y="25319"/>
                  </a:lnTo>
                  <a:lnTo>
                    <a:pt x="6758" y="24354"/>
                  </a:lnTo>
                  <a:lnTo>
                    <a:pt x="9039" y="23301"/>
                  </a:lnTo>
                  <a:lnTo>
                    <a:pt x="11365" y="22116"/>
                  </a:lnTo>
                  <a:lnTo>
                    <a:pt x="13647" y="20887"/>
                  </a:lnTo>
                  <a:lnTo>
                    <a:pt x="14788" y="20273"/>
                  </a:lnTo>
                  <a:lnTo>
                    <a:pt x="15885" y="19571"/>
                  </a:lnTo>
                  <a:lnTo>
                    <a:pt x="16938" y="18913"/>
                  </a:lnTo>
                  <a:lnTo>
                    <a:pt x="17991" y="18211"/>
                  </a:lnTo>
                  <a:lnTo>
                    <a:pt x="18956" y="17465"/>
                  </a:lnTo>
                  <a:lnTo>
                    <a:pt x="19922" y="16719"/>
                  </a:lnTo>
                  <a:lnTo>
                    <a:pt x="20799" y="15973"/>
                  </a:lnTo>
                  <a:lnTo>
                    <a:pt x="21633" y="15183"/>
                  </a:lnTo>
                  <a:lnTo>
                    <a:pt x="23520" y="13559"/>
                  </a:lnTo>
                  <a:lnTo>
                    <a:pt x="25100" y="12419"/>
                  </a:lnTo>
                  <a:lnTo>
                    <a:pt x="26855" y="10839"/>
                  </a:lnTo>
                  <a:lnTo>
                    <a:pt x="28435" y="9259"/>
                  </a:lnTo>
                  <a:lnTo>
                    <a:pt x="30102" y="7460"/>
                  </a:lnTo>
                  <a:lnTo>
                    <a:pt x="30102" y="7416"/>
                  </a:lnTo>
                  <a:lnTo>
                    <a:pt x="31682" y="5354"/>
                  </a:lnTo>
                  <a:lnTo>
                    <a:pt x="33174" y="2984"/>
                  </a:lnTo>
                  <a:lnTo>
                    <a:pt x="34622" y="264"/>
                  </a:lnTo>
                  <a:lnTo>
                    <a:pt x="34666" y="176"/>
                  </a:lnTo>
                  <a:lnTo>
                    <a:pt x="34666" y="132"/>
                  </a:lnTo>
                  <a:lnTo>
                    <a:pt x="34622" y="88"/>
                  </a:lnTo>
                  <a:lnTo>
                    <a:pt x="34578" y="44"/>
                  </a:lnTo>
                  <a:lnTo>
                    <a:pt x="3449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5" name="Google Shape;835;p47"/>
            <p:cNvSpPr/>
            <p:nvPr/>
          </p:nvSpPr>
          <p:spPr>
            <a:xfrm>
              <a:off x="5275600" y="2483950"/>
              <a:ext cx="133850" cy="74625"/>
            </a:xfrm>
            <a:custGeom>
              <a:avLst/>
              <a:gdLst/>
              <a:ahLst/>
              <a:cxnLst/>
              <a:rect l="l" t="t" r="r" b="b"/>
              <a:pathLst>
                <a:path w="5354" h="2985" extrusionOk="0">
                  <a:moveTo>
                    <a:pt x="5178" y="1"/>
                  </a:moveTo>
                  <a:lnTo>
                    <a:pt x="5091" y="45"/>
                  </a:lnTo>
                  <a:lnTo>
                    <a:pt x="88" y="2634"/>
                  </a:lnTo>
                  <a:lnTo>
                    <a:pt x="44" y="2677"/>
                  </a:lnTo>
                  <a:lnTo>
                    <a:pt x="0" y="2765"/>
                  </a:lnTo>
                  <a:lnTo>
                    <a:pt x="0" y="2809"/>
                  </a:lnTo>
                  <a:lnTo>
                    <a:pt x="0" y="2897"/>
                  </a:lnTo>
                  <a:lnTo>
                    <a:pt x="88" y="2941"/>
                  </a:lnTo>
                  <a:lnTo>
                    <a:pt x="176" y="2985"/>
                  </a:lnTo>
                  <a:lnTo>
                    <a:pt x="264" y="2985"/>
                  </a:lnTo>
                  <a:lnTo>
                    <a:pt x="5266" y="352"/>
                  </a:lnTo>
                  <a:lnTo>
                    <a:pt x="5310" y="308"/>
                  </a:lnTo>
                  <a:lnTo>
                    <a:pt x="5354" y="264"/>
                  </a:lnTo>
                  <a:lnTo>
                    <a:pt x="5354" y="176"/>
                  </a:lnTo>
                  <a:lnTo>
                    <a:pt x="5354" y="132"/>
                  </a:lnTo>
                  <a:lnTo>
                    <a:pt x="5310" y="45"/>
                  </a:lnTo>
                  <a:lnTo>
                    <a:pt x="5222" y="45"/>
                  </a:lnTo>
                  <a:lnTo>
                    <a:pt x="51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47"/>
            <p:cNvSpPr/>
            <p:nvPr/>
          </p:nvSpPr>
          <p:spPr>
            <a:xfrm>
              <a:off x="6505350" y="3574375"/>
              <a:ext cx="121800" cy="43900"/>
            </a:xfrm>
            <a:custGeom>
              <a:avLst/>
              <a:gdLst/>
              <a:ahLst/>
              <a:cxnLst/>
              <a:rect l="l" t="t" r="r" b="b"/>
              <a:pathLst>
                <a:path w="4872" h="1756" extrusionOk="0">
                  <a:moveTo>
                    <a:pt x="2721" y="352"/>
                  </a:moveTo>
                  <a:lnTo>
                    <a:pt x="3950" y="440"/>
                  </a:lnTo>
                  <a:lnTo>
                    <a:pt x="4432" y="1054"/>
                  </a:lnTo>
                  <a:lnTo>
                    <a:pt x="4081" y="1229"/>
                  </a:lnTo>
                  <a:lnTo>
                    <a:pt x="1931" y="1405"/>
                  </a:lnTo>
                  <a:lnTo>
                    <a:pt x="439" y="1405"/>
                  </a:lnTo>
                  <a:lnTo>
                    <a:pt x="703" y="659"/>
                  </a:lnTo>
                  <a:lnTo>
                    <a:pt x="2721" y="352"/>
                  </a:lnTo>
                  <a:close/>
                  <a:moveTo>
                    <a:pt x="2721" y="1"/>
                  </a:moveTo>
                  <a:lnTo>
                    <a:pt x="527" y="352"/>
                  </a:lnTo>
                  <a:lnTo>
                    <a:pt x="439" y="396"/>
                  </a:lnTo>
                  <a:lnTo>
                    <a:pt x="395" y="440"/>
                  </a:lnTo>
                  <a:lnTo>
                    <a:pt x="0" y="1493"/>
                  </a:lnTo>
                  <a:lnTo>
                    <a:pt x="0" y="1580"/>
                  </a:lnTo>
                  <a:lnTo>
                    <a:pt x="44" y="1668"/>
                  </a:lnTo>
                  <a:lnTo>
                    <a:pt x="88" y="1712"/>
                  </a:lnTo>
                  <a:lnTo>
                    <a:pt x="176" y="1712"/>
                  </a:lnTo>
                  <a:lnTo>
                    <a:pt x="1975" y="1756"/>
                  </a:lnTo>
                  <a:lnTo>
                    <a:pt x="4169" y="1580"/>
                  </a:lnTo>
                  <a:lnTo>
                    <a:pt x="4257" y="1580"/>
                  </a:lnTo>
                  <a:lnTo>
                    <a:pt x="4783" y="1273"/>
                  </a:lnTo>
                  <a:lnTo>
                    <a:pt x="4827" y="1229"/>
                  </a:lnTo>
                  <a:lnTo>
                    <a:pt x="4871" y="1142"/>
                  </a:lnTo>
                  <a:lnTo>
                    <a:pt x="4871" y="1054"/>
                  </a:lnTo>
                  <a:lnTo>
                    <a:pt x="4827" y="1010"/>
                  </a:lnTo>
                  <a:lnTo>
                    <a:pt x="4213" y="176"/>
                  </a:lnTo>
                  <a:lnTo>
                    <a:pt x="4125" y="132"/>
                  </a:lnTo>
                  <a:lnTo>
                    <a:pt x="4081" y="89"/>
                  </a:lnTo>
                  <a:lnTo>
                    <a:pt x="27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47"/>
            <p:cNvSpPr/>
            <p:nvPr/>
          </p:nvSpPr>
          <p:spPr>
            <a:xfrm>
              <a:off x="4039275" y="2169125"/>
              <a:ext cx="3006925" cy="2565925"/>
            </a:xfrm>
            <a:custGeom>
              <a:avLst/>
              <a:gdLst/>
              <a:ahLst/>
              <a:cxnLst/>
              <a:rect l="l" t="t" r="r" b="b"/>
              <a:pathLst>
                <a:path w="120277" h="102637" extrusionOk="0">
                  <a:moveTo>
                    <a:pt x="106586" y="0"/>
                  </a:moveTo>
                  <a:lnTo>
                    <a:pt x="106498" y="44"/>
                  </a:lnTo>
                  <a:lnTo>
                    <a:pt x="104172" y="2808"/>
                  </a:lnTo>
                  <a:lnTo>
                    <a:pt x="100355" y="7065"/>
                  </a:lnTo>
                  <a:lnTo>
                    <a:pt x="98512" y="7372"/>
                  </a:lnTo>
                  <a:lnTo>
                    <a:pt x="98468" y="7416"/>
                  </a:lnTo>
                  <a:lnTo>
                    <a:pt x="95967" y="9303"/>
                  </a:lnTo>
                  <a:lnTo>
                    <a:pt x="89560" y="14173"/>
                  </a:lnTo>
                  <a:lnTo>
                    <a:pt x="84997" y="16543"/>
                  </a:lnTo>
                  <a:lnTo>
                    <a:pt x="79292" y="18605"/>
                  </a:lnTo>
                  <a:lnTo>
                    <a:pt x="74334" y="20712"/>
                  </a:lnTo>
                  <a:lnTo>
                    <a:pt x="67620" y="23081"/>
                  </a:lnTo>
                  <a:lnTo>
                    <a:pt x="63364" y="24617"/>
                  </a:lnTo>
                  <a:lnTo>
                    <a:pt x="59151" y="25538"/>
                  </a:lnTo>
                  <a:lnTo>
                    <a:pt x="59107" y="25538"/>
                  </a:lnTo>
                  <a:lnTo>
                    <a:pt x="54017" y="27338"/>
                  </a:lnTo>
                  <a:lnTo>
                    <a:pt x="48664" y="28786"/>
                  </a:lnTo>
                  <a:lnTo>
                    <a:pt x="43661" y="30629"/>
                  </a:lnTo>
                  <a:lnTo>
                    <a:pt x="39010" y="31418"/>
                  </a:lnTo>
                  <a:lnTo>
                    <a:pt x="33920" y="32603"/>
                  </a:lnTo>
                  <a:lnTo>
                    <a:pt x="29795" y="32779"/>
                  </a:lnTo>
                  <a:lnTo>
                    <a:pt x="29707" y="32779"/>
                  </a:lnTo>
                  <a:lnTo>
                    <a:pt x="23169" y="35587"/>
                  </a:lnTo>
                  <a:lnTo>
                    <a:pt x="17508" y="37825"/>
                  </a:lnTo>
                  <a:lnTo>
                    <a:pt x="13603" y="37869"/>
                  </a:lnTo>
                  <a:lnTo>
                    <a:pt x="11892" y="36552"/>
                  </a:lnTo>
                  <a:lnTo>
                    <a:pt x="11848" y="36509"/>
                  </a:lnTo>
                  <a:lnTo>
                    <a:pt x="9785" y="35631"/>
                  </a:lnTo>
                  <a:lnTo>
                    <a:pt x="9654" y="35631"/>
                  </a:lnTo>
                  <a:lnTo>
                    <a:pt x="9610" y="35675"/>
                  </a:lnTo>
                  <a:lnTo>
                    <a:pt x="9566" y="35719"/>
                  </a:lnTo>
                  <a:lnTo>
                    <a:pt x="6802" y="42081"/>
                  </a:lnTo>
                  <a:lnTo>
                    <a:pt x="6802" y="42213"/>
                  </a:lnTo>
                  <a:lnTo>
                    <a:pt x="8337" y="50199"/>
                  </a:lnTo>
                  <a:lnTo>
                    <a:pt x="8864" y="55333"/>
                  </a:lnTo>
                  <a:lnTo>
                    <a:pt x="9478" y="61608"/>
                  </a:lnTo>
                  <a:lnTo>
                    <a:pt x="7284" y="64021"/>
                  </a:lnTo>
                  <a:lnTo>
                    <a:pt x="7240" y="64109"/>
                  </a:lnTo>
                  <a:lnTo>
                    <a:pt x="6758" y="67839"/>
                  </a:lnTo>
                  <a:lnTo>
                    <a:pt x="5266" y="69463"/>
                  </a:lnTo>
                  <a:lnTo>
                    <a:pt x="5222" y="69507"/>
                  </a:lnTo>
                  <a:lnTo>
                    <a:pt x="4432" y="72359"/>
                  </a:lnTo>
                  <a:lnTo>
                    <a:pt x="2984" y="76001"/>
                  </a:lnTo>
                  <a:lnTo>
                    <a:pt x="1755" y="79423"/>
                  </a:lnTo>
                  <a:lnTo>
                    <a:pt x="570" y="82539"/>
                  </a:lnTo>
                  <a:lnTo>
                    <a:pt x="570" y="82583"/>
                  </a:lnTo>
                  <a:lnTo>
                    <a:pt x="44" y="86181"/>
                  </a:lnTo>
                  <a:lnTo>
                    <a:pt x="44" y="86225"/>
                  </a:lnTo>
                  <a:lnTo>
                    <a:pt x="0" y="89340"/>
                  </a:lnTo>
                  <a:lnTo>
                    <a:pt x="132" y="92324"/>
                  </a:lnTo>
                  <a:lnTo>
                    <a:pt x="132" y="92368"/>
                  </a:lnTo>
                  <a:lnTo>
                    <a:pt x="176" y="92456"/>
                  </a:lnTo>
                  <a:lnTo>
                    <a:pt x="263" y="92500"/>
                  </a:lnTo>
                  <a:lnTo>
                    <a:pt x="307" y="92500"/>
                  </a:lnTo>
                  <a:lnTo>
                    <a:pt x="395" y="92456"/>
                  </a:lnTo>
                  <a:lnTo>
                    <a:pt x="439" y="92412"/>
                  </a:lnTo>
                  <a:lnTo>
                    <a:pt x="483" y="92368"/>
                  </a:lnTo>
                  <a:lnTo>
                    <a:pt x="483" y="92324"/>
                  </a:lnTo>
                  <a:lnTo>
                    <a:pt x="351" y="89340"/>
                  </a:lnTo>
                  <a:lnTo>
                    <a:pt x="395" y="86225"/>
                  </a:lnTo>
                  <a:lnTo>
                    <a:pt x="922" y="82627"/>
                  </a:lnTo>
                  <a:lnTo>
                    <a:pt x="2062" y="79555"/>
                  </a:lnTo>
                  <a:lnTo>
                    <a:pt x="3335" y="76132"/>
                  </a:lnTo>
                  <a:lnTo>
                    <a:pt x="4739" y="72490"/>
                  </a:lnTo>
                  <a:lnTo>
                    <a:pt x="4739" y="72447"/>
                  </a:lnTo>
                  <a:lnTo>
                    <a:pt x="5529" y="69638"/>
                  </a:lnTo>
                  <a:lnTo>
                    <a:pt x="7065" y="68015"/>
                  </a:lnTo>
                  <a:lnTo>
                    <a:pt x="7109" y="67927"/>
                  </a:lnTo>
                  <a:lnTo>
                    <a:pt x="7591" y="64241"/>
                  </a:lnTo>
                  <a:lnTo>
                    <a:pt x="9785" y="61784"/>
                  </a:lnTo>
                  <a:lnTo>
                    <a:pt x="9829" y="61740"/>
                  </a:lnTo>
                  <a:lnTo>
                    <a:pt x="9829" y="61652"/>
                  </a:lnTo>
                  <a:lnTo>
                    <a:pt x="9215" y="55289"/>
                  </a:lnTo>
                  <a:lnTo>
                    <a:pt x="8688" y="50155"/>
                  </a:lnTo>
                  <a:lnTo>
                    <a:pt x="7153" y="42169"/>
                  </a:lnTo>
                  <a:lnTo>
                    <a:pt x="9829" y="36026"/>
                  </a:lnTo>
                  <a:lnTo>
                    <a:pt x="11716" y="36816"/>
                  </a:lnTo>
                  <a:lnTo>
                    <a:pt x="13427" y="38220"/>
                  </a:lnTo>
                  <a:lnTo>
                    <a:pt x="13559" y="38220"/>
                  </a:lnTo>
                  <a:lnTo>
                    <a:pt x="17552" y="38176"/>
                  </a:lnTo>
                  <a:lnTo>
                    <a:pt x="17596" y="38176"/>
                  </a:lnTo>
                  <a:lnTo>
                    <a:pt x="23301" y="35938"/>
                  </a:lnTo>
                  <a:lnTo>
                    <a:pt x="29839" y="33130"/>
                  </a:lnTo>
                  <a:lnTo>
                    <a:pt x="33964" y="32954"/>
                  </a:lnTo>
                  <a:lnTo>
                    <a:pt x="34007" y="32954"/>
                  </a:lnTo>
                  <a:lnTo>
                    <a:pt x="39098" y="31769"/>
                  </a:lnTo>
                  <a:lnTo>
                    <a:pt x="43749" y="30980"/>
                  </a:lnTo>
                  <a:lnTo>
                    <a:pt x="43793" y="30980"/>
                  </a:lnTo>
                  <a:lnTo>
                    <a:pt x="48751" y="29137"/>
                  </a:lnTo>
                  <a:lnTo>
                    <a:pt x="54105" y="27645"/>
                  </a:lnTo>
                  <a:lnTo>
                    <a:pt x="59239" y="25889"/>
                  </a:lnTo>
                  <a:lnTo>
                    <a:pt x="63451" y="24968"/>
                  </a:lnTo>
                  <a:lnTo>
                    <a:pt x="63495" y="24968"/>
                  </a:lnTo>
                  <a:lnTo>
                    <a:pt x="67752" y="23432"/>
                  </a:lnTo>
                  <a:lnTo>
                    <a:pt x="74465" y="21063"/>
                  </a:lnTo>
                  <a:lnTo>
                    <a:pt x="79424" y="18956"/>
                  </a:lnTo>
                  <a:lnTo>
                    <a:pt x="85128" y="16850"/>
                  </a:lnTo>
                  <a:lnTo>
                    <a:pt x="89736" y="14437"/>
                  </a:lnTo>
                  <a:lnTo>
                    <a:pt x="89780" y="14437"/>
                  </a:lnTo>
                  <a:lnTo>
                    <a:pt x="96186" y="9566"/>
                  </a:lnTo>
                  <a:lnTo>
                    <a:pt x="98643" y="7723"/>
                  </a:lnTo>
                  <a:lnTo>
                    <a:pt x="100486" y="7372"/>
                  </a:lnTo>
                  <a:lnTo>
                    <a:pt x="100574" y="7328"/>
                  </a:lnTo>
                  <a:lnTo>
                    <a:pt x="104436" y="3072"/>
                  </a:lnTo>
                  <a:lnTo>
                    <a:pt x="106674" y="351"/>
                  </a:lnTo>
                  <a:lnTo>
                    <a:pt x="112334" y="1711"/>
                  </a:lnTo>
                  <a:lnTo>
                    <a:pt x="112949" y="3554"/>
                  </a:lnTo>
                  <a:lnTo>
                    <a:pt x="116547" y="18386"/>
                  </a:lnTo>
                  <a:lnTo>
                    <a:pt x="116371" y="30409"/>
                  </a:lnTo>
                  <a:lnTo>
                    <a:pt x="116371" y="30453"/>
                  </a:lnTo>
                  <a:lnTo>
                    <a:pt x="118741" y="38439"/>
                  </a:lnTo>
                  <a:lnTo>
                    <a:pt x="117600" y="42213"/>
                  </a:lnTo>
                  <a:lnTo>
                    <a:pt x="116942" y="44934"/>
                  </a:lnTo>
                  <a:lnTo>
                    <a:pt x="116942" y="44977"/>
                  </a:lnTo>
                  <a:lnTo>
                    <a:pt x="116810" y="48268"/>
                  </a:lnTo>
                  <a:lnTo>
                    <a:pt x="116810" y="48356"/>
                  </a:lnTo>
                  <a:lnTo>
                    <a:pt x="119926" y="54982"/>
                  </a:lnTo>
                  <a:lnTo>
                    <a:pt x="119662" y="55991"/>
                  </a:lnTo>
                  <a:lnTo>
                    <a:pt x="118697" y="56518"/>
                  </a:lnTo>
                  <a:lnTo>
                    <a:pt x="118653" y="56518"/>
                  </a:lnTo>
                  <a:lnTo>
                    <a:pt x="115889" y="58580"/>
                  </a:lnTo>
                  <a:lnTo>
                    <a:pt x="113519" y="60511"/>
                  </a:lnTo>
                  <a:lnTo>
                    <a:pt x="109614" y="64197"/>
                  </a:lnTo>
                  <a:lnTo>
                    <a:pt x="109570" y="64241"/>
                  </a:lnTo>
                  <a:lnTo>
                    <a:pt x="104304" y="75562"/>
                  </a:lnTo>
                  <a:lnTo>
                    <a:pt x="100750" y="78634"/>
                  </a:lnTo>
                  <a:lnTo>
                    <a:pt x="98468" y="80828"/>
                  </a:lnTo>
                  <a:lnTo>
                    <a:pt x="91184" y="82978"/>
                  </a:lnTo>
                  <a:lnTo>
                    <a:pt x="87805" y="83417"/>
                  </a:lnTo>
                  <a:lnTo>
                    <a:pt x="87761" y="83417"/>
                  </a:lnTo>
                  <a:lnTo>
                    <a:pt x="84163" y="84470"/>
                  </a:lnTo>
                  <a:lnTo>
                    <a:pt x="84075" y="84514"/>
                  </a:lnTo>
                  <a:lnTo>
                    <a:pt x="82846" y="86006"/>
                  </a:lnTo>
                  <a:lnTo>
                    <a:pt x="82846" y="86049"/>
                  </a:lnTo>
                  <a:lnTo>
                    <a:pt x="81311" y="88858"/>
                  </a:lnTo>
                  <a:lnTo>
                    <a:pt x="78853" y="91008"/>
                  </a:lnTo>
                  <a:lnTo>
                    <a:pt x="74202" y="91885"/>
                  </a:lnTo>
                  <a:lnTo>
                    <a:pt x="74158" y="91929"/>
                  </a:lnTo>
                  <a:lnTo>
                    <a:pt x="70560" y="93948"/>
                  </a:lnTo>
                  <a:lnTo>
                    <a:pt x="70516" y="93992"/>
                  </a:lnTo>
                  <a:lnTo>
                    <a:pt x="68629" y="96668"/>
                  </a:lnTo>
                  <a:lnTo>
                    <a:pt x="65207" y="97239"/>
                  </a:lnTo>
                  <a:lnTo>
                    <a:pt x="63671" y="96932"/>
                  </a:lnTo>
                  <a:lnTo>
                    <a:pt x="62003" y="96932"/>
                  </a:lnTo>
                  <a:lnTo>
                    <a:pt x="58098" y="97985"/>
                  </a:lnTo>
                  <a:lnTo>
                    <a:pt x="52481" y="99038"/>
                  </a:lnTo>
                  <a:lnTo>
                    <a:pt x="51252" y="98862"/>
                  </a:lnTo>
                  <a:lnTo>
                    <a:pt x="48005" y="98424"/>
                  </a:lnTo>
                  <a:lnTo>
                    <a:pt x="44451" y="97590"/>
                  </a:lnTo>
                  <a:lnTo>
                    <a:pt x="43398" y="95966"/>
                  </a:lnTo>
                  <a:lnTo>
                    <a:pt x="43398" y="95922"/>
                  </a:lnTo>
                  <a:lnTo>
                    <a:pt x="41160" y="93158"/>
                  </a:lnTo>
                  <a:lnTo>
                    <a:pt x="41160" y="92368"/>
                  </a:lnTo>
                  <a:lnTo>
                    <a:pt x="41160" y="90832"/>
                  </a:lnTo>
                  <a:lnTo>
                    <a:pt x="42038" y="88989"/>
                  </a:lnTo>
                  <a:lnTo>
                    <a:pt x="43617" y="86971"/>
                  </a:lnTo>
                  <a:lnTo>
                    <a:pt x="46645" y="85391"/>
                  </a:lnTo>
                  <a:lnTo>
                    <a:pt x="46689" y="85303"/>
                  </a:lnTo>
                  <a:lnTo>
                    <a:pt x="47215" y="84426"/>
                  </a:lnTo>
                  <a:lnTo>
                    <a:pt x="48005" y="82671"/>
                  </a:lnTo>
                  <a:lnTo>
                    <a:pt x="49015" y="80915"/>
                  </a:lnTo>
                  <a:lnTo>
                    <a:pt x="50550" y="78897"/>
                  </a:lnTo>
                  <a:lnTo>
                    <a:pt x="50550" y="78853"/>
                  </a:lnTo>
                  <a:lnTo>
                    <a:pt x="51296" y="77537"/>
                  </a:lnTo>
                  <a:lnTo>
                    <a:pt x="51296" y="77449"/>
                  </a:lnTo>
                  <a:lnTo>
                    <a:pt x="51428" y="76527"/>
                  </a:lnTo>
                  <a:lnTo>
                    <a:pt x="51428" y="76484"/>
                  </a:lnTo>
                  <a:lnTo>
                    <a:pt x="51340" y="75035"/>
                  </a:lnTo>
                  <a:lnTo>
                    <a:pt x="52042" y="70691"/>
                  </a:lnTo>
                  <a:lnTo>
                    <a:pt x="55684" y="63846"/>
                  </a:lnTo>
                  <a:lnTo>
                    <a:pt x="58405" y="60028"/>
                  </a:lnTo>
                  <a:lnTo>
                    <a:pt x="61213" y="58361"/>
                  </a:lnTo>
                  <a:lnTo>
                    <a:pt x="65163" y="56606"/>
                  </a:lnTo>
                  <a:lnTo>
                    <a:pt x="65207" y="56562"/>
                  </a:lnTo>
                  <a:lnTo>
                    <a:pt x="68761" y="52832"/>
                  </a:lnTo>
                  <a:lnTo>
                    <a:pt x="77844" y="45811"/>
                  </a:lnTo>
                  <a:lnTo>
                    <a:pt x="82452" y="41950"/>
                  </a:lnTo>
                  <a:lnTo>
                    <a:pt x="89121" y="38308"/>
                  </a:lnTo>
                  <a:lnTo>
                    <a:pt x="93553" y="38088"/>
                  </a:lnTo>
                  <a:lnTo>
                    <a:pt x="93597" y="38088"/>
                  </a:lnTo>
                  <a:lnTo>
                    <a:pt x="105708" y="31726"/>
                  </a:lnTo>
                  <a:lnTo>
                    <a:pt x="105796" y="31682"/>
                  </a:lnTo>
                  <a:lnTo>
                    <a:pt x="105796" y="31594"/>
                  </a:lnTo>
                  <a:lnTo>
                    <a:pt x="106454" y="27820"/>
                  </a:lnTo>
                  <a:lnTo>
                    <a:pt x="106454" y="27776"/>
                  </a:lnTo>
                  <a:lnTo>
                    <a:pt x="106235" y="24705"/>
                  </a:lnTo>
                  <a:lnTo>
                    <a:pt x="106410" y="21545"/>
                  </a:lnTo>
                  <a:lnTo>
                    <a:pt x="106366" y="21458"/>
                  </a:lnTo>
                  <a:lnTo>
                    <a:pt x="104875" y="19395"/>
                  </a:lnTo>
                  <a:lnTo>
                    <a:pt x="104787" y="19351"/>
                  </a:lnTo>
                  <a:lnTo>
                    <a:pt x="100574" y="18035"/>
                  </a:lnTo>
                  <a:lnTo>
                    <a:pt x="99126" y="17421"/>
                  </a:lnTo>
                  <a:lnTo>
                    <a:pt x="95089" y="15841"/>
                  </a:lnTo>
                  <a:lnTo>
                    <a:pt x="95001" y="15841"/>
                  </a:lnTo>
                  <a:lnTo>
                    <a:pt x="94958" y="15885"/>
                  </a:lnTo>
                  <a:lnTo>
                    <a:pt x="91447" y="18342"/>
                  </a:lnTo>
                  <a:lnTo>
                    <a:pt x="83461" y="23915"/>
                  </a:lnTo>
                  <a:lnTo>
                    <a:pt x="79687" y="25100"/>
                  </a:lnTo>
                  <a:lnTo>
                    <a:pt x="76352" y="24705"/>
                  </a:lnTo>
                  <a:lnTo>
                    <a:pt x="76264" y="24705"/>
                  </a:lnTo>
                  <a:lnTo>
                    <a:pt x="70823" y="26767"/>
                  </a:lnTo>
                  <a:lnTo>
                    <a:pt x="65119" y="28654"/>
                  </a:lnTo>
                  <a:lnTo>
                    <a:pt x="61126" y="30146"/>
                  </a:lnTo>
                  <a:lnTo>
                    <a:pt x="56518" y="31769"/>
                  </a:lnTo>
                  <a:lnTo>
                    <a:pt x="51428" y="33569"/>
                  </a:lnTo>
                  <a:lnTo>
                    <a:pt x="47435" y="35017"/>
                  </a:lnTo>
                  <a:lnTo>
                    <a:pt x="47391" y="35017"/>
                  </a:lnTo>
                  <a:lnTo>
                    <a:pt x="42784" y="37474"/>
                  </a:lnTo>
                  <a:lnTo>
                    <a:pt x="38922" y="38571"/>
                  </a:lnTo>
                  <a:lnTo>
                    <a:pt x="35236" y="39800"/>
                  </a:lnTo>
                  <a:lnTo>
                    <a:pt x="31594" y="40721"/>
                  </a:lnTo>
                  <a:lnTo>
                    <a:pt x="31550" y="40721"/>
                  </a:lnTo>
                  <a:lnTo>
                    <a:pt x="27381" y="43529"/>
                  </a:lnTo>
                  <a:lnTo>
                    <a:pt x="27338" y="43573"/>
                  </a:lnTo>
                  <a:lnTo>
                    <a:pt x="24398" y="47479"/>
                  </a:lnTo>
                  <a:lnTo>
                    <a:pt x="24354" y="47479"/>
                  </a:lnTo>
                  <a:lnTo>
                    <a:pt x="22730" y="50550"/>
                  </a:lnTo>
                  <a:lnTo>
                    <a:pt x="21589" y="53490"/>
                  </a:lnTo>
                  <a:lnTo>
                    <a:pt x="19659" y="56255"/>
                  </a:lnTo>
                  <a:lnTo>
                    <a:pt x="19615" y="56342"/>
                  </a:lnTo>
                  <a:lnTo>
                    <a:pt x="18167" y="68936"/>
                  </a:lnTo>
                  <a:lnTo>
                    <a:pt x="18167" y="68980"/>
                  </a:lnTo>
                  <a:lnTo>
                    <a:pt x="18562" y="76176"/>
                  </a:lnTo>
                  <a:lnTo>
                    <a:pt x="18210" y="77975"/>
                  </a:lnTo>
                  <a:lnTo>
                    <a:pt x="17552" y="80301"/>
                  </a:lnTo>
                  <a:lnTo>
                    <a:pt x="16367" y="82012"/>
                  </a:lnTo>
                  <a:lnTo>
                    <a:pt x="14919" y="83987"/>
                  </a:lnTo>
                  <a:lnTo>
                    <a:pt x="13427" y="84557"/>
                  </a:lnTo>
                  <a:lnTo>
                    <a:pt x="13340" y="84601"/>
                  </a:lnTo>
                  <a:lnTo>
                    <a:pt x="13296" y="84645"/>
                  </a:lnTo>
                  <a:lnTo>
                    <a:pt x="12330" y="86795"/>
                  </a:lnTo>
                  <a:lnTo>
                    <a:pt x="12330" y="86839"/>
                  </a:lnTo>
                  <a:lnTo>
                    <a:pt x="11716" y="89209"/>
                  </a:lnTo>
                  <a:lnTo>
                    <a:pt x="11716" y="89253"/>
                  </a:lnTo>
                  <a:lnTo>
                    <a:pt x="12418" y="95571"/>
                  </a:lnTo>
                  <a:lnTo>
                    <a:pt x="13559" y="102505"/>
                  </a:lnTo>
                  <a:lnTo>
                    <a:pt x="13603" y="102592"/>
                  </a:lnTo>
                  <a:lnTo>
                    <a:pt x="13735" y="102636"/>
                  </a:lnTo>
                  <a:lnTo>
                    <a:pt x="13822" y="102636"/>
                  </a:lnTo>
                  <a:lnTo>
                    <a:pt x="13866" y="102548"/>
                  </a:lnTo>
                  <a:lnTo>
                    <a:pt x="13910" y="102505"/>
                  </a:lnTo>
                  <a:lnTo>
                    <a:pt x="13910" y="102417"/>
                  </a:lnTo>
                  <a:lnTo>
                    <a:pt x="12769" y="95484"/>
                  </a:lnTo>
                  <a:lnTo>
                    <a:pt x="12067" y="89253"/>
                  </a:lnTo>
                  <a:lnTo>
                    <a:pt x="12682" y="86927"/>
                  </a:lnTo>
                  <a:lnTo>
                    <a:pt x="13603" y="84865"/>
                  </a:lnTo>
                  <a:lnTo>
                    <a:pt x="15095" y="84294"/>
                  </a:lnTo>
                  <a:lnTo>
                    <a:pt x="15183" y="84250"/>
                  </a:lnTo>
                  <a:lnTo>
                    <a:pt x="16675" y="82188"/>
                  </a:lnTo>
                  <a:lnTo>
                    <a:pt x="17859" y="80477"/>
                  </a:lnTo>
                  <a:lnTo>
                    <a:pt x="17859" y="80433"/>
                  </a:lnTo>
                  <a:lnTo>
                    <a:pt x="18562" y="78063"/>
                  </a:lnTo>
                  <a:lnTo>
                    <a:pt x="18913" y="76220"/>
                  </a:lnTo>
                  <a:lnTo>
                    <a:pt x="18913" y="76176"/>
                  </a:lnTo>
                  <a:lnTo>
                    <a:pt x="18518" y="68980"/>
                  </a:lnTo>
                  <a:lnTo>
                    <a:pt x="19966" y="56430"/>
                  </a:lnTo>
                  <a:lnTo>
                    <a:pt x="21853" y="53666"/>
                  </a:lnTo>
                  <a:lnTo>
                    <a:pt x="21896" y="53622"/>
                  </a:lnTo>
                  <a:lnTo>
                    <a:pt x="23081" y="50682"/>
                  </a:lnTo>
                  <a:lnTo>
                    <a:pt x="24661" y="47654"/>
                  </a:lnTo>
                  <a:lnTo>
                    <a:pt x="27601" y="43837"/>
                  </a:lnTo>
                  <a:lnTo>
                    <a:pt x="31726" y="41072"/>
                  </a:lnTo>
                  <a:lnTo>
                    <a:pt x="35324" y="40107"/>
                  </a:lnTo>
                  <a:lnTo>
                    <a:pt x="39054" y="38922"/>
                  </a:lnTo>
                  <a:lnTo>
                    <a:pt x="42871" y="37825"/>
                  </a:lnTo>
                  <a:lnTo>
                    <a:pt x="42915" y="37781"/>
                  </a:lnTo>
                  <a:lnTo>
                    <a:pt x="47567" y="35368"/>
                  </a:lnTo>
                  <a:lnTo>
                    <a:pt x="51560" y="33920"/>
                  </a:lnTo>
                  <a:lnTo>
                    <a:pt x="56650" y="32077"/>
                  </a:lnTo>
                  <a:lnTo>
                    <a:pt x="61213" y="30453"/>
                  </a:lnTo>
                  <a:lnTo>
                    <a:pt x="65250" y="29005"/>
                  </a:lnTo>
                  <a:lnTo>
                    <a:pt x="70911" y="27074"/>
                  </a:lnTo>
                  <a:lnTo>
                    <a:pt x="76352" y="25056"/>
                  </a:lnTo>
                  <a:lnTo>
                    <a:pt x="79687" y="25451"/>
                  </a:lnTo>
                  <a:lnTo>
                    <a:pt x="79731" y="25451"/>
                  </a:lnTo>
                  <a:lnTo>
                    <a:pt x="83592" y="24266"/>
                  </a:lnTo>
                  <a:lnTo>
                    <a:pt x="83680" y="24222"/>
                  </a:lnTo>
                  <a:lnTo>
                    <a:pt x="91623" y="18649"/>
                  </a:lnTo>
                  <a:lnTo>
                    <a:pt x="95045" y="16236"/>
                  </a:lnTo>
                  <a:lnTo>
                    <a:pt x="98995" y="17772"/>
                  </a:lnTo>
                  <a:lnTo>
                    <a:pt x="100443" y="18342"/>
                  </a:lnTo>
                  <a:lnTo>
                    <a:pt x="104655" y="19658"/>
                  </a:lnTo>
                  <a:lnTo>
                    <a:pt x="106059" y="21589"/>
                  </a:lnTo>
                  <a:lnTo>
                    <a:pt x="105884" y="24705"/>
                  </a:lnTo>
                  <a:lnTo>
                    <a:pt x="106103" y="27776"/>
                  </a:lnTo>
                  <a:lnTo>
                    <a:pt x="105489" y="31462"/>
                  </a:lnTo>
                  <a:lnTo>
                    <a:pt x="93466" y="37737"/>
                  </a:lnTo>
                  <a:lnTo>
                    <a:pt x="89078" y="37957"/>
                  </a:lnTo>
                  <a:lnTo>
                    <a:pt x="88990" y="38000"/>
                  </a:lnTo>
                  <a:lnTo>
                    <a:pt x="82276" y="41643"/>
                  </a:lnTo>
                  <a:lnTo>
                    <a:pt x="82276" y="41686"/>
                  </a:lnTo>
                  <a:lnTo>
                    <a:pt x="77625" y="45504"/>
                  </a:lnTo>
                  <a:lnTo>
                    <a:pt x="68541" y="52569"/>
                  </a:lnTo>
                  <a:lnTo>
                    <a:pt x="68498" y="52569"/>
                  </a:lnTo>
                  <a:lnTo>
                    <a:pt x="64987" y="56299"/>
                  </a:lnTo>
                  <a:lnTo>
                    <a:pt x="61082" y="58010"/>
                  </a:lnTo>
                  <a:lnTo>
                    <a:pt x="61038" y="58054"/>
                  </a:lnTo>
                  <a:lnTo>
                    <a:pt x="58186" y="59765"/>
                  </a:lnTo>
                  <a:lnTo>
                    <a:pt x="58142" y="59809"/>
                  </a:lnTo>
                  <a:lnTo>
                    <a:pt x="55377" y="63670"/>
                  </a:lnTo>
                  <a:lnTo>
                    <a:pt x="51735" y="70560"/>
                  </a:lnTo>
                  <a:lnTo>
                    <a:pt x="51691" y="70604"/>
                  </a:lnTo>
                  <a:lnTo>
                    <a:pt x="50989" y="74992"/>
                  </a:lnTo>
                  <a:lnTo>
                    <a:pt x="50989" y="75035"/>
                  </a:lnTo>
                  <a:lnTo>
                    <a:pt x="51077" y="76484"/>
                  </a:lnTo>
                  <a:lnTo>
                    <a:pt x="50945" y="77361"/>
                  </a:lnTo>
                  <a:lnTo>
                    <a:pt x="50243" y="78678"/>
                  </a:lnTo>
                  <a:lnTo>
                    <a:pt x="48707" y="80696"/>
                  </a:lnTo>
                  <a:lnTo>
                    <a:pt x="48707" y="80740"/>
                  </a:lnTo>
                  <a:lnTo>
                    <a:pt x="47698" y="82495"/>
                  </a:lnTo>
                  <a:lnTo>
                    <a:pt x="46908" y="84250"/>
                  </a:lnTo>
                  <a:lnTo>
                    <a:pt x="46426" y="85084"/>
                  </a:lnTo>
                  <a:lnTo>
                    <a:pt x="43442" y="86708"/>
                  </a:lnTo>
                  <a:lnTo>
                    <a:pt x="43354" y="86752"/>
                  </a:lnTo>
                  <a:lnTo>
                    <a:pt x="41774" y="88814"/>
                  </a:lnTo>
                  <a:lnTo>
                    <a:pt x="41730" y="88814"/>
                  </a:lnTo>
                  <a:lnTo>
                    <a:pt x="40809" y="90745"/>
                  </a:lnTo>
                  <a:lnTo>
                    <a:pt x="40809" y="90832"/>
                  </a:lnTo>
                  <a:lnTo>
                    <a:pt x="40809" y="92368"/>
                  </a:lnTo>
                  <a:lnTo>
                    <a:pt x="40809" y="93202"/>
                  </a:lnTo>
                  <a:lnTo>
                    <a:pt x="40853" y="93334"/>
                  </a:lnTo>
                  <a:lnTo>
                    <a:pt x="43091" y="96142"/>
                  </a:lnTo>
                  <a:lnTo>
                    <a:pt x="44188" y="97809"/>
                  </a:lnTo>
                  <a:lnTo>
                    <a:pt x="44275" y="97897"/>
                  </a:lnTo>
                  <a:lnTo>
                    <a:pt x="47918" y="98731"/>
                  </a:lnTo>
                  <a:lnTo>
                    <a:pt x="51209" y="99170"/>
                  </a:lnTo>
                  <a:lnTo>
                    <a:pt x="52437" y="99389"/>
                  </a:lnTo>
                  <a:lnTo>
                    <a:pt x="52481" y="99389"/>
                  </a:lnTo>
                  <a:lnTo>
                    <a:pt x="58186" y="98292"/>
                  </a:lnTo>
                  <a:lnTo>
                    <a:pt x="62091" y="97283"/>
                  </a:lnTo>
                  <a:lnTo>
                    <a:pt x="63627" y="97283"/>
                  </a:lnTo>
                  <a:lnTo>
                    <a:pt x="65163" y="97590"/>
                  </a:lnTo>
                  <a:lnTo>
                    <a:pt x="65250" y="97590"/>
                  </a:lnTo>
                  <a:lnTo>
                    <a:pt x="68761" y="97019"/>
                  </a:lnTo>
                  <a:lnTo>
                    <a:pt x="68805" y="96976"/>
                  </a:lnTo>
                  <a:lnTo>
                    <a:pt x="68892" y="96932"/>
                  </a:lnTo>
                  <a:lnTo>
                    <a:pt x="70779" y="94211"/>
                  </a:lnTo>
                  <a:lnTo>
                    <a:pt x="74334" y="92237"/>
                  </a:lnTo>
                  <a:lnTo>
                    <a:pt x="78941" y="91359"/>
                  </a:lnTo>
                  <a:lnTo>
                    <a:pt x="79029" y="91315"/>
                  </a:lnTo>
                  <a:lnTo>
                    <a:pt x="81574" y="89121"/>
                  </a:lnTo>
                  <a:lnTo>
                    <a:pt x="81618" y="89077"/>
                  </a:lnTo>
                  <a:lnTo>
                    <a:pt x="83110" y="86225"/>
                  </a:lnTo>
                  <a:lnTo>
                    <a:pt x="84295" y="84777"/>
                  </a:lnTo>
                  <a:lnTo>
                    <a:pt x="87849" y="83768"/>
                  </a:lnTo>
                  <a:lnTo>
                    <a:pt x="91228" y="83329"/>
                  </a:lnTo>
                  <a:lnTo>
                    <a:pt x="91272" y="83285"/>
                  </a:lnTo>
                  <a:lnTo>
                    <a:pt x="98600" y="81135"/>
                  </a:lnTo>
                  <a:lnTo>
                    <a:pt x="98643" y="81091"/>
                  </a:lnTo>
                  <a:lnTo>
                    <a:pt x="100969" y="78897"/>
                  </a:lnTo>
                  <a:lnTo>
                    <a:pt x="104567" y="75781"/>
                  </a:lnTo>
                  <a:lnTo>
                    <a:pt x="104611" y="75738"/>
                  </a:lnTo>
                  <a:lnTo>
                    <a:pt x="109877" y="64416"/>
                  </a:lnTo>
                  <a:lnTo>
                    <a:pt x="113738" y="60774"/>
                  </a:lnTo>
                  <a:lnTo>
                    <a:pt x="116064" y="58844"/>
                  </a:lnTo>
                  <a:lnTo>
                    <a:pt x="118872" y="56825"/>
                  </a:lnTo>
                  <a:lnTo>
                    <a:pt x="119882" y="56255"/>
                  </a:lnTo>
                  <a:lnTo>
                    <a:pt x="119926" y="56211"/>
                  </a:lnTo>
                  <a:lnTo>
                    <a:pt x="119969" y="56167"/>
                  </a:lnTo>
                  <a:lnTo>
                    <a:pt x="120277" y="54982"/>
                  </a:lnTo>
                  <a:lnTo>
                    <a:pt x="120277" y="54894"/>
                  </a:lnTo>
                  <a:lnTo>
                    <a:pt x="117161" y="48225"/>
                  </a:lnTo>
                  <a:lnTo>
                    <a:pt x="117293" y="44977"/>
                  </a:lnTo>
                  <a:lnTo>
                    <a:pt x="117907" y="42301"/>
                  </a:lnTo>
                  <a:lnTo>
                    <a:pt x="119092" y="38483"/>
                  </a:lnTo>
                  <a:lnTo>
                    <a:pt x="119136" y="38395"/>
                  </a:lnTo>
                  <a:lnTo>
                    <a:pt x="116722" y="30409"/>
                  </a:lnTo>
                  <a:lnTo>
                    <a:pt x="116898" y="18342"/>
                  </a:lnTo>
                  <a:lnTo>
                    <a:pt x="116898" y="18298"/>
                  </a:lnTo>
                  <a:lnTo>
                    <a:pt x="113300" y="3467"/>
                  </a:lnTo>
                  <a:lnTo>
                    <a:pt x="112597" y="1536"/>
                  </a:lnTo>
                  <a:lnTo>
                    <a:pt x="112554" y="1448"/>
                  </a:lnTo>
                  <a:lnTo>
                    <a:pt x="112510" y="1404"/>
                  </a:lnTo>
                  <a:lnTo>
                    <a:pt x="10667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8" name="Google Shape;838;p47"/>
            <p:cNvSpPr/>
            <p:nvPr/>
          </p:nvSpPr>
          <p:spPr>
            <a:xfrm>
              <a:off x="4836800" y="3535975"/>
              <a:ext cx="125075" cy="1464550"/>
            </a:xfrm>
            <a:custGeom>
              <a:avLst/>
              <a:gdLst/>
              <a:ahLst/>
              <a:cxnLst/>
              <a:rect l="l" t="t" r="r" b="b"/>
              <a:pathLst>
                <a:path w="5003" h="58582" extrusionOk="0">
                  <a:moveTo>
                    <a:pt x="2106" y="1"/>
                  </a:moveTo>
                  <a:lnTo>
                    <a:pt x="2063" y="45"/>
                  </a:lnTo>
                  <a:lnTo>
                    <a:pt x="2019" y="133"/>
                  </a:lnTo>
                  <a:lnTo>
                    <a:pt x="2019" y="220"/>
                  </a:lnTo>
                  <a:lnTo>
                    <a:pt x="2019" y="308"/>
                  </a:lnTo>
                  <a:lnTo>
                    <a:pt x="2721" y="2985"/>
                  </a:lnTo>
                  <a:lnTo>
                    <a:pt x="3335" y="5837"/>
                  </a:lnTo>
                  <a:lnTo>
                    <a:pt x="4257" y="9435"/>
                  </a:lnTo>
                  <a:lnTo>
                    <a:pt x="4564" y="11717"/>
                  </a:lnTo>
                  <a:lnTo>
                    <a:pt x="4652" y="14394"/>
                  </a:lnTo>
                  <a:lnTo>
                    <a:pt x="4520" y="17070"/>
                  </a:lnTo>
                  <a:lnTo>
                    <a:pt x="4388" y="19221"/>
                  </a:lnTo>
                  <a:lnTo>
                    <a:pt x="4300" y="20537"/>
                  </a:lnTo>
                  <a:lnTo>
                    <a:pt x="3993" y="24223"/>
                  </a:lnTo>
                  <a:lnTo>
                    <a:pt x="4037" y="26505"/>
                  </a:lnTo>
                  <a:lnTo>
                    <a:pt x="3598" y="30893"/>
                  </a:lnTo>
                  <a:lnTo>
                    <a:pt x="3247" y="33613"/>
                  </a:lnTo>
                  <a:lnTo>
                    <a:pt x="2896" y="36071"/>
                  </a:lnTo>
                  <a:lnTo>
                    <a:pt x="2414" y="38572"/>
                  </a:lnTo>
                  <a:lnTo>
                    <a:pt x="1799" y="40634"/>
                  </a:lnTo>
                  <a:lnTo>
                    <a:pt x="132" y="46646"/>
                  </a:lnTo>
                  <a:lnTo>
                    <a:pt x="132" y="46690"/>
                  </a:lnTo>
                  <a:lnTo>
                    <a:pt x="0" y="49015"/>
                  </a:lnTo>
                  <a:lnTo>
                    <a:pt x="0" y="50419"/>
                  </a:lnTo>
                  <a:lnTo>
                    <a:pt x="0" y="50463"/>
                  </a:lnTo>
                  <a:lnTo>
                    <a:pt x="527" y="52789"/>
                  </a:lnTo>
                  <a:lnTo>
                    <a:pt x="1317" y="55466"/>
                  </a:lnTo>
                  <a:lnTo>
                    <a:pt x="2106" y="57528"/>
                  </a:lnTo>
                  <a:lnTo>
                    <a:pt x="2150" y="57572"/>
                  </a:lnTo>
                  <a:lnTo>
                    <a:pt x="2809" y="58493"/>
                  </a:lnTo>
                  <a:lnTo>
                    <a:pt x="2896" y="58537"/>
                  </a:lnTo>
                  <a:lnTo>
                    <a:pt x="2940" y="58581"/>
                  </a:lnTo>
                  <a:lnTo>
                    <a:pt x="3072" y="58537"/>
                  </a:lnTo>
                  <a:lnTo>
                    <a:pt x="3116" y="58493"/>
                  </a:lnTo>
                  <a:lnTo>
                    <a:pt x="3116" y="58406"/>
                  </a:lnTo>
                  <a:lnTo>
                    <a:pt x="3116" y="58362"/>
                  </a:lnTo>
                  <a:lnTo>
                    <a:pt x="3116" y="58274"/>
                  </a:lnTo>
                  <a:lnTo>
                    <a:pt x="2457" y="57353"/>
                  </a:lnTo>
                  <a:lnTo>
                    <a:pt x="1668" y="55334"/>
                  </a:lnTo>
                  <a:lnTo>
                    <a:pt x="878" y="52701"/>
                  </a:lnTo>
                  <a:lnTo>
                    <a:pt x="351" y="50419"/>
                  </a:lnTo>
                  <a:lnTo>
                    <a:pt x="351" y="49015"/>
                  </a:lnTo>
                  <a:lnTo>
                    <a:pt x="483" y="46734"/>
                  </a:lnTo>
                  <a:lnTo>
                    <a:pt x="2106" y="40722"/>
                  </a:lnTo>
                  <a:lnTo>
                    <a:pt x="2765" y="38660"/>
                  </a:lnTo>
                  <a:lnTo>
                    <a:pt x="3247" y="36114"/>
                  </a:lnTo>
                  <a:lnTo>
                    <a:pt x="3598" y="33657"/>
                  </a:lnTo>
                  <a:lnTo>
                    <a:pt x="3949" y="30937"/>
                  </a:lnTo>
                  <a:lnTo>
                    <a:pt x="4388" y="26549"/>
                  </a:lnTo>
                  <a:lnTo>
                    <a:pt x="4388" y="26505"/>
                  </a:lnTo>
                  <a:lnTo>
                    <a:pt x="4344" y="24223"/>
                  </a:lnTo>
                  <a:lnTo>
                    <a:pt x="4652" y="20581"/>
                  </a:lnTo>
                  <a:lnTo>
                    <a:pt x="4739" y="19221"/>
                  </a:lnTo>
                  <a:lnTo>
                    <a:pt x="4871" y="17070"/>
                  </a:lnTo>
                  <a:lnTo>
                    <a:pt x="5003" y="14394"/>
                  </a:lnTo>
                  <a:lnTo>
                    <a:pt x="4915" y="11717"/>
                  </a:lnTo>
                  <a:lnTo>
                    <a:pt x="4915" y="11673"/>
                  </a:lnTo>
                  <a:lnTo>
                    <a:pt x="4608" y="9391"/>
                  </a:lnTo>
                  <a:lnTo>
                    <a:pt x="4608" y="9347"/>
                  </a:lnTo>
                  <a:lnTo>
                    <a:pt x="3686" y="5749"/>
                  </a:lnTo>
                  <a:lnTo>
                    <a:pt x="3072" y="2897"/>
                  </a:lnTo>
                  <a:lnTo>
                    <a:pt x="2370" y="264"/>
                  </a:lnTo>
                  <a:lnTo>
                    <a:pt x="2370" y="177"/>
                  </a:lnTo>
                  <a:lnTo>
                    <a:pt x="2370" y="133"/>
                  </a:lnTo>
                  <a:lnTo>
                    <a:pt x="2370" y="45"/>
                  </a:lnTo>
                  <a:lnTo>
                    <a:pt x="232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9" name="Google Shape;839;p47"/>
            <p:cNvSpPr/>
            <p:nvPr/>
          </p:nvSpPr>
          <p:spPr>
            <a:xfrm>
              <a:off x="4802775" y="3543675"/>
              <a:ext cx="129475" cy="1510600"/>
            </a:xfrm>
            <a:custGeom>
              <a:avLst/>
              <a:gdLst/>
              <a:ahLst/>
              <a:cxnLst/>
              <a:rect l="l" t="t" r="r" b="b"/>
              <a:pathLst>
                <a:path w="5179" h="60424" extrusionOk="0">
                  <a:moveTo>
                    <a:pt x="2853" y="0"/>
                  </a:moveTo>
                  <a:lnTo>
                    <a:pt x="2809" y="44"/>
                  </a:lnTo>
                  <a:lnTo>
                    <a:pt x="2765" y="88"/>
                  </a:lnTo>
                  <a:lnTo>
                    <a:pt x="2634" y="439"/>
                  </a:lnTo>
                  <a:lnTo>
                    <a:pt x="2634" y="527"/>
                  </a:lnTo>
                  <a:lnTo>
                    <a:pt x="3424" y="5046"/>
                  </a:lnTo>
                  <a:lnTo>
                    <a:pt x="4126" y="8030"/>
                  </a:lnTo>
                  <a:lnTo>
                    <a:pt x="4652" y="11058"/>
                  </a:lnTo>
                  <a:lnTo>
                    <a:pt x="4740" y="12857"/>
                  </a:lnTo>
                  <a:lnTo>
                    <a:pt x="4521" y="16324"/>
                  </a:lnTo>
                  <a:lnTo>
                    <a:pt x="4389" y="20273"/>
                  </a:lnTo>
                  <a:lnTo>
                    <a:pt x="4038" y="22730"/>
                  </a:lnTo>
                  <a:lnTo>
                    <a:pt x="3950" y="25012"/>
                  </a:lnTo>
                  <a:lnTo>
                    <a:pt x="4038" y="27338"/>
                  </a:lnTo>
                  <a:lnTo>
                    <a:pt x="3424" y="33525"/>
                  </a:lnTo>
                  <a:lnTo>
                    <a:pt x="2897" y="36903"/>
                  </a:lnTo>
                  <a:lnTo>
                    <a:pt x="2546" y="38264"/>
                  </a:lnTo>
                  <a:lnTo>
                    <a:pt x="1405" y="42520"/>
                  </a:lnTo>
                  <a:lnTo>
                    <a:pt x="1361" y="42520"/>
                  </a:lnTo>
                  <a:lnTo>
                    <a:pt x="966" y="45109"/>
                  </a:lnTo>
                  <a:lnTo>
                    <a:pt x="308" y="47259"/>
                  </a:lnTo>
                  <a:lnTo>
                    <a:pt x="45" y="48444"/>
                  </a:lnTo>
                  <a:lnTo>
                    <a:pt x="1" y="48488"/>
                  </a:lnTo>
                  <a:lnTo>
                    <a:pt x="264" y="50243"/>
                  </a:lnTo>
                  <a:lnTo>
                    <a:pt x="1054" y="53315"/>
                  </a:lnTo>
                  <a:lnTo>
                    <a:pt x="1800" y="55597"/>
                  </a:lnTo>
                  <a:lnTo>
                    <a:pt x="2765" y="58229"/>
                  </a:lnTo>
                  <a:lnTo>
                    <a:pt x="2809" y="58273"/>
                  </a:lnTo>
                  <a:lnTo>
                    <a:pt x="3687" y="59414"/>
                  </a:lnTo>
                  <a:lnTo>
                    <a:pt x="3687" y="59458"/>
                  </a:lnTo>
                  <a:lnTo>
                    <a:pt x="4916" y="60379"/>
                  </a:lnTo>
                  <a:lnTo>
                    <a:pt x="5003" y="60423"/>
                  </a:lnTo>
                  <a:lnTo>
                    <a:pt x="5091" y="60379"/>
                  </a:lnTo>
                  <a:lnTo>
                    <a:pt x="5135" y="60336"/>
                  </a:lnTo>
                  <a:lnTo>
                    <a:pt x="5179" y="60248"/>
                  </a:lnTo>
                  <a:lnTo>
                    <a:pt x="5179" y="60204"/>
                  </a:lnTo>
                  <a:lnTo>
                    <a:pt x="5179" y="60160"/>
                  </a:lnTo>
                  <a:lnTo>
                    <a:pt x="5135" y="60072"/>
                  </a:lnTo>
                  <a:lnTo>
                    <a:pt x="3950" y="59195"/>
                  </a:lnTo>
                  <a:lnTo>
                    <a:pt x="3073" y="58054"/>
                  </a:lnTo>
                  <a:lnTo>
                    <a:pt x="2107" y="55465"/>
                  </a:lnTo>
                  <a:lnTo>
                    <a:pt x="1405" y="53183"/>
                  </a:lnTo>
                  <a:lnTo>
                    <a:pt x="615" y="50155"/>
                  </a:lnTo>
                  <a:lnTo>
                    <a:pt x="352" y="48488"/>
                  </a:lnTo>
                  <a:lnTo>
                    <a:pt x="659" y="47347"/>
                  </a:lnTo>
                  <a:lnTo>
                    <a:pt x="1317" y="45197"/>
                  </a:lnTo>
                  <a:lnTo>
                    <a:pt x="1317" y="45153"/>
                  </a:lnTo>
                  <a:lnTo>
                    <a:pt x="1712" y="42564"/>
                  </a:lnTo>
                  <a:lnTo>
                    <a:pt x="2897" y="38352"/>
                  </a:lnTo>
                  <a:lnTo>
                    <a:pt x="3248" y="36991"/>
                  </a:lnTo>
                  <a:lnTo>
                    <a:pt x="3248" y="36947"/>
                  </a:lnTo>
                  <a:lnTo>
                    <a:pt x="3775" y="33569"/>
                  </a:lnTo>
                  <a:lnTo>
                    <a:pt x="4389" y="27338"/>
                  </a:lnTo>
                  <a:lnTo>
                    <a:pt x="4301" y="25012"/>
                  </a:lnTo>
                  <a:lnTo>
                    <a:pt x="4389" y="22730"/>
                  </a:lnTo>
                  <a:lnTo>
                    <a:pt x="4696" y="20317"/>
                  </a:lnTo>
                  <a:lnTo>
                    <a:pt x="4872" y="16368"/>
                  </a:lnTo>
                  <a:lnTo>
                    <a:pt x="5091" y="12857"/>
                  </a:lnTo>
                  <a:lnTo>
                    <a:pt x="5003" y="11014"/>
                  </a:lnTo>
                  <a:lnTo>
                    <a:pt x="4477" y="7942"/>
                  </a:lnTo>
                  <a:lnTo>
                    <a:pt x="3775" y="4959"/>
                  </a:lnTo>
                  <a:lnTo>
                    <a:pt x="2985" y="483"/>
                  </a:lnTo>
                  <a:lnTo>
                    <a:pt x="3073" y="220"/>
                  </a:lnTo>
                  <a:lnTo>
                    <a:pt x="3116" y="132"/>
                  </a:lnTo>
                  <a:lnTo>
                    <a:pt x="3073" y="88"/>
                  </a:lnTo>
                  <a:lnTo>
                    <a:pt x="3029" y="44"/>
                  </a:lnTo>
                  <a:lnTo>
                    <a:pt x="298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0" name="Google Shape;840;p47"/>
            <p:cNvSpPr/>
            <p:nvPr/>
          </p:nvSpPr>
          <p:spPr>
            <a:xfrm>
              <a:off x="4766575" y="3551350"/>
              <a:ext cx="129475" cy="1474400"/>
            </a:xfrm>
            <a:custGeom>
              <a:avLst/>
              <a:gdLst/>
              <a:ahLst/>
              <a:cxnLst/>
              <a:rect l="l" t="t" r="r" b="b"/>
              <a:pathLst>
                <a:path w="5179" h="58976" extrusionOk="0">
                  <a:moveTo>
                    <a:pt x="3687" y="0"/>
                  </a:moveTo>
                  <a:lnTo>
                    <a:pt x="3643" y="44"/>
                  </a:lnTo>
                  <a:lnTo>
                    <a:pt x="3555" y="88"/>
                  </a:lnTo>
                  <a:lnTo>
                    <a:pt x="3555" y="132"/>
                  </a:lnTo>
                  <a:lnTo>
                    <a:pt x="3336" y="878"/>
                  </a:lnTo>
                  <a:lnTo>
                    <a:pt x="3336" y="966"/>
                  </a:lnTo>
                  <a:lnTo>
                    <a:pt x="3994" y="5749"/>
                  </a:lnTo>
                  <a:lnTo>
                    <a:pt x="4521" y="8513"/>
                  </a:lnTo>
                  <a:lnTo>
                    <a:pt x="4828" y="10356"/>
                  </a:lnTo>
                  <a:lnTo>
                    <a:pt x="4740" y="13472"/>
                  </a:lnTo>
                  <a:lnTo>
                    <a:pt x="4608" y="15973"/>
                  </a:lnTo>
                  <a:lnTo>
                    <a:pt x="4608" y="18123"/>
                  </a:lnTo>
                  <a:lnTo>
                    <a:pt x="4477" y="19834"/>
                  </a:lnTo>
                  <a:lnTo>
                    <a:pt x="4082" y="21984"/>
                  </a:lnTo>
                  <a:lnTo>
                    <a:pt x="4082" y="22028"/>
                  </a:lnTo>
                  <a:lnTo>
                    <a:pt x="3994" y="25495"/>
                  </a:lnTo>
                  <a:lnTo>
                    <a:pt x="4169" y="28128"/>
                  </a:lnTo>
                  <a:lnTo>
                    <a:pt x="4082" y="29971"/>
                  </a:lnTo>
                  <a:lnTo>
                    <a:pt x="3687" y="33437"/>
                  </a:lnTo>
                  <a:lnTo>
                    <a:pt x="3248" y="36158"/>
                  </a:lnTo>
                  <a:lnTo>
                    <a:pt x="2678" y="38220"/>
                  </a:lnTo>
                  <a:lnTo>
                    <a:pt x="2063" y="40370"/>
                  </a:lnTo>
                  <a:lnTo>
                    <a:pt x="1712" y="41467"/>
                  </a:lnTo>
                  <a:lnTo>
                    <a:pt x="1712" y="41511"/>
                  </a:lnTo>
                  <a:lnTo>
                    <a:pt x="1624" y="44012"/>
                  </a:lnTo>
                  <a:lnTo>
                    <a:pt x="1537" y="44934"/>
                  </a:lnTo>
                  <a:lnTo>
                    <a:pt x="791" y="47259"/>
                  </a:lnTo>
                  <a:lnTo>
                    <a:pt x="1" y="49278"/>
                  </a:lnTo>
                  <a:lnTo>
                    <a:pt x="1" y="49366"/>
                  </a:lnTo>
                  <a:lnTo>
                    <a:pt x="45" y="49453"/>
                  </a:lnTo>
                  <a:lnTo>
                    <a:pt x="352" y="49673"/>
                  </a:lnTo>
                  <a:lnTo>
                    <a:pt x="1888" y="54324"/>
                  </a:lnTo>
                  <a:lnTo>
                    <a:pt x="2809" y="57308"/>
                  </a:lnTo>
                  <a:lnTo>
                    <a:pt x="2853" y="57308"/>
                  </a:lnTo>
                  <a:lnTo>
                    <a:pt x="3511" y="58888"/>
                  </a:lnTo>
                  <a:lnTo>
                    <a:pt x="3599" y="58975"/>
                  </a:lnTo>
                  <a:lnTo>
                    <a:pt x="3775" y="58975"/>
                  </a:lnTo>
                  <a:lnTo>
                    <a:pt x="3818" y="58932"/>
                  </a:lnTo>
                  <a:lnTo>
                    <a:pt x="3862" y="58888"/>
                  </a:lnTo>
                  <a:lnTo>
                    <a:pt x="3862" y="58800"/>
                  </a:lnTo>
                  <a:lnTo>
                    <a:pt x="3862" y="58756"/>
                  </a:lnTo>
                  <a:lnTo>
                    <a:pt x="3160" y="57176"/>
                  </a:lnTo>
                  <a:lnTo>
                    <a:pt x="2195" y="54193"/>
                  </a:lnTo>
                  <a:lnTo>
                    <a:pt x="659" y="49541"/>
                  </a:lnTo>
                  <a:lnTo>
                    <a:pt x="615" y="49410"/>
                  </a:lnTo>
                  <a:lnTo>
                    <a:pt x="352" y="49278"/>
                  </a:lnTo>
                  <a:lnTo>
                    <a:pt x="1098" y="47391"/>
                  </a:lnTo>
                  <a:lnTo>
                    <a:pt x="1888" y="45022"/>
                  </a:lnTo>
                  <a:lnTo>
                    <a:pt x="1975" y="44056"/>
                  </a:lnTo>
                  <a:lnTo>
                    <a:pt x="2063" y="41555"/>
                  </a:lnTo>
                  <a:lnTo>
                    <a:pt x="2414" y="40502"/>
                  </a:lnTo>
                  <a:lnTo>
                    <a:pt x="3029" y="38308"/>
                  </a:lnTo>
                  <a:lnTo>
                    <a:pt x="3599" y="36245"/>
                  </a:lnTo>
                  <a:lnTo>
                    <a:pt x="4038" y="33481"/>
                  </a:lnTo>
                  <a:lnTo>
                    <a:pt x="4433" y="30014"/>
                  </a:lnTo>
                  <a:lnTo>
                    <a:pt x="4521" y="28128"/>
                  </a:lnTo>
                  <a:lnTo>
                    <a:pt x="4345" y="25495"/>
                  </a:lnTo>
                  <a:lnTo>
                    <a:pt x="4433" y="22028"/>
                  </a:lnTo>
                  <a:lnTo>
                    <a:pt x="4828" y="19878"/>
                  </a:lnTo>
                  <a:lnTo>
                    <a:pt x="4959" y="18167"/>
                  </a:lnTo>
                  <a:lnTo>
                    <a:pt x="4959" y="16017"/>
                  </a:lnTo>
                  <a:lnTo>
                    <a:pt x="5091" y="13472"/>
                  </a:lnTo>
                  <a:lnTo>
                    <a:pt x="5179" y="10312"/>
                  </a:lnTo>
                  <a:lnTo>
                    <a:pt x="5179" y="10268"/>
                  </a:lnTo>
                  <a:lnTo>
                    <a:pt x="4828" y="8469"/>
                  </a:lnTo>
                  <a:lnTo>
                    <a:pt x="4345" y="5661"/>
                  </a:lnTo>
                  <a:lnTo>
                    <a:pt x="3687" y="966"/>
                  </a:lnTo>
                  <a:lnTo>
                    <a:pt x="3862" y="220"/>
                  </a:lnTo>
                  <a:lnTo>
                    <a:pt x="3862" y="176"/>
                  </a:lnTo>
                  <a:lnTo>
                    <a:pt x="3862" y="88"/>
                  </a:lnTo>
                  <a:lnTo>
                    <a:pt x="3818" y="44"/>
                  </a:lnTo>
                  <a:lnTo>
                    <a:pt x="377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47"/>
            <p:cNvSpPr/>
            <p:nvPr/>
          </p:nvSpPr>
          <p:spPr>
            <a:xfrm>
              <a:off x="4751225" y="3587550"/>
              <a:ext cx="113025" cy="1464525"/>
            </a:xfrm>
            <a:custGeom>
              <a:avLst/>
              <a:gdLst/>
              <a:ahLst/>
              <a:cxnLst/>
              <a:rect l="l" t="t" r="r" b="b"/>
              <a:pathLst>
                <a:path w="4521" h="58581" extrusionOk="0">
                  <a:moveTo>
                    <a:pt x="3248" y="0"/>
                  </a:moveTo>
                  <a:lnTo>
                    <a:pt x="3204" y="44"/>
                  </a:lnTo>
                  <a:lnTo>
                    <a:pt x="3160" y="88"/>
                  </a:lnTo>
                  <a:lnTo>
                    <a:pt x="3072" y="351"/>
                  </a:lnTo>
                  <a:lnTo>
                    <a:pt x="3072" y="439"/>
                  </a:lnTo>
                  <a:lnTo>
                    <a:pt x="3423" y="3423"/>
                  </a:lnTo>
                  <a:lnTo>
                    <a:pt x="3950" y="6977"/>
                  </a:lnTo>
                  <a:lnTo>
                    <a:pt x="4169" y="8338"/>
                  </a:lnTo>
                  <a:lnTo>
                    <a:pt x="3994" y="12989"/>
                  </a:lnTo>
                  <a:lnTo>
                    <a:pt x="3950" y="15622"/>
                  </a:lnTo>
                  <a:lnTo>
                    <a:pt x="3643" y="17772"/>
                  </a:lnTo>
                  <a:lnTo>
                    <a:pt x="3292" y="19834"/>
                  </a:lnTo>
                  <a:lnTo>
                    <a:pt x="3248" y="23915"/>
                  </a:lnTo>
                  <a:lnTo>
                    <a:pt x="3335" y="26943"/>
                  </a:lnTo>
                  <a:lnTo>
                    <a:pt x="3467" y="28830"/>
                  </a:lnTo>
                  <a:lnTo>
                    <a:pt x="3072" y="32209"/>
                  </a:lnTo>
                  <a:lnTo>
                    <a:pt x="2765" y="34315"/>
                  </a:lnTo>
                  <a:lnTo>
                    <a:pt x="2458" y="35500"/>
                  </a:lnTo>
                  <a:lnTo>
                    <a:pt x="1273" y="39054"/>
                  </a:lnTo>
                  <a:lnTo>
                    <a:pt x="1273" y="39098"/>
                  </a:lnTo>
                  <a:lnTo>
                    <a:pt x="1098" y="40195"/>
                  </a:lnTo>
                  <a:lnTo>
                    <a:pt x="1054" y="40239"/>
                  </a:lnTo>
                  <a:lnTo>
                    <a:pt x="1273" y="43486"/>
                  </a:lnTo>
                  <a:lnTo>
                    <a:pt x="483" y="46075"/>
                  </a:lnTo>
                  <a:lnTo>
                    <a:pt x="1" y="47391"/>
                  </a:lnTo>
                  <a:lnTo>
                    <a:pt x="1" y="47435"/>
                  </a:lnTo>
                  <a:lnTo>
                    <a:pt x="1" y="48313"/>
                  </a:lnTo>
                  <a:lnTo>
                    <a:pt x="1" y="48356"/>
                  </a:lnTo>
                  <a:lnTo>
                    <a:pt x="1492" y="53096"/>
                  </a:lnTo>
                  <a:lnTo>
                    <a:pt x="2633" y="56606"/>
                  </a:lnTo>
                  <a:lnTo>
                    <a:pt x="3467" y="58449"/>
                  </a:lnTo>
                  <a:lnTo>
                    <a:pt x="3511" y="58537"/>
                  </a:lnTo>
                  <a:lnTo>
                    <a:pt x="3599" y="58581"/>
                  </a:lnTo>
                  <a:lnTo>
                    <a:pt x="3686" y="58537"/>
                  </a:lnTo>
                  <a:lnTo>
                    <a:pt x="3730" y="58493"/>
                  </a:lnTo>
                  <a:lnTo>
                    <a:pt x="3774" y="58449"/>
                  </a:lnTo>
                  <a:lnTo>
                    <a:pt x="3774" y="58405"/>
                  </a:lnTo>
                  <a:lnTo>
                    <a:pt x="3774" y="58317"/>
                  </a:lnTo>
                  <a:lnTo>
                    <a:pt x="2984" y="56474"/>
                  </a:lnTo>
                  <a:lnTo>
                    <a:pt x="1843" y="52964"/>
                  </a:lnTo>
                  <a:lnTo>
                    <a:pt x="352" y="48269"/>
                  </a:lnTo>
                  <a:lnTo>
                    <a:pt x="352" y="47479"/>
                  </a:lnTo>
                  <a:lnTo>
                    <a:pt x="790" y="46206"/>
                  </a:lnTo>
                  <a:lnTo>
                    <a:pt x="1580" y="43530"/>
                  </a:lnTo>
                  <a:lnTo>
                    <a:pt x="1624" y="43486"/>
                  </a:lnTo>
                  <a:lnTo>
                    <a:pt x="1405" y="40239"/>
                  </a:lnTo>
                  <a:lnTo>
                    <a:pt x="1624" y="39185"/>
                  </a:lnTo>
                  <a:lnTo>
                    <a:pt x="2765" y="35587"/>
                  </a:lnTo>
                  <a:lnTo>
                    <a:pt x="3116" y="34403"/>
                  </a:lnTo>
                  <a:lnTo>
                    <a:pt x="3116" y="34359"/>
                  </a:lnTo>
                  <a:lnTo>
                    <a:pt x="3423" y="32252"/>
                  </a:lnTo>
                  <a:lnTo>
                    <a:pt x="3818" y="28874"/>
                  </a:lnTo>
                  <a:lnTo>
                    <a:pt x="3818" y="28830"/>
                  </a:lnTo>
                  <a:lnTo>
                    <a:pt x="3686" y="26899"/>
                  </a:lnTo>
                  <a:lnTo>
                    <a:pt x="3599" y="23915"/>
                  </a:lnTo>
                  <a:lnTo>
                    <a:pt x="3643" y="19878"/>
                  </a:lnTo>
                  <a:lnTo>
                    <a:pt x="3994" y="17860"/>
                  </a:lnTo>
                  <a:lnTo>
                    <a:pt x="4301" y="15622"/>
                  </a:lnTo>
                  <a:lnTo>
                    <a:pt x="4345" y="12989"/>
                  </a:lnTo>
                  <a:lnTo>
                    <a:pt x="4520" y="8338"/>
                  </a:lnTo>
                  <a:lnTo>
                    <a:pt x="4520" y="8294"/>
                  </a:lnTo>
                  <a:lnTo>
                    <a:pt x="3774" y="3379"/>
                  </a:lnTo>
                  <a:lnTo>
                    <a:pt x="3423" y="439"/>
                  </a:lnTo>
                  <a:lnTo>
                    <a:pt x="3511" y="220"/>
                  </a:lnTo>
                  <a:lnTo>
                    <a:pt x="3511" y="132"/>
                  </a:lnTo>
                  <a:lnTo>
                    <a:pt x="3467" y="88"/>
                  </a:lnTo>
                  <a:lnTo>
                    <a:pt x="34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47"/>
            <p:cNvSpPr/>
            <p:nvPr/>
          </p:nvSpPr>
          <p:spPr>
            <a:xfrm>
              <a:off x="4716125" y="4375200"/>
              <a:ext cx="64750" cy="674675"/>
            </a:xfrm>
            <a:custGeom>
              <a:avLst/>
              <a:gdLst/>
              <a:ahLst/>
              <a:cxnLst/>
              <a:rect l="l" t="t" r="r" b="b"/>
              <a:pathLst>
                <a:path w="2590" h="26987" extrusionOk="0">
                  <a:moveTo>
                    <a:pt x="2370" y="0"/>
                  </a:moveTo>
                  <a:lnTo>
                    <a:pt x="2282" y="44"/>
                  </a:lnTo>
                  <a:lnTo>
                    <a:pt x="2238" y="88"/>
                  </a:lnTo>
                  <a:lnTo>
                    <a:pt x="2238" y="176"/>
                  </a:lnTo>
                  <a:lnTo>
                    <a:pt x="2019" y="1931"/>
                  </a:lnTo>
                  <a:lnTo>
                    <a:pt x="1624" y="3248"/>
                  </a:lnTo>
                  <a:lnTo>
                    <a:pt x="571" y="5617"/>
                  </a:lnTo>
                  <a:lnTo>
                    <a:pt x="571" y="5661"/>
                  </a:lnTo>
                  <a:lnTo>
                    <a:pt x="132" y="6890"/>
                  </a:lnTo>
                  <a:lnTo>
                    <a:pt x="132" y="6934"/>
                  </a:lnTo>
                  <a:lnTo>
                    <a:pt x="0" y="10093"/>
                  </a:lnTo>
                  <a:lnTo>
                    <a:pt x="220" y="14393"/>
                  </a:lnTo>
                  <a:lnTo>
                    <a:pt x="88" y="17640"/>
                  </a:lnTo>
                  <a:lnTo>
                    <a:pt x="220" y="20229"/>
                  </a:lnTo>
                  <a:lnTo>
                    <a:pt x="483" y="22511"/>
                  </a:lnTo>
                  <a:lnTo>
                    <a:pt x="527" y="24837"/>
                  </a:lnTo>
                  <a:lnTo>
                    <a:pt x="527" y="24881"/>
                  </a:lnTo>
                  <a:lnTo>
                    <a:pt x="702" y="25319"/>
                  </a:lnTo>
                  <a:lnTo>
                    <a:pt x="790" y="26811"/>
                  </a:lnTo>
                  <a:lnTo>
                    <a:pt x="790" y="26899"/>
                  </a:lnTo>
                  <a:lnTo>
                    <a:pt x="834" y="26943"/>
                  </a:lnTo>
                  <a:lnTo>
                    <a:pt x="878" y="26987"/>
                  </a:lnTo>
                  <a:lnTo>
                    <a:pt x="1010" y="26987"/>
                  </a:lnTo>
                  <a:lnTo>
                    <a:pt x="1053" y="26943"/>
                  </a:lnTo>
                  <a:lnTo>
                    <a:pt x="1097" y="26855"/>
                  </a:lnTo>
                  <a:lnTo>
                    <a:pt x="1141" y="26811"/>
                  </a:lnTo>
                  <a:lnTo>
                    <a:pt x="1053" y="25275"/>
                  </a:lnTo>
                  <a:lnTo>
                    <a:pt x="1053" y="25232"/>
                  </a:lnTo>
                  <a:lnTo>
                    <a:pt x="878" y="24793"/>
                  </a:lnTo>
                  <a:lnTo>
                    <a:pt x="834" y="22467"/>
                  </a:lnTo>
                  <a:lnTo>
                    <a:pt x="571" y="20185"/>
                  </a:lnTo>
                  <a:lnTo>
                    <a:pt x="439" y="17640"/>
                  </a:lnTo>
                  <a:lnTo>
                    <a:pt x="571" y="14393"/>
                  </a:lnTo>
                  <a:lnTo>
                    <a:pt x="351" y="10093"/>
                  </a:lnTo>
                  <a:lnTo>
                    <a:pt x="483" y="6977"/>
                  </a:lnTo>
                  <a:lnTo>
                    <a:pt x="878" y="5749"/>
                  </a:lnTo>
                  <a:lnTo>
                    <a:pt x="1975" y="3379"/>
                  </a:lnTo>
                  <a:lnTo>
                    <a:pt x="1975" y="3335"/>
                  </a:lnTo>
                  <a:lnTo>
                    <a:pt x="2370" y="2019"/>
                  </a:lnTo>
                  <a:lnTo>
                    <a:pt x="2589" y="220"/>
                  </a:lnTo>
                  <a:lnTo>
                    <a:pt x="2589" y="132"/>
                  </a:lnTo>
                  <a:lnTo>
                    <a:pt x="2545" y="88"/>
                  </a:lnTo>
                  <a:lnTo>
                    <a:pt x="2502" y="44"/>
                  </a:lnTo>
                  <a:lnTo>
                    <a:pt x="241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3" name="Google Shape;843;p47"/>
            <p:cNvSpPr/>
            <p:nvPr/>
          </p:nvSpPr>
          <p:spPr>
            <a:xfrm>
              <a:off x="4683200" y="4215025"/>
              <a:ext cx="64750" cy="781100"/>
            </a:xfrm>
            <a:custGeom>
              <a:avLst/>
              <a:gdLst/>
              <a:ahLst/>
              <a:cxnLst/>
              <a:rect l="l" t="t" r="r" b="b"/>
              <a:pathLst>
                <a:path w="2590" h="31244" extrusionOk="0">
                  <a:moveTo>
                    <a:pt x="1976" y="1"/>
                  </a:moveTo>
                  <a:lnTo>
                    <a:pt x="1888" y="45"/>
                  </a:lnTo>
                  <a:lnTo>
                    <a:pt x="1888" y="89"/>
                  </a:lnTo>
                  <a:lnTo>
                    <a:pt x="1844" y="176"/>
                  </a:lnTo>
                  <a:lnTo>
                    <a:pt x="1844" y="2853"/>
                  </a:lnTo>
                  <a:lnTo>
                    <a:pt x="2063" y="6056"/>
                  </a:lnTo>
                  <a:lnTo>
                    <a:pt x="2239" y="7504"/>
                  </a:lnTo>
                  <a:lnTo>
                    <a:pt x="2151" y="8163"/>
                  </a:lnTo>
                  <a:lnTo>
                    <a:pt x="1098" y="10444"/>
                  </a:lnTo>
                  <a:lnTo>
                    <a:pt x="308" y="12419"/>
                  </a:lnTo>
                  <a:lnTo>
                    <a:pt x="308" y="12463"/>
                  </a:lnTo>
                  <a:lnTo>
                    <a:pt x="1" y="16324"/>
                  </a:lnTo>
                  <a:lnTo>
                    <a:pt x="89" y="18255"/>
                  </a:lnTo>
                  <a:lnTo>
                    <a:pt x="440" y="21985"/>
                  </a:lnTo>
                  <a:lnTo>
                    <a:pt x="440" y="24662"/>
                  </a:lnTo>
                  <a:lnTo>
                    <a:pt x="747" y="28874"/>
                  </a:lnTo>
                  <a:lnTo>
                    <a:pt x="835" y="29971"/>
                  </a:lnTo>
                  <a:lnTo>
                    <a:pt x="835" y="30015"/>
                  </a:lnTo>
                  <a:lnTo>
                    <a:pt x="1317" y="31156"/>
                  </a:lnTo>
                  <a:lnTo>
                    <a:pt x="1405" y="31200"/>
                  </a:lnTo>
                  <a:lnTo>
                    <a:pt x="1493" y="31244"/>
                  </a:lnTo>
                  <a:lnTo>
                    <a:pt x="1581" y="31244"/>
                  </a:lnTo>
                  <a:lnTo>
                    <a:pt x="1624" y="31200"/>
                  </a:lnTo>
                  <a:lnTo>
                    <a:pt x="1668" y="31156"/>
                  </a:lnTo>
                  <a:lnTo>
                    <a:pt x="1668" y="31068"/>
                  </a:lnTo>
                  <a:lnTo>
                    <a:pt x="1668" y="31024"/>
                  </a:lnTo>
                  <a:lnTo>
                    <a:pt x="1186" y="29883"/>
                  </a:lnTo>
                  <a:lnTo>
                    <a:pt x="1098" y="28874"/>
                  </a:lnTo>
                  <a:lnTo>
                    <a:pt x="791" y="24662"/>
                  </a:lnTo>
                  <a:lnTo>
                    <a:pt x="791" y="21941"/>
                  </a:lnTo>
                  <a:lnTo>
                    <a:pt x="440" y="18255"/>
                  </a:lnTo>
                  <a:lnTo>
                    <a:pt x="352" y="16324"/>
                  </a:lnTo>
                  <a:lnTo>
                    <a:pt x="615" y="12507"/>
                  </a:lnTo>
                  <a:lnTo>
                    <a:pt x="1449" y="10620"/>
                  </a:lnTo>
                  <a:lnTo>
                    <a:pt x="2502" y="8294"/>
                  </a:lnTo>
                  <a:lnTo>
                    <a:pt x="2502" y="8250"/>
                  </a:lnTo>
                  <a:lnTo>
                    <a:pt x="2590" y="7548"/>
                  </a:lnTo>
                  <a:lnTo>
                    <a:pt x="2590" y="7504"/>
                  </a:lnTo>
                  <a:lnTo>
                    <a:pt x="2414" y="6013"/>
                  </a:lnTo>
                  <a:lnTo>
                    <a:pt x="2195" y="2809"/>
                  </a:lnTo>
                  <a:lnTo>
                    <a:pt x="2195" y="176"/>
                  </a:lnTo>
                  <a:lnTo>
                    <a:pt x="2195" y="89"/>
                  </a:lnTo>
                  <a:lnTo>
                    <a:pt x="2151" y="45"/>
                  </a:lnTo>
                  <a:lnTo>
                    <a:pt x="210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4" name="Google Shape;844;p47"/>
            <p:cNvSpPr/>
            <p:nvPr/>
          </p:nvSpPr>
          <p:spPr>
            <a:xfrm>
              <a:off x="4650300" y="4168950"/>
              <a:ext cx="75725" cy="786600"/>
            </a:xfrm>
            <a:custGeom>
              <a:avLst/>
              <a:gdLst/>
              <a:ahLst/>
              <a:cxnLst/>
              <a:rect l="l" t="t" r="r" b="b"/>
              <a:pathLst>
                <a:path w="3029" h="31464" extrusionOk="0">
                  <a:moveTo>
                    <a:pt x="2765" y="1"/>
                  </a:moveTo>
                  <a:lnTo>
                    <a:pt x="2677" y="45"/>
                  </a:lnTo>
                  <a:lnTo>
                    <a:pt x="2677" y="89"/>
                  </a:lnTo>
                  <a:lnTo>
                    <a:pt x="2633" y="176"/>
                  </a:lnTo>
                  <a:lnTo>
                    <a:pt x="2677" y="791"/>
                  </a:lnTo>
                  <a:lnTo>
                    <a:pt x="2546" y="1668"/>
                  </a:lnTo>
                  <a:lnTo>
                    <a:pt x="1317" y="5442"/>
                  </a:lnTo>
                  <a:lnTo>
                    <a:pt x="1141" y="6320"/>
                  </a:lnTo>
                  <a:lnTo>
                    <a:pt x="1141" y="6364"/>
                  </a:lnTo>
                  <a:lnTo>
                    <a:pt x="1317" y="7548"/>
                  </a:lnTo>
                  <a:lnTo>
                    <a:pt x="1054" y="11892"/>
                  </a:lnTo>
                  <a:lnTo>
                    <a:pt x="352" y="13516"/>
                  </a:lnTo>
                  <a:lnTo>
                    <a:pt x="352" y="13560"/>
                  </a:lnTo>
                  <a:lnTo>
                    <a:pt x="132" y="14745"/>
                  </a:lnTo>
                  <a:lnTo>
                    <a:pt x="0" y="16939"/>
                  </a:lnTo>
                  <a:lnTo>
                    <a:pt x="44" y="19177"/>
                  </a:lnTo>
                  <a:lnTo>
                    <a:pt x="352" y="21634"/>
                  </a:lnTo>
                  <a:lnTo>
                    <a:pt x="746" y="25495"/>
                  </a:lnTo>
                  <a:lnTo>
                    <a:pt x="790" y="28040"/>
                  </a:lnTo>
                  <a:lnTo>
                    <a:pt x="1010" y="30322"/>
                  </a:lnTo>
                  <a:lnTo>
                    <a:pt x="1054" y="30366"/>
                  </a:lnTo>
                  <a:lnTo>
                    <a:pt x="1405" y="31375"/>
                  </a:lnTo>
                  <a:lnTo>
                    <a:pt x="1492" y="31463"/>
                  </a:lnTo>
                  <a:lnTo>
                    <a:pt x="1624" y="31463"/>
                  </a:lnTo>
                  <a:lnTo>
                    <a:pt x="1712" y="31419"/>
                  </a:lnTo>
                  <a:lnTo>
                    <a:pt x="1756" y="31375"/>
                  </a:lnTo>
                  <a:lnTo>
                    <a:pt x="1756" y="31288"/>
                  </a:lnTo>
                  <a:lnTo>
                    <a:pt x="1756" y="31244"/>
                  </a:lnTo>
                  <a:lnTo>
                    <a:pt x="1361" y="30278"/>
                  </a:lnTo>
                  <a:lnTo>
                    <a:pt x="1141" y="27997"/>
                  </a:lnTo>
                  <a:lnTo>
                    <a:pt x="1098" y="25452"/>
                  </a:lnTo>
                  <a:lnTo>
                    <a:pt x="703" y="21590"/>
                  </a:lnTo>
                  <a:lnTo>
                    <a:pt x="395" y="19177"/>
                  </a:lnTo>
                  <a:lnTo>
                    <a:pt x="352" y="16983"/>
                  </a:lnTo>
                  <a:lnTo>
                    <a:pt x="483" y="14789"/>
                  </a:lnTo>
                  <a:lnTo>
                    <a:pt x="703" y="13648"/>
                  </a:lnTo>
                  <a:lnTo>
                    <a:pt x="1405" y="11980"/>
                  </a:lnTo>
                  <a:lnTo>
                    <a:pt x="1405" y="11936"/>
                  </a:lnTo>
                  <a:lnTo>
                    <a:pt x="1668" y="7548"/>
                  </a:lnTo>
                  <a:lnTo>
                    <a:pt x="1492" y="6364"/>
                  </a:lnTo>
                  <a:lnTo>
                    <a:pt x="1668" y="5530"/>
                  </a:lnTo>
                  <a:lnTo>
                    <a:pt x="2897" y="1756"/>
                  </a:lnTo>
                  <a:lnTo>
                    <a:pt x="2897" y="1712"/>
                  </a:lnTo>
                  <a:lnTo>
                    <a:pt x="3028" y="791"/>
                  </a:lnTo>
                  <a:lnTo>
                    <a:pt x="2984" y="133"/>
                  </a:lnTo>
                  <a:lnTo>
                    <a:pt x="2984" y="89"/>
                  </a:lnTo>
                  <a:lnTo>
                    <a:pt x="2940" y="45"/>
                  </a:lnTo>
                  <a:lnTo>
                    <a:pt x="28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47"/>
            <p:cNvSpPr/>
            <p:nvPr/>
          </p:nvSpPr>
          <p:spPr>
            <a:xfrm>
              <a:off x="4619575" y="4645050"/>
              <a:ext cx="51600" cy="285250"/>
            </a:xfrm>
            <a:custGeom>
              <a:avLst/>
              <a:gdLst/>
              <a:ahLst/>
              <a:cxnLst/>
              <a:rect l="l" t="t" r="r" b="b"/>
              <a:pathLst>
                <a:path w="2064" h="11410" extrusionOk="0">
                  <a:moveTo>
                    <a:pt x="132" y="1"/>
                  </a:moveTo>
                  <a:lnTo>
                    <a:pt x="89" y="45"/>
                  </a:lnTo>
                  <a:lnTo>
                    <a:pt x="45" y="89"/>
                  </a:lnTo>
                  <a:lnTo>
                    <a:pt x="1" y="133"/>
                  </a:lnTo>
                  <a:lnTo>
                    <a:pt x="1" y="220"/>
                  </a:lnTo>
                  <a:lnTo>
                    <a:pt x="308" y="2063"/>
                  </a:lnTo>
                  <a:lnTo>
                    <a:pt x="527" y="4257"/>
                  </a:lnTo>
                  <a:lnTo>
                    <a:pt x="1229" y="10313"/>
                  </a:lnTo>
                  <a:lnTo>
                    <a:pt x="1229" y="10357"/>
                  </a:lnTo>
                  <a:lnTo>
                    <a:pt x="1712" y="11322"/>
                  </a:lnTo>
                  <a:lnTo>
                    <a:pt x="1756" y="11366"/>
                  </a:lnTo>
                  <a:lnTo>
                    <a:pt x="1888" y="11410"/>
                  </a:lnTo>
                  <a:lnTo>
                    <a:pt x="1932" y="11410"/>
                  </a:lnTo>
                  <a:lnTo>
                    <a:pt x="2019" y="11366"/>
                  </a:lnTo>
                  <a:lnTo>
                    <a:pt x="2019" y="11278"/>
                  </a:lnTo>
                  <a:lnTo>
                    <a:pt x="2063" y="11234"/>
                  </a:lnTo>
                  <a:lnTo>
                    <a:pt x="2019" y="11147"/>
                  </a:lnTo>
                  <a:lnTo>
                    <a:pt x="1537" y="10225"/>
                  </a:lnTo>
                  <a:lnTo>
                    <a:pt x="878" y="4214"/>
                  </a:lnTo>
                  <a:lnTo>
                    <a:pt x="659" y="2019"/>
                  </a:lnTo>
                  <a:lnTo>
                    <a:pt x="352" y="177"/>
                  </a:lnTo>
                  <a:lnTo>
                    <a:pt x="308" y="89"/>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47"/>
            <p:cNvSpPr/>
            <p:nvPr/>
          </p:nvSpPr>
          <p:spPr>
            <a:xfrm>
              <a:off x="4598750" y="4775600"/>
              <a:ext cx="26350" cy="111925"/>
            </a:xfrm>
            <a:custGeom>
              <a:avLst/>
              <a:gdLst/>
              <a:ahLst/>
              <a:cxnLst/>
              <a:rect l="l" t="t" r="r" b="b"/>
              <a:pathLst>
                <a:path w="1054" h="4477" extrusionOk="0">
                  <a:moveTo>
                    <a:pt x="176" y="1"/>
                  </a:moveTo>
                  <a:lnTo>
                    <a:pt x="88" y="45"/>
                  </a:lnTo>
                  <a:lnTo>
                    <a:pt x="44" y="89"/>
                  </a:lnTo>
                  <a:lnTo>
                    <a:pt x="0" y="132"/>
                  </a:lnTo>
                  <a:lnTo>
                    <a:pt x="0" y="220"/>
                  </a:lnTo>
                  <a:lnTo>
                    <a:pt x="0" y="264"/>
                  </a:lnTo>
                  <a:lnTo>
                    <a:pt x="88" y="2853"/>
                  </a:lnTo>
                  <a:lnTo>
                    <a:pt x="88" y="2897"/>
                  </a:lnTo>
                  <a:lnTo>
                    <a:pt x="263" y="3555"/>
                  </a:lnTo>
                  <a:lnTo>
                    <a:pt x="307" y="3599"/>
                  </a:lnTo>
                  <a:lnTo>
                    <a:pt x="702" y="4389"/>
                  </a:lnTo>
                  <a:lnTo>
                    <a:pt x="790" y="4477"/>
                  </a:lnTo>
                  <a:lnTo>
                    <a:pt x="965" y="4477"/>
                  </a:lnTo>
                  <a:lnTo>
                    <a:pt x="1009" y="4433"/>
                  </a:lnTo>
                  <a:lnTo>
                    <a:pt x="1009" y="4345"/>
                  </a:lnTo>
                  <a:lnTo>
                    <a:pt x="1053" y="4301"/>
                  </a:lnTo>
                  <a:lnTo>
                    <a:pt x="1009" y="4213"/>
                  </a:lnTo>
                  <a:lnTo>
                    <a:pt x="614" y="3467"/>
                  </a:lnTo>
                  <a:lnTo>
                    <a:pt x="439" y="2853"/>
                  </a:lnTo>
                  <a:lnTo>
                    <a:pt x="351" y="308"/>
                  </a:lnTo>
                  <a:lnTo>
                    <a:pt x="351" y="220"/>
                  </a:lnTo>
                  <a:lnTo>
                    <a:pt x="351" y="132"/>
                  </a:lnTo>
                  <a:lnTo>
                    <a:pt x="351" y="89"/>
                  </a:lnTo>
                  <a:lnTo>
                    <a:pt x="307"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7" name="Google Shape;847;p47"/>
            <p:cNvSpPr/>
            <p:nvPr/>
          </p:nvSpPr>
          <p:spPr>
            <a:xfrm>
              <a:off x="5341425" y="4865550"/>
              <a:ext cx="95450" cy="49400"/>
            </a:xfrm>
            <a:custGeom>
              <a:avLst/>
              <a:gdLst/>
              <a:ahLst/>
              <a:cxnLst/>
              <a:rect l="l" t="t" r="r" b="b"/>
              <a:pathLst>
                <a:path w="3818" h="1976" extrusionOk="0">
                  <a:moveTo>
                    <a:pt x="132" y="1"/>
                  </a:moveTo>
                  <a:lnTo>
                    <a:pt x="88" y="45"/>
                  </a:lnTo>
                  <a:lnTo>
                    <a:pt x="44" y="89"/>
                  </a:lnTo>
                  <a:lnTo>
                    <a:pt x="0" y="176"/>
                  </a:lnTo>
                  <a:lnTo>
                    <a:pt x="44" y="220"/>
                  </a:lnTo>
                  <a:lnTo>
                    <a:pt x="44" y="308"/>
                  </a:lnTo>
                  <a:lnTo>
                    <a:pt x="132" y="308"/>
                  </a:lnTo>
                  <a:lnTo>
                    <a:pt x="1448" y="1010"/>
                  </a:lnTo>
                  <a:lnTo>
                    <a:pt x="3028" y="1932"/>
                  </a:lnTo>
                  <a:lnTo>
                    <a:pt x="3116" y="1976"/>
                  </a:lnTo>
                  <a:lnTo>
                    <a:pt x="3247" y="1932"/>
                  </a:lnTo>
                  <a:lnTo>
                    <a:pt x="3774" y="1493"/>
                  </a:lnTo>
                  <a:lnTo>
                    <a:pt x="3818" y="1405"/>
                  </a:lnTo>
                  <a:lnTo>
                    <a:pt x="3818" y="1361"/>
                  </a:lnTo>
                  <a:lnTo>
                    <a:pt x="3818" y="1273"/>
                  </a:lnTo>
                  <a:lnTo>
                    <a:pt x="3774" y="1230"/>
                  </a:lnTo>
                  <a:lnTo>
                    <a:pt x="3730" y="1186"/>
                  </a:lnTo>
                  <a:lnTo>
                    <a:pt x="3598" y="1186"/>
                  </a:lnTo>
                  <a:lnTo>
                    <a:pt x="3555" y="1230"/>
                  </a:lnTo>
                  <a:lnTo>
                    <a:pt x="3116" y="1581"/>
                  </a:lnTo>
                  <a:lnTo>
                    <a:pt x="1624" y="703"/>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8" name="Google Shape;848;p47"/>
            <p:cNvSpPr/>
            <p:nvPr/>
          </p:nvSpPr>
          <p:spPr>
            <a:xfrm>
              <a:off x="5341425" y="4841425"/>
              <a:ext cx="97650" cy="45000"/>
            </a:xfrm>
            <a:custGeom>
              <a:avLst/>
              <a:gdLst/>
              <a:ahLst/>
              <a:cxnLst/>
              <a:rect l="l" t="t" r="r" b="b"/>
              <a:pathLst>
                <a:path w="3906" h="1800" extrusionOk="0">
                  <a:moveTo>
                    <a:pt x="88" y="1"/>
                  </a:moveTo>
                  <a:lnTo>
                    <a:pt x="44" y="44"/>
                  </a:lnTo>
                  <a:lnTo>
                    <a:pt x="0" y="132"/>
                  </a:lnTo>
                  <a:lnTo>
                    <a:pt x="0" y="176"/>
                  </a:lnTo>
                  <a:lnTo>
                    <a:pt x="44" y="264"/>
                  </a:lnTo>
                  <a:lnTo>
                    <a:pt x="88" y="308"/>
                  </a:lnTo>
                  <a:lnTo>
                    <a:pt x="527" y="703"/>
                  </a:lnTo>
                  <a:lnTo>
                    <a:pt x="571" y="703"/>
                  </a:lnTo>
                  <a:lnTo>
                    <a:pt x="2458" y="1536"/>
                  </a:lnTo>
                  <a:lnTo>
                    <a:pt x="3335" y="1756"/>
                  </a:lnTo>
                  <a:lnTo>
                    <a:pt x="3379" y="1800"/>
                  </a:lnTo>
                  <a:lnTo>
                    <a:pt x="3467" y="1756"/>
                  </a:lnTo>
                  <a:lnTo>
                    <a:pt x="3818" y="1536"/>
                  </a:lnTo>
                  <a:lnTo>
                    <a:pt x="3862" y="1492"/>
                  </a:lnTo>
                  <a:lnTo>
                    <a:pt x="3906" y="1449"/>
                  </a:lnTo>
                  <a:lnTo>
                    <a:pt x="3906" y="1361"/>
                  </a:lnTo>
                  <a:lnTo>
                    <a:pt x="3906" y="1317"/>
                  </a:lnTo>
                  <a:lnTo>
                    <a:pt x="3862" y="1229"/>
                  </a:lnTo>
                  <a:lnTo>
                    <a:pt x="3642" y="1229"/>
                  </a:lnTo>
                  <a:lnTo>
                    <a:pt x="3379" y="1405"/>
                  </a:lnTo>
                  <a:lnTo>
                    <a:pt x="2589" y="1185"/>
                  </a:lnTo>
                  <a:lnTo>
                    <a:pt x="746" y="395"/>
                  </a:lnTo>
                  <a:lnTo>
                    <a:pt x="307"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9" name="Google Shape;849;p47"/>
            <p:cNvSpPr/>
            <p:nvPr/>
          </p:nvSpPr>
          <p:spPr>
            <a:xfrm>
              <a:off x="5341425" y="4815100"/>
              <a:ext cx="127275" cy="43900"/>
            </a:xfrm>
            <a:custGeom>
              <a:avLst/>
              <a:gdLst/>
              <a:ahLst/>
              <a:cxnLst/>
              <a:rect l="l" t="t" r="r" b="b"/>
              <a:pathLst>
                <a:path w="5091" h="1756" extrusionOk="0">
                  <a:moveTo>
                    <a:pt x="88" y="0"/>
                  </a:moveTo>
                  <a:lnTo>
                    <a:pt x="44" y="44"/>
                  </a:lnTo>
                  <a:lnTo>
                    <a:pt x="0" y="88"/>
                  </a:lnTo>
                  <a:lnTo>
                    <a:pt x="0" y="176"/>
                  </a:lnTo>
                  <a:lnTo>
                    <a:pt x="0" y="220"/>
                  </a:lnTo>
                  <a:lnTo>
                    <a:pt x="44" y="308"/>
                  </a:lnTo>
                  <a:lnTo>
                    <a:pt x="571" y="790"/>
                  </a:lnTo>
                  <a:lnTo>
                    <a:pt x="571" y="834"/>
                  </a:lnTo>
                  <a:lnTo>
                    <a:pt x="1624" y="1361"/>
                  </a:lnTo>
                  <a:lnTo>
                    <a:pt x="1624" y="1405"/>
                  </a:lnTo>
                  <a:lnTo>
                    <a:pt x="2458" y="1712"/>
                  </a:lnTo>
                  <a:lnTo>
                    <a:pt x="2545" y="1756"/>
                  </a:lnTo>
                  <a:lnTo>
                    <a:pt x="3818" y="1668"/>
                  </a:lnTo>
                  <a:lnTo>
                    <a:pt x="3906" y="1624"/>
                  </a:lnTo>
                  <a:lnTo>
                    <a:pt x="5003" y="966"/>
                  </a:lnTo>
                  <a:lnTo>
                    <a:pt x="5046" y="922"/>
                  </a:lnTo>
                  <a:lnTo>
                    <a:pt x="5046" y="878"/>
                  </a:lnTo>
                  <a:lnTo>
                    <a:pt x="5090" y="790"/>
                  </a:lnTo>
                  <a:lnTo>
                    <a:pt x="5046" y="746"/>
                  </a:lnTo>
                  <a:lnTo>
                    <a:pt x="5003" y="659"/>
                  </a:lnTo>
                  <a:lnTo>
                    <a:pt x="4783" y="659"/>
                  </a:lnTo>
                  <a:lnTo>
                    <a:pt x="3774" y="1317"/>
                  </a:lnTo>
                  <a:lnTo>
                    <a:pt x="2545" y="1405"/>
                  </a:lnTo>
                  <a:lnTo>
                    <a:pt x="1755" y="1054"/>
                  </a:lnTo>
                  <a:lnTo>
                    <a:pt x="790" y="527"/>
                  </a:lnTo>
                  <a:lnTo>
                    <a:pt x="264"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47"/>
            <p:cNvSpPr/>
            <p:nvPr/>
          </p:nvSpPr>
          <p:spPr>
            <a:xfrm>
              <a:off x="5305225" y="4740500"/>
              <a:ext cx="241350" cy="79000"/>
            </a:xfrm>
            <a:custGeom>
              <a:avLst/>
              <a:gdLst/>
              <a:ahLst/>
              <a:cxnLst/>
              <a:rect l="l" t="t" r="r" b="b"/>
              <a:pathLst>
                <a:path w="9654" h="3160" extrusionOk="0">
                  <a:moveTo>
                    <a:pt x="88" y="1"/>
                  </a:moveTo>
                  <a:lnTo>
                    <a:pt x="44" y="44"/>
                  </a:lnTo>
                  <a:lnTo>
                    <a:pt x="0" y="132"/>
                  </a:lnTo>
                  <a:lnTo>
                    <a:pt x="0" y="176"/>
                  </a:lnTo>
                  <a:lnTo>
                    <a:pt x="44" y="264"/>
                  </a:lnTo>
                  <a:lnTo>
                    <a:pt x="307" y="659"/>
                  </a:lnTo>
                  <a:lnTo>
                    <a:pt x="878" y="1668"/>
                  </a:lnTo>
                  <a:lnTo>
                    <a:pt x="878" y="1712"/>
                  </a:lnTo>
                  <a:lnTo>
                    <a:pt x="1755" y="2458"/>
                  </a:lnTo>
                  <a:lnTo>
                    <a:pt x="1799" y="2502"/>
                  </a:lnTo>
                  <a:lnTo>
                    <a:pt x="2852" y="2853"/>
                  </a:lnTo>
                  <a:lnTo>
                    <a:pt x="2896" y="2853"/>
                  </a:lnTo>
                  <a:lnTo>
                    <a:pt x="6231" y="3160"/>
                  </a:lnTo>
                  <a:lnTo>
                    <a:pt x="6275" y="3160"/>
                  </a:lnTo>
                  <a:lnTo>
                    <a:pt x="6319" y="3116"/>
                  </a:lnTo>
                  <a:lnTo>
                    <a:pt x="9566" y="1493"/>
                  </a:lnTo>
                  <a:lnTo>
                    <a:pt x="9610" y="1449"/>
                  </a:lnTo>
                  <a:lnTo>
                    <a:pt x="9654" y="1405"/>
                  </a:lnTo>
                  <a:lnTo>
                    <a:pt x="9654" y="1361"/>
                  </a:lnTo>
                  <a:lnTo>
                    <a:pt x="9654" y="1273"/>
                  </a:lnTo>
                  <a:lnTo>
                    <a:pt x="9610" y="1229"/>
                  </a:lnTo>
                  <a:lnTo>
                    <a:pt x="9566" y="1185"/>
                  </a:lnTo>
                  <a:lnTo>
                    <a:pt x="9391" y="1185"/>
                  </a:lnTo>
                  <a:lnTo>
                    <a:pt x="6231" y="2809"/>
                  </a:lnTo>
                  <a:lnTo>
                    <a:pt x="2940" y="2546"/>
                  </a:lnTo>
                  <a:lnTo>
                    <a:pt x="1931" y="2195"/>
                  </a:lnTo>
                  <a:lnTo>
                    <a:pt x="1141" y="1449"/>
                  </a:lnTo>
                  <a:lnTo>
                    <a:pt x="614" y="483"/>
                  </a:lnTo>
                  <a:lnTo>
                    <a:pt x="351" y="44"/>
                  </a:lnTo>
                  <a:lnTo>
                    <a:pt x="30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47"/>
            <p:cNvSpPr/>
            <p:nvPr/>
          </p:nvSpPr>
          <p:spPr>
            <a:xfrm>
              <a:off x="5384200" y="5052050"/>
              <a:ext cx="25" cy="25"/>
            </a:xfrm>
            <a:custGeom>
              <a:avLst/>
              <a:gdLst/>
              <a:ahLst/>
              <a:cxnLst/>
              <a:rect l="l" t="t" r="r" b="b"/>
              <a:pathLst>
                <a:path w="1" h="1" extrusionOk="0">
                  <a:moveTo>
                    <a:pt x="1" y="1"/>
                  </a:moveTo>
                  <a:lnTo>
                    <a:pt x="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2" name="Google Shape;852;p47"/>
            <p:cNvSpPr/>
            <p:nvPr/>
          </p:nvSpPr>
          <p:spPr>
            <a:xfrm>
              <a:off x="5384200" y="5052050"/>
              <a:ext cx="25" cy="25"/>
            </a:xfrm>
            <a:custGeom>
              <a:avLst/>
              <a:gdLst/>
              <a:ahLst/>
              <a:cxnLst/>
              <a:rect l="l" t="t" r="r" b="b"/>
              <a:pathLst>
                <a:path w="1" h="1" fill="none" extrusionOk="0">
                  <a:moveTo>
                    <a:pt x="1" y="1"/>
                  </a:moveTo>
                  <a:lnTo>
                    <a:pt x="1" y="1"/>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3" name="Google Shape;853;p47"/>
            <p:cNvSpPr/>
            <p:nvPr/>
          </p:nvSpPr>
          <p:spPr>
            <a:xfrm>
              <a:off x="5067175" y="3133375"/>
              <a:ext cx="866650" cy="1926375"/>
            </a:xfrm>
            <a:custGeom>
              <a:avLst/>
              <a:gdLst/>
              <a:ahLst/>
              <a:cxnLst/>
              <a:rect l="l" t="t" r="r" b="b"/>
              <a:pathLst>
                <a:path w="34666" h="77055" extrusionOk="0">
                  <a:moveTo>
                    <a:pt x="34446" y="1"/>
                  </a:moveTo>
                  <a:lnTo>
                    <a:pt x="34359" y="45"/>
                  </a:lnTo>
                  <a:lnTo>
                    <a:pt x="31857" y="1976"/>
                  </a:lnTo>
                  <a:lnTo>
                    <a:pt x="28215" y="4916"/>
                  </a:lnTo>
                  <a:lnTo>
                    <a:pt x="25846" y="6802"/>
                  </a:lnTo>
                  <a:lnTo>
                    <a:pt x="23783" y="8470"/>
                  </a:lnTo>
                  <a:lnTo>
                    <a:pt x="20668" y="10927"/>
                  </a:lnTo>
                  <a:lnTo>
                    <a:pt x="15665" y="13077"/>
                  </a:lnTo>
                  <a:lnTo>
                    <a:pt x="15622" y="13121"/>
                  </a:lnTo>
                  <a:lnTo>
                    <a:pt x="13866" y="14218"/>
                  </a:lnTo>
                  <a:lnTo>
                    <a:pt x="13822" y="14218"/>
                  </a:lnTo>
                  <a:lnTo>
                    <a:pt x="12331" y="15666"/>
                  </a:lnTo>
                  <a:lnTo>
                    <a:pt x="10224" y="18387"/>
                  </a:lnTo>
                  <a:lnTo>
                    <a:pt x="9610" y="19089"/>
                  </a:lnTo>
                  <a:lnTo>
                    <a:pt x="8776" y="19615"/>
                  </a:lnTo>
                  <a:lnTo>
                    <a:pt x="8732" y="19615"/>
                  </a:lnTo>
                  <a:lnTo>
                    <a:pt x="8118" y="20274"/>
                  </a:lnTo>
                  <a:lnTo>
                    <a:pt x="8118" y="20317"/>
                  </a:lnTo>
                  <a:lnTo>
                    <a:pt x="7065" y="22204"/>
                  </a:lnTo>
                  <a:lnTo>
                    <a:pt x="7021" y="22248"/>
                  </a:lnTo>
                  <a:lnTo>
                    <a:pt x="6451" y="23916"/>
                  </a:lnTo>
                  <a:lnTo>
                    <a:pt x="6451" y="23960"/>
                  </a:lnTo>
                  <a:lnTo>
                    <a:pt x="6319" y="25583"/>
                  </a:lnTo>
                  <a:lnTo>
                    <a:pt x="6319" y="25627"/>
                  </a:lnTo>
                  <a:lnTo>
                    <a:pt x="6845" y="28391"/>
                  </a:lnTo>
                  <a:lnTo>
                    <a:pt x="6845" y="30629"/>
                  </a:lnTo>
                  <a:lnTo>
                    <a:pt x="6275" y="35632"/>
                  </a:lnTo>
                  <a:lnTo>
                    <a:pt x="5836" y="38967"/>
                  </a:lnTo>
                  <a:lnTo>
                    <a:pt x="5441" y="41863"/>
                  </a:lnTo>
                  <a:lnTo>
                    <a:pt x="5134" y="43662"/>
                  </a:lnTo>
                  <a:lnTo>
                    <a:pt x="4169" y="47699"/>
                  </a:lnTo>
                  <a:lnTo>
                    <a:pt x="3598" y="50244"/>
                  </a:lnTo>
                  <a:lnTo>
                    <a:pt x="3291" y="52087"/>
                  </a:lnTo>
                  <a:lnTo>
                    <a:pt x="2633" y="53491"/>
                  </a:lnTo>
                  <a:lnTo>
                    <a:pt x="2633" y="53535"/>
                  </a:lnTo>
                  <a:lnTo>
                    <a:pt x="2106" y="56431"/>
                  </a:lnTo>
                  <a:lnTo>
                    <a:pt x="834" y="60556"/>
                  </a:lnTo>
                  <a:lnTo>
                    <a:pt x="219" y="62838"/>
                  </a:lnTo>
                  <a:lnTo>
                    <a:pt x="0" y="63891"/>
                  </a:lnTo>
                  <a:lnTo>
                    <a:pt x="0" y="63935"/>
                  </a:lnTo>
                  <a:lnTo>
                    <a:pt x="44" y="64900"/>
                  </a:lnTo>
                  <a:lnTo>
                    <a:pt x="88" y="64988"/>
                  </a:lnTo>
                  <a:lnTo>
                    <a:pt x="2019" y="67094"/>
                  </a:lnTo>
                  <a:lnTo>
                    <a:pt x="3511" y="68674"/>
                  </a:lnTo>
                  <a:lnTo>
                    <a:pt x="5485" y="70999"/>
                  </a:lnTo>
                  <a:lnTo>
                    <a:pt x="7811" y="73413"/>
                  </a:lnTo>
                  <a:lnTo>
                    <a:pt x="9829" y="75651"/>
                  </a:lnTo>
                  <a:lnTo>
                    <a:pt x="10882" y="76967"/>
                  </a:lnTo>
                  <a:lnTo>
                    <a:pt x="10926" y="77011"/>
                  </a:lnTo>
                  <a:lnTo>
                    <a:pt x="11014" y="77055"/>
                  </a:lnTo>
                  <a:lnTo>
                    <a:pt x="11102" y="77011"/>
                  </a:lnTo>
                  <a:lnTo>
                    <a:pt x="11146" y="76967"/>
                  </a:lnTo>
                  <a:lnTo>
                    <a:pt x="11190" y="76879"/>
                  </a:lnTo>
                  <a:lnTo>
                    <a:pt x="11190" y="76835"/>
                  </a:lnTo>
                  <a:lnTo>
                    <a:pt x="11146" y="76748"/>
                  </a:lnTo>
                  <a:lnTo>
                    <a:pt x="10093" y="75387"/>
                  </a:lnTo>
                  <a:lnTo>
                    <a:pt x="8030" y="73193"/>
                  </a:lnTo>
                  <a:lnTo>
                    <a:pt x="5748" y="70780"/>
                  </a:lnTo>
                  <a:lnTo>
                    <a:pt x="3774" y="68410"/>
                  </a:lnTo>
                  <a:lnTo>
                    <a:pt x="2282" y="66831"/>
                  </a:lnTo>
                  <a:lnTo>
                    <a:pt x="395" y="64812"/>
                  </a:lnTo>
                  <a:lnTo>
                    <a:pt x="351" y="63935"/>
                  </a:lnTo>
                  <a:lnTo>
                    <a:pt x="571" y="62925"/>
                  </a:lnTo>
                  <a:lnTo>
                    <a:pt x="1141" y="60644"/>
                  </a:lnTo>
                  <a:lnTo>
                    <a:pt x="2457" y="56519"/>
                  </a:lnTo>
                  <a:lnTo>
                    <a:pt x="2457" y="56475"/>
                  </a:lnTo>
                  <a:lnTo>
                    <a:pt x="2984" y="53623"/>
                  </a:lnTo>
                  <a:lnTo>
                    <a:pt x="3598" y="52218"/>
                  </a:lnTo>
                  <a:lnTo>
                    <a:pt x="3642" y="52175"/>
                  </a:lnTo>
                  <a:lnTo>
                    <a:pt x="3949" y="50288"/>
                  </a:lnTo>
                  <a:lnTo>
                    <a:pt x="4520" y="47787"/>
                  </a:lnTo>
                  <a:lnTo>
                    <a:pt x="5441" y="43750"/>
                  </a:lnTo>
                  <a:lnTo>
                    <a:pt x="5792" y="41907"/>
                  </a:lnTo>
                  <a:lnTo>
                    <a:pt x="6187" y="39011"/>
                  </a:lnTo>
                  <a:lnTo>
                    <a:pt x="6626" y="35676"/>
                  </a:lnTo>
                  <a:lnTo>
                    <a:pt x="7196" y="30673"/>
                  </a:lnTo>
                  <a:lnTo>
                    <a:pt x="7196" y="28348"/>
                  </a:lnTo>
                  <a:lnTo>
                    <a:pt x="7196" y="28304"/>
                  </a:lnTo>
                  <a:lnTo>
                    <a:pt x="6670" y="25583"/>
                  </a:lnTo>
                  <a:lnTo>
                    <a:pt x="6802" y="24047"/>
                  </a:lnTo>
                  <a:lnTo>
                    <a:pt x="7372" y="22380"/>
                  </a:lnTo>
                  <a:lnTo>
                    <a:pt x="8425" y="20493"/>
                  </a:lnTo>
                  <a:lnTo>
                    <a:pt x="8996" y="19879"/>
                  </a:lnTo>
                  <a:lnTo>
                    <a:pt x="9829" y="19352"/>
                  </a:lnTo>
                  <a:lnTo>
                    <a:pt x="9873" y="19308"/>
                  </a:lnTo>
                  <a:lnTo>
                    <a:pt x="10488" y="18606"/>
                  </a:lnTo>
                  <a:lnTo>
                    <a:pt x="12594" y="15886"/>
                  </a:lnTo>
                  <a:lnTo>
                    <a:pt x="14042" y="14481"/>
                  </a:lnTo>
                  <a:lnTo>
                    <a:pt x="15797" y="13428"/>
                  </a:lnTo>
                  <a:lnTo>
                    <a:pt x="20799" y="11234"/>
                  </a:lnTo>
                  <a:lnTo>
                    <a:pt x="20843" y="11190"/>
                  </a:lnTo>
                  <a:lnTo>
                    <a:pt x="24003" y="8733"/>
                  </a:lnTo>
                  <a:lnTo>
                    <a:pt x="28435" y="5179"/>
                  </a:lnTo>
                  <a:lnTo>
                    <a:pt x="32077" y="2239"/>
                  </a:lnTo>
                  <a:lnTo>
                    <a:pt x="34578" y="352"/>
                  </a:lnTo>
                  <a:lnTo>
                    <a:pt x="34622" y="264"/>
                  </a:lnTo>
                  <a:lnTo>
                    <a:pt x="34666" y="220"/>
                  </a:lnTo>
                  <a:lnTo>
                    <a:pt x="34666" y="133"/>
                  </a:lnTo>
                  <a:lnTo>
                    <a:pt x="34622" y="89"/>
                  </a:lnTo>
                  <a:lnTo>
                    <a:pt x="34578" y="45"/>
                  </a:lnTo>
                  <a:lnTo>
                    <a:pt x="3449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4" name="Google Shape;854;p47"/>
            <p:cNvSpPr/>
            <p:nvPr/>
          </p:nvSpPr>
          <p:spPr>
            <a:xfrm>
              <a:off x="5041925" y="3105950"/>
              <a:ext cx="861200" cy="1932975"/>
            </a:xfrm>
            <a:custGeom>
              <a:avLst/>
              <a:gdLst/>
              <a:ahLst/>
              <a:cxnLst/>
              <a:rect l="l" t="t" r="r" b="b"/>
              <a:pathLst>
                <a:path w="34448" h="77319" extrusionOk="0">
                  <a:moveTo>
                    <a:pt x="34228" y="1"/>
                  </a:moveTo>
                  <a:lnTo>
                    <a:pt x="34184" y="45"/>
                  </a:lnTo>
                  <a:lnTo>
                    <a:pt x="33175" y="791"/>
                  </a:lnTo>
                  <a:lnTo>
                    <a:pt x="28435" y="4696"/>
                  </a:lnTo>
                  <a:lnTo>
                    <a:pt x="26505" y="6276"/>
                  </a:lnTo>
                  <a:lnTo>
                    <a:pt x="24706" y="7680"/>
                  </a:lnTo>
                  <a:lnTo>
                    <a:pt x="22863" y="9172"/>
                  </a:lnTo>
                  <a:lnTo>
                    <a:pt x="20932" y="10576"/>
                  </a:lnTo>
                  <a:lnTo>
                    <a:pt x="19045" y="11366"/>
                  </a:lnTo>
                  <a:lnTo>
                    <a:pt x="14876" y="12858"/>
                  </a:lnTo>
                  <a:lnTo>
                    <a:pt x="9479" y="14832"/>
                  </a:lnTo>
                  <a:lnTo>
                    <a:pt x="9435" y="14832"/>
                  </a:lnTo>
                  <a:lnTo>
                    <a:pt x="8909" y="15315"/>
                  </a:lnTo>
                  <a:lnTo>
                    <a:pt x="8865" y="15315"/>
                  </a:lnTo>
                  <a:lnTo>
                    <a:pt x="7987" y="16588"/>
                  </a:lnTo>
                  <a:lnTo>
                    <a:pt x="7943" y="16588"/>
                  </a:lnTo>
                  <a:lnTo>
                    <a:pt x="6978" y="18475"/>
                  </a:lnTo>
                  <a:lnTo>
                    <a:pt x="5969" y="20844"/>
                  </a:lnTo>
                  <a:lnTo>
                    <a:pt x="5442" y="23214"/>
                  </a:lnTo>
                  <a:lnTo>
                    <a:pt x="5398" y="24662"/>
                  </a:lnTo>
                  <a:lnTo>
                    <a:pt x="6320" y="29313"/>
                  </a:lnTo>
                  <a:lnTo>
                    <a:pt x="6407" y="30805"/>
                  </a:lnTo>
                  <a:lnTo>
                    <a:pt x="6144" y="34710"/>
                  </a:lnTo>
                  <a:lnTo>
                    <a:pt x="5837" y="37475"/>
                  </a:lnTo>
                  <a:lnTo>
                    <a:pt x="5486" y="40371"/>
                  </a:lnTo>
                  <a:lnTo>
                    <a:pt x="5135" y="42828"/>
                  </a:lnTo>
                  <a:lnTo>
                    <a:pt x="4872" y="44364"/>
                  </a:lnTo>
                  <a:lnTo>
                    <a:pt x="3906" y="48533"/>
                  </a:lnTo>
                  <a:lnTo>
                    <a:pt x="3424" y="51473"/>
                  </a:lnTo>
                  <a:lnTo>
                    <a:pt x="3248" y="53491"/>
                  </a:lnTo>
                  <a:lnTo>
                    <a:pt x="2634" y="55904"/>
                  </a:lnTo>
                  <a:lnTo>
                    <a:pt x="1756" y="58449"/>
                  </a:lnTo>
                  <a:lnTo>
                    <a:pt x="922" y="60819"/>
                  </a:lnTo>
                  <a:lnTo>
                    <a:pt x="308" y="63189"/>
                  </a:lnTo>
                  <a:lnTo>
                    <a:pt x="1" y="64549"/>
                  </a:lnTo>
                  <a:lnTo>
                    <a:pt x="1" y="64593"/>
                  </a:lnTo>
                  <a:lnTo>
                    <a:pt x="45" y="66743"/>
                  </a:lnTo>
                  <a:lnTo>
                    <a:pt x="45" y="66787"/>
                  </a:lnTo>
                  <a:lnTo>
                    <a:pt x="264" y="67401"/>
                  </a:lnTo>
                  <a:lnTo>
                    <a:pt x="308" y="67445"/>
                  </a:lnTo>
                  <a:lnTo>
                    <a:pt x="3424" y="70999"/>
                  </a:lnTo>
                  <a:lnTo>
                    <a:pt x="7812" y="75694"/>
                  </a:lnTo>
                  <a:lnTo>
                    <a:pt x="9304" y="77274"/>
                  </a:lnTo>
                  <a:lnTo>
                    <a:pt x="9347" y="77274"/>
                  </a:lnTo>
                  <a:lnTo>
                    <a:pt x="9435" y="77318"/>
                  </a:lnTo>
                  <a:lnTo>
                    <a:pt x="9567" y="77274"/>
                  </a:lnTo>
                  <a:lnTo>
                    <a:pt x="9611" y="77186"/>
                  </a:lnTo>
                  <a:lnTo>
                    <a:pt x="9611" y="77143"/>
                  </a:lnTo>
                  <a:lnTo>
                    <a:pt x="9611" y="77055"/>
                  </a:lnTo>
                  <a:lnTo>
                    <a:pt x="9567" y="77011"/>
                  </a:lnTo>
                  <a:lnTo>
                    <a:pt x="3687" y="70780"/>
                  </a:lnTo>
                  <a:lnTo>
                    <a:pt x="571" y="67226"/>
                  </a:lnTo>
                  <a:lnTo>
                    <a:pt x="396" y="66699"/>
                  </a:lnTo>
                  <a:lnTo>
                    <a:pt x="352" y="64637"/>
                  </a:lnTo>
                  <a:lnTo>
                    <a:pt x="659" y="63276"/>
                  </a:lnTo>
                  <a:lnTo>
                    <a:pt x="1273" y="60907"/>
                  </a:lnTo>
                  <a:lnTo>
                    <a:pt x="2107" y="58581"/>
                  </a:lnTo>
                  <a:lnTo>
                    <a:pt x="2985" y="55992"/>
                  </a:lnTo>
                  <a:lnTo>
                    <a:pt x="3599" y="53535"/>
                  </a:lnTo>
                  <a:lnTo>
                    <a:pt x="3775" y="51516"/>
                  </a:lnTo>
                  <a:lnTo>
                    <a:pt x="4257" y="48620"/>
                  </a:lnTo>
                  <a:lnTo>
                    <a:pt x="5223" y="44452"/>
                  </a:lnTo>
                  <a:lnTo>
                    <a:pt x="5486" y="42872"/>
                  </a:lnTo>
                  <a:lnTo>
                    <a:pt x="5837" y="40415"/>
                  </a:lnTo>
                  <a:lnTo>
                    <a:pt x="6188" y="37519"/>
                  </a:lnTo>
                  <a:lnTo>
                    <a:pt x="6495" y="34710"/>
                  </a:lnTo>
                  <a:lnTo>
                    <a:pt x="6758" y="30805"/>
                  </a:lnTo>
                  <a:lnTo>
                    <a:pt x="6758" y="30761"/>
                  </a:lnTo>
                  <a:lnTo>
                    <a:pt x="6671" y="29269"/>
                  </a:lnTo>
                  <a:lnTo>
                    <a:pt x="6671" y="29225"/>
                  </a:lnTo>
                  <a:lnTo>
                    <a:pt x="5749" y="24618"/>
                  </a:lnTo>
                  <a:lnTo>
                    <a:pt x="5793" y="23257"/>
                  </a:lnTo>
                  <a:lnTo>
                    <a:pt x="6320" y="20932"/>
                  </a:lnTo>
                  <a:lnTo>
                    <a:pt x="7285" y="18650"/>
                  </a:lnTo>
                  <a:lnTo>
                    <a:pt x="8250" y="16763"/>
                  </a:lnTo>
                  <a:lnTo>
                    <a:pt x="9128" y="15535"/>
                  </a:lnTo>
                  <a:lnTo>
                    <a:pt x="9611" y="15140"/>
                  </a:lnTo>
                  <a:lnTo>
                    <a:pt x="15008" y="13165"/>
                  </a:lnTo>
                  <a:lnTo>
                    <a:pt x="19133" y="11717"/>
                  </a:lnTo>
                  <a:lnTo>
                    <a:pt x="21063" y="10883"/>
                  </a:lnTo>
                  <a:lnTo>
                    <a:pt x="21107" y="10883"/>
                  </a:lnTo>
                  <a:lnTo>
                    <a:pt x="23082" y="9435"/>
                  </a:lnTo>
                  <a:lnTo>
                    <a:pt x="24925" y="7987"/>
                  </a:lnTo>
                  <a:lnTo>
                    <a:pt x="26724" y="6539"/>
                  </a:lnTo>
                  <a:lnTo>
                    <a:pt x="28655" y="4959"/>
                  </a:lnTo>
                  <a:lnTo>
                    <a:pt x="33350" y="1098"/>
                  </a:lnTo>
                  <a:lnTo>
                    <a:pt x="34403" y="352"/>
                  </a:lnTo>
                  <a:lnTo>
                    <a:pt x="34447" y="264"/>
                  </a:lnTo>
                  <a:lnTo>
                    <a:pt x="34447" y="220"/>
                  </a:lnTo>
                  <a:lnTo>
                    <a:pt x="34447" y="133"/>
                  </a:lnTo>
                  <a:lnTo>
                    <a:pt x="34447" y="89"/>
                  </a:lnTo>
                  <a:lnTo>
                    <a:pt x="34359" y="45"/>
                  </a:lnTo>
                  <a:lnTo>
                    <a:pt x="3431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5" name="Google Shape;855;p47"/>
            <p:cNvSpPr/>
            <p:nvPr/>
          </p:nvSpPr>
          <p:spPr>
            <a:xfrm>
              <a:off x="4993675" y="3053300"/>
              <a:ext cx="851300" cy="1980125"/>
            </a:xfrm>
            <a:custGeom>
              <a:avLst/>
              <a:gdLst/>
              <a:ahLst/>
              <a:cxnLst/>
              <a:rect l="l" t="t" r="r" b="b"/>
              <a:pathLst>
                <a:path w="34052" h="79205" extrusionOk="0">
                  <a:moveTo>
                    <a:pt x="33788" y="1"/>
                  </a:moveTo>
                  <a:lnTo>
                    <a:pt x="33744" y="45"/>
                  </a:lnTo>
                  <a:lnTo>
                    <a:pt x="31243" y="2151"/>
                  </a:lnTo>
                  <a:lnTo>
                    <a:pt x="28786" y="4169"/>
                  </a:lnTo>
                  <a:lnTo>
                    <a:pt x="26460" y="6056"/>
                  </a:lnTo>
                  <a:lnTo>
                    <a:pt x="22993" y="8645"/>
                  </a:lnTo>
                  <a:lnTo>
                    <a:pt x="21238" y="9830"/>
                  </a:lnTo>
                  <a:lnTo>
                    <a:pt x="18737" y="10883"/>
                  </a:lnTo>
                  <a:lnTo>
                    <a:pt x="15534" y="12112"/>
                  </a:lnTo>
                  <a:lnTo>
                    <a:pt x="13208" y="13472"/>
                  </a:lnTo>
                  <a:lnTo>
                    <a:pt x="10356" y="14525"/>
                  </a:lnTo>
                  <a:lnTo>
                    <a:pt x="8294" y="15798"/>
                  </a:lnTo>
                  <a:lnTo>
                    <a:pt x="6056" y="16938"/>
                  </a:lnTo>
                  <a:lnTo>
                    <a:pt x="3862" y="17465"/>
                  </a:lnTo>
                  <a:lnTo>
                    <a:pt x="2721" y="17641"/>
                  </a:lnTo>
                  <a:lnTo>
                    <a:pt x="2633" y="17684"/>
                  </a:lnTo>
                  <a:lnTo>
                    <a:pt x="2589" y="17772"/>
                  </a:lnTo>
                  <a:lnTo>
                    <a:pt x="2589" y="17860"/>
                  </a:lnTo>
                  <a:lnTo>
                    <a:pt x="2633" y="17948"/>
                  </a:lnTo>
                  <a:lnTo>
                    <a:pt x="3247" y="18518"/>
                  </a:lnTo>
                  <a:lnTo>
                    <a:pt x="3379" y="19045"/>
                  </a:lnTo>
                  <a:lnTo>
                    <a:pt x="3291" y="20098"/>
                  </a:lnTo>
                  <a:lnTo>
                    <a:pt x="3247" y="21151"/>
                  </a:lnTo>
                  <a:lnTo>
                    <a:pt x="3335" y="22204"/>
                  </a:lnTo>
                  <a:lnTo>
                    <a:pt x="3423" y="23213"/>
                  </a:lnTo>
                  <a:lnTo>
                    <a:pt x="3598" y="24223"/>
                  </a:lnTo>
                  <a:lnTo>
                    <a:pt x="3818" y="25188"/>
                  </a:lnTo>
                  <a:lnTo>
                    <a:pt x="4300" y="27119"/>
                  </a:lnTo>
                  <a:lnTo>
                    <a:pt x="4695" y="28698"/>
                  </a:lnTo>
                  <a:lnTo>
                    <a:pt x="5046" y="30278"/>
                  </a:lnTo>
                  <a:lnTo>
                    <a:pt x="5178" y="31112"/>
                  </a:lnTo>
                  <a:lnTo>
                    <a:pt x="5266" y="31946"/>
                  </a:lnTo>
                  <a:lnTo>
                    <a:pt x="5354" y="32779"/>
                  </a:lnTo>
                  <a:lnTo>
                    <a:pt x="5397" y="33613"/>
                  </a:lnTo>
                  <a:lnTo>
                    <a:pt x="5354" y="36202"/>
                  </a:lnTo>
                  <a:lnTo>
                    <a:pt x="5134" y="38615"/>
                  </a:lnTo>
                  <a:lnTo>
                    <a:pt x="4871" y="41029"/>
                  </a:lnTo>
                  <a:lnTo>
                    <a:pt x="4257" y="45724"/>
                  </a:lnTo>
                  <a:lnTo>
                    <a:pt x="3686" y="47918"/>
                  </a:lnTo>
                  <a:lnTo>
                    <a:pt x="3291" y="50726"/>
                  </a:lnTo>
                  <a:lnTo>
                    <a:pt x="3028" y="53315"/>
                  </a:lnTo>
                  <a:lnTo>
                    <a:pt x="2545" y="56343"/>
                  </a:lnTo>
                  <a:lnTo>
                    <a:pt x="2194" y="58405"/>
                  </a:lnTo>
                  <a:lnTo>
                    <a:pt x="1317" y="60731"/>
                  </a:lnTo>
                  <a:lnTo>
                    <a:pt x="88" y="65031"/>
                  </a:lnTo>
                  <a:lnTo>
                    <a:pt x="88" y="65075"/>
                  </a:lnTo>
                  <a:lnTo>
                    <a:pt x="0" y="66874"/>
                  </a:lnTo>
                  <a:lnTo>
                    <a:pt x="132" y="68937"/>
                  </a:lnTo>
                  <a:lnTo>
                    <a:pt x="44" y="70472"/>
                  </a:lnTo>
                  <a:lnTo>
                    <a:pt x="88" y="71569"/>
                  </a:lnTo>
                  <a:lnTo>
                    <a:pt x="132" y="71613"/>
                  </a:lnTo>
                  <a:lnTo>
                    <a:pt x="395" y="72184"/>
                  </a:lnTo>
                  <a:lnTo>
                    <a:pt x="395" y="72228"/>
                  </a:lnTo>
                  <a:lnTo>
                    <a:pt x="2633" y="74773"/>
                  </a:lnTo>
                  <a:lnTo>
                    <a:pt x="5485" y="77581"/>
                  </a:lnTo>
                  <a:lnTo>
                    <a:pt x="7153" y="79161"/>
                  </a:lnTo>
                  <a:lnTo>
                    <a:pt x="7284" y="79205"/>
                  </a:lnTo>
                  <a:lnTo>
                    <a:pt x="7328" y="79205"/>
                  </a:lnTo>
                  <a:lnTo>
                    <a:pt x="7416" y="79161"/>
                  </a:lnTo>
                  <a:lnTo>
                    <a:pt x="7460" y="79117"/>
                  </a:lnTo>
                  <a:lnTo>
                    <a:pt x="7460" y="79029"/>
                  </a:lnTo>
                  <a:lnTo>
                    <a:pt x="7416" y="78985"/>
                  </a:lnTo>
                  <a:lnTo>
                    <a:pt x="7416" y="78941"/>
                  </a:lnTo>
                  <a:lnTo>
                    <a:pt x="5705" y="77362"/>
                  </a:lnTo>
                  <a:lnTo>
                    <a:pt x="2852" y="74509"/>
                  </a:lnTo>
                  <a:lnTo>
                    <a:pt x="702" y="72008"/>
                  </a:lnTo>
                  <a:lnTo>
                    <a:pt x="439" y="71526"/>
                  </a:lnTo>
                  <a:lnTo>
                    <a:pt x="395" y="70472"/>
                  </a:lnTo>
                  <a:lnTo>
                    <a:pt x="483" y="68937"/>
                  </a:lnTo>
                  <a:lnTo>
                    <a:pt x="483" y="68893"/>
                  </a:lnTo>
                  <a:lnTo>
                    <a:pt x="351" y="66874"/>
                  </a:lnTo>
                  <a:lnTo>
                    <a:pt x="439" y="65119"/>
                  </a:lnTo>
                  <a:lnTo>
                    <a:pt x="1624" y="60863"/>
                  </a:lnTo>
                  <a:lnTo>
                    <a:pt x="2501" y="58537"/>
                  </a:lnTo>
                  <a:lnTo>
                    <a:pt x="2501" y="58493"/>
                  </a:lnTo>
                  <a:lnTo>
                    <a:pt x="2896" y="56387"/>
                  </a:lnTo>
                  <a:lnTo>
                    <a:pt x="3379" y="53359"/>
                  </a:lnTo>
                  <a:lnTo>
                    <a:pt x="3642" y="50770"/>
                  </a:lnTo>
                  <a:lnTo>
                    <a:pt x="4037" y="48006"/>
                  </a:lnTo>
                  <a:lnTo>
                    <a:pt x="4608" y="45768"/>
                  </a:lnTo>
                  <a:lnTo>
                    <a:pt x="5222" y="41073"/>
                  </a:lnTo>
                  <a:lnTo>
                    <a:pt x="5485" y="38659"/>
                  </a:lnTo>
                  <a:lnTo>
                    <a:pt x="5705" y="36202"/>
                  </a:lnTo>
                  <a:lnTo>
                    <a:pt x="5748" y="33657"/>
                  </a:lnTo>
                  <a:lnTo>
                    <a:pt x="5705" y="32735"/>
                  </a:lnTo>
                  <a:lnTo>
                    <a:pt x="5617" y="31902"/>
                  </a:lnTo>
                  <a:lnTo>
                    <a:pt x="5529" y="31068"/>
                  </a:lnTo>
                  <a:lnTo>
                    <a:pt x="5397" y="30234"/>
                  </a:lnTo>
                  <a:lnTo>
                    <a:pt x="5046" y="28611"/>
                  </a:lnTo>
                  <a:lnTo>
                    <a:pt x="4651" y="27031"/>
                  </a:lnTo>
                  <a:lnTo>
                    <a:pt x="4169" y="25056"/>
                  </a:lnTo>
                  <a:lnTo>
                    <a:pt x="3949" y="24091"/>
                  </a:lnTo>
                  <a:lnTo>
                    <a:pt x="3774" y="23126"/>
                  </a:lnTo>
                  <a:lnTo>
                    <a:pt x="3642" y="22160"/>
                  </a:lnTo>
                  <a:lnTo>
                    <a:pt x="3598" y="21151"/>
                  </a:lnTo>
                  <a:lnTo>
                    <a:pt x="3598" y="20098"/>
                  </a:lnTo>
                  <a:lnTo>
                    <a:pt x="3730" y="19045"/>
                  </a:lnTo>
                  <a:lnTo>
                    <a:pt x="3730" y="18957"/>
                  </a:lnTo>
                  <a:lnTo>
                    <a:pt x="3554" y="18386"/>
                  </a:lnTo>
                  <a:lnTo>
                    <a:pt x="3511" y="18299"/>
                  </a:lnTo>
                  <a:lnTo>
                    <a:pt x="3159" y="17948"/>
                  </a:lnTo>
                  <a:lnTo>
                    <a:pt x="3905" y="17816"/>
                  </a:lnTo>
                  <a:lnTo>
                    <a:pt x="6143" y="17289"/>
                  </a:lnTo>
                  <a:lnTo>
                    <a:pt x="6187" y="17246"/>
                  </a:lnTo>
                  <a:lnTo>
                    <a:pt x="8469" y="16105"/>
                  </a:lnTo>
                  <a:lnTo>
                    <a:pt x="10488" y="14832"/>
                  </a:lnTo>
                  <a:lnTo>
                    <a:pt x="13340" y="13779"/>
                  </a:lnTo>
                  <a:lnTo>
                    <a:pt x="13384" y="13779"/>
                  </a:lnTo>
                  <a:lnTo>
                    <a:pt x="15665" y="12419"/>
                  </a:lnTo>
                  <a:lnTo>
                    <a:pt x="18869" y="11190"/>
                  </a:lnTo>
                  <a:lnTo>
                    <a:pt x="21370" y="10137"/>
                  </a:lnTo>
                  <a:lnTo>
                    <a:pt x="21414" y="10137"/>
                  </a:lnTo>
                  <a:lnTo>
                    <a:pt x="23213" y="8908"/>
                  </a:lnTo>
                  <a:lnTo>
                    <a:pt x="26679" y="6319"/>
                  </a:lnTo>
                  <a:lnTo>
                    <a:pt x="29005" y="4433"/>
                  </a:lnTo>
                  <a:lnTo>
                    <a:pt x="31462" y="2458"/>
                  </a:lnTo>
                  <a:lnTo>
                    <a:pt x="33964" y="308"/>
                  </a:lnTo>
                  <a:lnTo>
                    <a:pt x="34008" y="264"/>
                  </a:lnTo>
                  <a:lnTo>
                    <a:pt x="34051" y="176"/>
                  </a:lnTo>
                  <a:lnTo>
                    <a:pt x="34008" y="132"/>
                  </a:lnTo>
                  <a:lnTo>
                    <a:pt x="34008" y="45"/>
                  </a:lnTo>
                  <a:lnTo>
                    <a:pt x="339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6" name="Google Shape;856;p47"/>
            <p:cNvSpPr/>
            <p:nvPr/>
          </p:nvSpPr>
          <p:spPr>
            <a:xfrm>
              <a:off x="4962950" y="3026975"/>
              <a:ext cx="852400" cy="2017425"/>
            </a:xfrm>
            <a:custGeom>
              <a:avLst/>
              <a:gdLst/>
              <a:ahLst/>
              <a:cxnLst/>
              <a:rect l="l" t="t" r="r" b="b"/>
              <a:pathLst>
                <a:path w="34096" h="80697" extrusionOk="0">
                  <a:moveTo>
                    <a:pt x="33876" y="1"/>
                  </a:moveTo>
                  <a:lnTo>
                    <a:pt x="33832" y="44"/>
                  </a:lnTo>
                  <a:lnTo>
                    <a:pt x="30848" y="2589"/>
                  </a:lnTo>
                  <a:lnTo>
                    <a:pt x="28391" y="4564"/>
                  </a:lnTo>
                  <a:lnTo>
                    <a:pt x="26022" y="6407"/>
                  </a:lnTo>
                  <a:lnTo>
                    <a:pt x="23959" y="7943"/>
                  </a:lnTo>
                  <a:lnTo>
                    <a:pt x="22028" y="9259"/>
                  </a:lnTo>
                  <a:lnTo>
                    <a:pt x="19834" y="10225"/>
                  </a:lnTo>
                  <a:lnTo>
                    <a:pt x="17114" y="11409"/>
                  </a:lnTo>
                  <a:lnTo>
                    <a:pt x="17070" y="11409"/>
                  </a:lnTo>
                  <a:lnTo>
                    <a:pt x="15095" y="12726"/>
                  </a:lnTo>
                  <a:lnTo>
                    <a:pt x="13998" y="13472"/>
                  </a:lnTo>
                  <a:lnTo>
                    <a:pt x="13121" y="13691"/>
                  </a:lnTo>
                  <a:lnTo>
                    <a:pt x="13077" y="13691"/>
                  </a:lnTo>
                  <a:lnTo>
                    <a:pt x="12287" y="14086"/>
                  </a:lnTo>
                  <a:lnTo>
                    <a:pt x="9084" y="15973"/>
                  </a:lnTo>
                  <a:lnTo>
                    <a:pt x="7065" y="17026"/>
                  </a:lnTo>
                  <a:lnTo>
                    <a:pt x="4081" y="17728"/>
                  </a:lnTo>
                  <a:lnTo>
                    <a:pt x="3994" y="17728"/>
                  </a:lnTo>
                  <a:lnTo>
                    <a:pt x="2458" y="18781"/>
                  </a:lnTo>
                  <a:lnTo>
                    <a:pt x="2370" y="18825"/>
                  </a:lnTo>
                  <a:lnTo>
                    <a:pt x="2019" y="19483"/>
                  </a:lnTo>
                  <a:lnTo>
                    <a:pt x="1975" y="19571"/>
                  </a:lnTo>
                  <a:lnTo>
                    <a:pt x="2194" y="21458"/>
                  </a:lnTo>
                  <a:lnTo>
                    <a:pt x="2194" y="21502"/>
                  </a:lnTo>
                  <a:lnTo>
                    <a:pt x="3291" y="25451"/>
                  </a:lnTo>
                  <a:lnTo>
                    <a:pt x="4169" y="28523"/>
                  </a:lnTo>
                  <a:lnTo>
                    <a:pt x="4871" y="31814"/>
                  </a:lnTo>
                  <a:lnTo>
                    <a:pt x="5134" y="35061"/>
                  </a:lnTo>
                  <a:lnTo>
                    <a:pt x="5091" y="38001"/>
                  </a:lnTo>
                  <a:lnTo>
                    <a:pt x="4871" y="40634"/>
                  </a:lnTo>
                  <a:lnTo>
                    <a:pt x="4652" y="42784"/>
                  </a:lnTo>
                  <a:lnTo>
                    <a:pt x="4301" y="45636"/>
                  </a:lnTo>
                  <a:lnTo>
                    <a:pt x="3599" y="49322"/>
                  </a:lnTo>
                  <a:lnTo>
                    <a:pt x="3291" y="52174"/>
                  </a:lnTo>
                  <a:lnTo>
                    <a:pt x="2809" y="55202"/>
                  </a:lnTo>
                  <a:lnTo>
                    <a:pt x="2414" y="57835"/>
                  </a:lnTo>
                  <a:lnTo>
                    <a:pt x="2063" y="59897"/>
                  </a:lnTo>
                  <a:lnTo>
                    <a:pt x="1317" y="61828"/>
                  </a:lnTo>
                  <a:lnTo>
                    <a:pt x="1273" y="61872"/>
                  </a:lnTo>
                  <a:lnTo>
                    <a:pt x="571" y="64548"/>
                  </a:lnTo>
                  <a:lnTo>
                    <a:pt x="527" y="64548"/>
                  </a:lnTo>
                  <a:lnTo>
                    <a:pt x="264" y="66435"/>
                  </a:lnTo>
                  <a:lnTo>
                    <a:pt x="264" y="66479"/>
                  </a:lnTo>
                  <a:lnTo>
                    <a:pt x="351" y="69288"/>
                  </a:lnTo>
                  <a:lnTo>
                    <a:pt x="44" y="73193"/>
                  </a:lnTo>
                  <a:lnTo>
                    <a:pt x="0" y="73851"/>
                  </a:lnTo>
                  <a:lnTo>
                    <a:pt x="0" y="73895"/>
                  </a:lnTo>
                  <a:lnTo>
                    <a:pt x="44" y="73983"/>
                  </a:lnTo>
                  <a:lnTo>
                    <a:pt x="4564" y="78195"/>
                  </a:lnTo>
                  <a:lnTo>
                    <a:pt x="7328" y="80653"/>
                  </a:lnTo>
                  <a:lnTo>
                    <a:pt x="7416" y="80696"/>
                  </a:lnTo>
                  <a:lnTo>
                    <a:pt x="7504" y="80653"/>
                  </a:lnTo>
                  <a:lnTo>
                    <a:pt x="7548" y="80609"/>
                  </a:lnTo>
                  <a:lnTo>
                    <a:pt x="7592" y="80565"/>
                  </a:lnTo>
                  <a:lnTo>
                    <a:pt x="7592" y="80477"/>
                  </a:lnTo>
                  <a:lnTo>
                    <a:pt x="7592" y="80433"/>
                  </a:lnTo>
                  <a:lnTo>
                    <a:pt x="7548" y="80389"/>
                  </a:lnTo>
                  <a:lnTo>
                    <a:pt x="4827" y="77932"/>
                  </a:lnTo>
                  <a:lnTo>
                    <a:pt x="351" y="73763"/>
                  </a:lnTo>
                  <a:lnTo>
                    <a:pt x="703" y="69288"/>
                  </a:lnTo>
                  <a:lnTo>
                    <a:pt x="615" y="66479"/>
                  </a:lnTo>
                  <a:lnTo>
                    <a:pt x="878" y="64636"/>
                  </a:lnTo>
                  <a:lnTo>
                    <a:pt x="1624" y="61960"/>
                  </a:lnTo>
                  <a:lnTo>
                    <a:pt x="2414" y="60029"/>
                  </a:lnTo>
                  <a:lnTo>
                    <a:pt x="2414" y="59985"/>
                  </a:lnTo>
                  <a:lnTo>
                    <a:pt x="2765" y="57923"/>
                  </a:lnTo>
                  <a:lnTo>
                    <a:pt x="3160" y="55246"/>
                  </a:lnTo>
                  <a:lnTo>
                    <a:pt x="3643" y="52218"/>
                  </a:lnTo>
                  <a:lnTo>
                    <a:pt x="3950" y="49366"/>
                  </a:lnTo>
                  <a:lnTo>
                    <a:pt x="4652" y="45724"/>
                  </a:lnTo>
                  <a:lnTo>
                    <a:pt x="5003" y="42828"/>
                  </a:lnTo>
                  <a:lnTo>
                    <a:pt x="5222" y="40634"/>
                  </a:lnTo>
                  <a:lnTo>
                    <a:pt x="5442" y="38045"/>
                  </a:lnTo>
                  <a:lnTo>
                    <a:pt x="5486" y="35017"/>
                  </a:lnTo>
                  <a:lnTo>
                    <a:pt x="5222" y="31770"/>
                  </a:lnTo>
                  <a:lnTo>
                    <a:pt x="5178" y="31770"/>
                  </a:lnTo>
                  <a:lnTo>
                    <a:pt x="4520" y="28435"/>
                  </a:lnTo>
                  <a:lnTo>
                    <a:pt x="3643" y="25363"/>
                  </a:lnTo>
                  <a:lnTo>
                    <a:pt x="2546" y="21414"/>
                  </a:lnTo>
                  <a:lnTo>
                    <a:pt x="2326" y="19571"/>
                  </a:lnTo>
                  <a:lnTo>
                    <a:pt x="2677" y="19045"/>
                  </a:lnTo>
                  <a:lnTo>
                    <a:pt x="4169" y="18079"/>
                  </a:lnTo>
                  <a:lnTo>
                    <a:pt x="7197" y="17377"/>
                  </a:lnTo>
                  <a:lnTo>
                    <a:pt x="7241" y="17333"/>
                  </a:lnTo>
                  <a:lnTo>
                    <a:pt x="9259" y="16280"/>
                  </a:lnTo>
                  <a:lnTo>
                    <a:pt x="12419" y="14393"/>
                  </a:lnTo>
                  <a:lnTo>
                    <a:pt x="13208" y="14042"/>
                  </a:lnTo>
                  <a:lnTo>
                    <a:pt x="14086" y="13823"/>
                  </a:lnTo>
                  <a:lnTo>
                    <a:pt x="14174" y="13779"/>
                  </a:lnTo>
                  <a:lnTo>
                    <a:pt x="15315" y="13033"/>
                  </a:lnTo>
                  <a:lnTo>
                    <a:pt x="17245" y="11717"/>
                  </a:lnTo>
                  <a:lnTo>
                    <a:pt x="19966" y="10576"/>
                  </a:lnTo>
                  <a:lnTo>
                    <a:pt x="22160" y="9566"/>
                  </a:lnTo>
                  <a:lnTo>
                    <a:pt x="22204" y="9566"/>
                  </a:lnTo>
                  <a:lnTo>
                    <a:pt x="24179" y="8206"/>
                  </a:lnTo>
                  <a:lnTo>
                    <a:pt x="26197" y="6714"/>
                  </a:lnTo>
                  <a:lnTo>
                    <a:pt x="28611" y="4871"/>
                  </a:lnTo>
                  <a:lnTo>
                    <a:pt x="31068" y="2853"/>
                  </a:lnTo>
                  <a:lnTo>
                    <a:pt x="34052" y="308"/>
                  </a:lnTo>
                  <a:lnTo>
                    <a:pt x="34096" y="264"/>
                  </a:lnTo>
                  <a:lnTo>
                    <a:pt x="34096" y="220"/>
                  </a:lnTo>
                  <a:lnTo>
                    <a:pt x="34096" y="132"/>
                  </a:lnTo>
                  <a:lnTo>
                    <a:pt x="34052" y="88"/>
                  </a:lnTo>
                  <a:lnTo>
                    <a:pt x="34008" y="44"/>
                  </a:lnTo>
                  <a:lnTo>
                    <a:pt x="339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7" name="Google Shape;857;p47"/>
            <p:cNvSpPr/>
            <p:nvPr/>
          </p:nvSpPr>
          <p:spPr>
            <a:xfrm>
              <a:off x="4932225" y="2976525"/>
              <a:ext cx="827175" cy="2027275"/>
            </a:xfrm>
            <a:custGeom>
              <a:avLst/>
              <a:gdLst/>
              <a:ahLst/>
              <a:cxnLst/>
              <a:rect l="l" t="t" r="r" b="b"/>
              <a:pathLst>
                <a:path w="33087" h="81091" extrusionOk="0">
                  <a:moveTo>
                    <a:pt x="32823" y="0"/>
                  </a:moveTo>
                  <a:lnTo>
                    <a:pt x="32780" y="44"/>
                  </a:lnTo>
                  <a:lnTo>
                    <a:pt x="32736" y="132"/>
                  </a:lnTo>
                  <a:lnTo>
                    <a:pt x="31990" y="2413"/>
                  </a:lnTo>
                  <a:lnTo>
                    <a:pt x="31463" y="3072"/>
                  </a:lnTo>
                  <a:lnTo>
                    <a:pt x="29664" y="4607"/>
                  </a:lnTo>
                  <a:lnTo>
                    <a:pt x="27251" y="6494"/>
                  </a:lnTo>
                  <a:lnTo>
                    <a:pt x="24881" y="8206"/>
                  </a:lnTo>
                  <a:lnTo>
                    <a:pt x="22775" y="9698"/>
                  </a:lnTo>
                  <a:lnTo>
                    <a:pt x="18694" y="11672"/>
                  </a:lnTo>
                  <a:lnTo>
                    <a:pt x="16500" y="13252"/>
                  </a:lnTo>
                  <a:lnTo>
                    <a:pt x="15183" y="14305"/>
                  </a:lnTo>
                  <a:lnTo>
                    <a:pt x="13867" y="14700"/>
                  </a:lnTo>
                  <a:lnTo>
                    <a:pt x="13823" y="14700"/>
                  </a:lnTo>
                  <a:lnTo>
                    <a:pt x="11717" y="15841"/>
                  </a:lnTo>
                  <a:lnTo>
                    <a:pt x="11717" y="15885"/>
                  </a:lnTo>
                  <a:lnTo>
                    <a:pt x="9874" y="17157"/>
                  </a:lnTo>
                  <a:lnTo>
                    <a:pt x="8075" y="18079"/>
                  </a:lnTo>
                  <a:lnTo>
                    <a:pt x="5617" y="18693"/>
                  </a:lnTo>
                  <a:lnTo>
                    <a:pt x="5574" y="18693"/>
                  </a:lnTo>
                  <a:lnTo>
                    <a:pt x="3643" y="19746"/>
                  </a:lnTo>
                  <a:lnTo>
                    <a:pt x="2107" y="20668"/>
                  </a:lnTo>
                  <a:lnTo>
                    <a:pt x="2107" y="20712"/>
                  </a:lnTo>
                  <a:lnTo>
                    <a:pt x="1493" y="21238"/>
                  </a:lnTo>
                  <a:lnTo>
                    <a:pt x="1449" y="21326"/>
                  </a:lnTo>
                  <a:lnTo>
                    <a:pt x="1273" y="21896"/>
                  </a:lnTo>
                  <a:lnTo>
                    <a:pt x="1273" y="22028"/>
                  </a:lnTo>
                  <a:lnTo>
                    <a:pt x="3116" y="27337"/>
                  </a:lnTo>
                  <a:lnTo>
                    <a:pt x="3994" y="30453"/>
                  </a:lnTo>
                  <a:lnTo>
                    <a:pt x="4257" y="31506"/>
                  </a:lnTo>
                  <a:lnTo>
                    <a:pt x="4433" y="32515"/>
                  </a:lnTo>
                  <a:lnTo>
                    <a:pt x="4608" y="33525"/>
                  </a:lnTo>
                  <a:lnTo>
                    <a:pt x="4740" y="34534"/>
                  </a:lnTo>
                  <a:lnTo>
                    <a:pt x="4828" y="35543"/>
                  </a:lnTo>
                  <a:lnTo>
                    <a:pt x="4872" y="36552"/>
                  </a:lnTo>
                  <a:lnTo>
                    <a:pt x="4915" y="37562"/>
                  </a:lnTo>
                  <a:lnTo>
                    <a:pt x="4915" y="38571"/>
                  </a:lnTo>
                  <a:lnTo>
                    <a:pt x="4872" y="40633"/>
                  </a:lnTo>
                  <a:lnTo>
                    <a:pt x="4696" y="42652"/>
                  </a:lnTo>
                  <a:lnTo>
                    <a:pt x="4520" y="44714"/>
                  </a:lnTo>
                  <a:lnTo>
                    <a:pt x="4301" y="46776"/>
                  </a:lnTo>
                  <a:lnTo>
                    <a:pt x="4257" y="47566"/>
                  </a:lnTo>
                  <a:lnTo>
                    <a:pt x="3687" y="50857"/>
                  </a:lnTo>
                  <a:lnTo>
                    <a:pt x="3248" y="53753"/>
                  </a:lnTo>
                  <a:lnTo>
                    <a:pt x="2809" y="57044"/>
                  </a:lnTo>
                  <a:lnTo>
                    <a:pt x="2283" y="60467"/>
                  </a:lnTo>
                  <a:lnTo>
                    <a:pt x="1800" y="62573"/>
                  </a:lnTo>
                  <a:lnTo>
                    <a:pt x="1098" y="64943"/>
                  </a:lnTo>
                  <a:lnTo>
                    <a:pt x="440" y="67620"/>
                  </a:lnTo>
                  <a:lnTo>
                    <a:pt x="440" y="67663"/>
                  </a:lnTo>
                  <a:lnTo>
                    <a:pt x="396" y="69199"/>
                  </a:lnTo>
                  <a:lnTo>
                    <a:pt x="89" y="73280"/>
                  </a:lnTo>
                  <a:lnTo>
                    <a:pt x="1" y="75299"/>
                  </a:lnTo>
                  <a:lnTo>
                    <a:pt x="1" y="75343"/>
                  </a:lnTo>
                  <a:lnTo>
                    <a:pt x="396" y="76922"/>
                  </a:lnTo>
                  <a:lnTo>
                    <a:pt x="440" y="77010"/>
                  </a:lnTo>
                  <a:lnTo>
                    <a:pt x="5223" y="81047"/>
                  </a:lnTo>
                  <a:lnTo>
                    <a:pt x="5310" y="81091"/>
                  </a:lnTo>
                  <a:lnTo>
                    <a:pt x="5398" y="81091"/>
                  </a:lnTo>
                  <a:lnTo>
                    <a:pt x="5442" y="81047"/>
                  </a:lnTo>
                  <a:lnTo>
                    <a:pt x="5486" y="81003"/>
                  </a:lnTo>
                  <a:lnTo>
                    <a:pt x="5486" y="80915"/>
                  </a:lnTo>
                  <a:lnTo>
                    <a:pt x="5486" y="80871"/>
                  </a:lnTo>
                  <a:lnTo>
                    <a:pt x="5442" y="80784"/>
                  </a:lnTo>
                  <a:lnTo>
                    <a:pt x="703" y="76791"/>
                  </a:lnTo>
                  <a:lnTo>
                    <a:pt x="352" y="75255"/>
                  </a:lnTo>
                  <a:lnTo>
                    <a:pt x="440" y="73280"/>
                  </a:lnTo>
                  <a:lnTo>
                    <a:pt x="747" y="69243"/>
                  </a:lnTo>
                  <a:lnTo>
                    <a:pt x="791" y="67707"/>
                  </a:lnTo>
                  <a:lnTo>
                    <a:pt x="1405" y="65031"/>
                  </a:lnTo>
                  <a:lnTo>
                    <a:pt x="2151" y="62661"/>
                  </a:lnTo>
                  <a:lnTo>
                    <a:pt x="2634" y="60555"/>
                  </a:lnTo>
                  <a:lnTo>
                    <a:pt x="3160" y="57088"/>
                  </a:lnTo>
                  <a:lnTo>
                    <a:pt x="3599" y="53797"/>
                  </a:lnTo>
                  <a:lnTo>
                    <a:pt x="4038" y="50901"/>
                  </a:lnTo>
                  <a:lnTo>
                    <a:pt x="4564" y="47610"/>
                  </a:lnTo>
                  <a:lnTo>
                    <a:pt x="4652" y="46820"/>
                  </a:lnTo>
                  <a:lnTo>
                    <a:pt x="4872" y="44758"/>
                  </a:lnTo>
                  <a:lnTo>
                    <a:pt x="5047" y="42652"/>
                  </a:lnTo>
                  <a:lnTo>
                    <a:pt x="5223" y="40633"/>
                  </a:lnTo>
                  <a:lnTo>
                    <a:pt x="5266" y="38571"/>
                  </a:lnTo>
                  <a:lnTo>
                    <a:pt x="5266" y="37562"/>
                  </a:lnTo>
                  <a:lnTo>
                    <a:pt x="5223" y="36508"/>
                  </a:lnTo>
                  <a:lnTo>
                    <a:pt x="5179" y="35499"/>
                  </a:lnTo>
                  <a:lnTo>
                    <a:pt x="5091" y="34490"/>
                  </a:lnTo>
                  <a:lnTo>
                    <a:pt x="4959" y="33481"/>
                  </a:lnTo>
                  <a:lnTo>
                    <a:pt x="4784" y="32428"/>
                  </a:lnTo>
                  <a:lnTo>
                    <a:pt x="4564" y="31418"/>
                  </a:lnTo>
                  <a:lnTo>
                    <a:pt x="4301" y="30365"/>
                  </a:lnTo>
                  <a:lnTo>
                    <a:pt x="3423" y="27206"/>
                  </a:lnTo>
                  <a:lnTo>
                    <a:pt x="1624" y="21940"/>
                  </a:lnTo>
                  <a:lnTo>
                    <a:pt x="1756" y="21457"/>
                  </a:lnTo>
                  <a:lnTo>
                    <a:pt x="2326" y="20975"/>
                  </a:lnTo>
                  <a:lnTo>
                    <a:pt x="3818" y="20053"/>
                  </a:lnTo>
                  <a:lnTo>
                    <a:pt x="5705" y="19044"/>
                  </a:lnTo>
                  <a:lnTo>
                    <a:pt x="8206" y="18386"/>
                  </a:lnTo>
                  <a:lnTo>
                    <a:pt x="10049" y="17464"/>
                  </a:lnTo>
                  <a:lnTo>
                    <a:pt x="11892" y="16148"/>
                  </a:lnTo>
                  <a:lnTo>
                    <a:pt x="13955" y="15051"/>
                  </a:lnTo>
                  <a:lnTo>
                    <a:pt x="15315" y="14612"/>
                  </a:lnTo>
                  <a:lnTo>
                    <a:pt x="15403" y="14568"/>
                  </a:lnTo>
                  <a:lnTo>
                    <a:pt x="16719" y="13559"/>
                  </a:lnTo>
                  <a:lnTo>
                    <a:pt x="18869" y="11979"/>
                  </a:lnTo>
                  <a:lnTo>
                    <a:pt x="22906" y="10005"/>
                  </a:lnTo>
                  <a:lnTo>
                    <a:pt x="22950" y="10005"/>
                  </a:lnTo>
                  <a:lnTo>
                    <a:pt x="25100" y="8469"/>
                  </a:lnTo>
                  <a:lnTo>
                    <a:pt x="27470" y="6758"/>
                  </a:lnTo>
                  <a:lnTo>
                    <a:pt x="29883" y="4871"/>
                  </a:lnTo>
                  <a:lnTo>
                    <a:pt x="31726" y="3335"/>
                  </a:lnTo>
                  <a:lnTo>
                    <a:pt x="32297" y="2589"/>
                  </a:lnTo>
                  <a:lnTo>
                    <a:pt x="32297" y="2545"/>
                  </a:lnTo>
                  <a:lnTo>
                    <a:pt x="33043" y="219"/>
                  </a:lnTo>
                  <a:lnTo>
                    <a:pt x="33087" y="176"/>
                  </a:lnTo>
                  <a:lnTo>
                    <a:pt x="33043" y="88"/>
                  </a:lnTo>
                  <a:lnTo>
                    <a:pt x="32999" y="44"/>
                  </a:lnTo>
                  <a:lnTo>
                    <a:pt x="3295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8" name="Google Shape;858;p47"/>
            <p:cNvSpPr/>
            <p:nvPr/>
          </p:nvSpPr>
          <p:spPr>
            <a:xfrm>
              <a:off x="4899325" y="2920575"/>
              <a:ext cx="796450" cy="2115050"/>
            </a:xfrm>
            <a:custGeom>
              <a:avLst/>
              <a:gdLst/>
              <a:ahLst/>
              <a:cxnLst/>
              <a:rect l="l" t="t" r="r" b="b"/>
              <a:pathLst>
                <a:path w="31858" h="84602" extrusionOk="0">
                  <a:moveTo>
                    <a:pt x="31638" y="0"/>
                  </a:moveTo>
                  <a:lnTo>
                    <a:pt x="31594" y="44"/>
                  </a:lnTo>
                  <a:lnTo>
                    <a:pt x="31287" y="307"/>
                  </a:lnTo>
                  <a:lnTo>
                    <a:pt x="31243" y="395"/>
                  </a:lnTo>
                  <a:lnTo>
                    <a:pt x="30322" y="3730"/>
                  </a:lnTo>
                  <a:lnTo>
                    <a:pt x="29005" y="6275"/>
                  </a:lnTo>
                  <a:lnTo>
                    <a:pt x="25890" y="8688"/>
                  </a:lnTo>
                  <a:lnTo>
                    <a:pt x="23608" y="10356"/>
                  </a:lnTo>
                  <a:lnTo>
                    <a:pt x="20361" y="12155"/>
                  </a:lnTo>
                  <a:lnTo>
                    <a:pt x="17991" y="14042"/>
                  </a:lnTo>
                  <a:lnTo>
                    <a:pt x="16456" y="15270"/>
                  </a:lnTo>
                  <a:lnTo>
                    <a:pt x="14525" y="16016"/>
                  </a:lnTo>
                  <a:lnTo>
                    <a:pt x="14481" y="16016"/>
                  </a:lnTo>
                  <a:lnTo>
                    <a:pt x="10751" y="18518"/>
                  </a:lnTo>
                  <a:lnTo>
                    <a:pt x="8952" y="19439"/>
                  </a:lnTo>
                  <a:lnTo>
                    <a:pt x="6890" y="19966"/>
                  </a:lnTo>
                  <a:lnTo>
                    <a:pt x="6846" y="20010"/>
                  </a:lnTo>
                  <a:lnTo>
                    <a:pt x="3862" y="21721"/>
                  </a:lnTo>
                  <a:lnTo>
                    <a:pt x="1229" y="23213"/>
                  </a:lnTo>
                  <a:lnTo>
                    <a:pt x="834" y="23388"/>
                  </a:lnTo>
                  <a:lnTo>
                    <a:pt x="746" y="23432"/>
                  </a:lnTo>
                  <a:lnTo>
                    <a:pt x="702" y="23520"/>
                  </a:lnTo>
                  <a:lnTo>
                    <a:pt x="702" y="23564"/>
                  </a:lnTo>
                  <a:lnTo>
                    <a:pt x="746" y="23652"/>
                  </a:lnTo>
                  <a:lnTo>
                    <a:pt x="1624" y="24793"/>
                  </a:lnTo>
                  <a:lnTo>
                    <a:pt x="3379" y="30453"/>
                  </a:lnTo>
                  <a:lnTo>
                    <a:pt x="4125" y="33261"/>
                  </a:lnTo>
                  <a:lnTo>
                    <a:pt x="4652" y="36596"/>
                  </a:lnTo>
                  <a:lnTo>
                    <a:pt x="4783" y="40326"/>
                  </a:lnTo>
                  <a:lnTo>
                    <a:pt x="4696" y="43880"/>
                  </a:lnTo>
                  <a:lnTo>
                    <a:pt x="4608" y="45109"/>
                  </a:lnTo>
                  <a:lnTo>
                    <a:pt x="4520" y="46338"/>
                  </a:lnTo>
                  <a:lnTo>
                    <a:pt x="4301" y="48839"/>
                  </a:lnTo>
                  <a:lnTo>
                    <a:pt x="3994" y="51252"/>
                  </a:lnTo>
                  <a:lnTo>
                    <a:pt x="3686" y="53666"/>
                  </a:lnTo>
                  <a:lnTo>
                    <a:pt x="3291" y="56386"/>
                  </a:lnTo>
                  <a:lnTo>
                    <a:pt x="2984" y="59151"/>
                  </a:lnTo>
                  <a:lnTo>
                    <a:pt x="2589" y="61608"/>
                  </a:lnTo>
                  <a:lnTo>
                    <a:pt x="2282" y="63276"/>
                  </a:lnTo>
                  <a:lnTo>
                    <a:pt x="1668" y="65470"/>
                  </a:lnTo>
                  <a:lnTo>
                    <a:pt x="1097" y="67576"/>
                  </a:lnTo>
                  <a:lnTo>
                    <a:pt x="702" y="69550"/>
                  </a:lnTo>
                  <a:lnTo>
                    <a:pt x="351" y="71393"/>
                  </a:lnTo>
                  <a:lnTo>
                    <a:pt x="132" y="73105"/>
                  </a:lnTo>
                  <a:lnTo>
                    <a:pt x="44" y="74684"/>
                  </a:lnTo>
                  <a:lnTo>
                    <a:pt x="0" y="75430"/>
                  </a:lnTo>
                  <a:lnTo>
                    <a:pt x="44" y="76132"/>
                  </a:lnTo>
                  <a:lnTo>
                    <a:pt x="88" y="76791"/>
                  </a:lnTo>
                  <a:lnTo>
                    <a:pt x="132" y="77449"/>
                  </a:lnTo>
                  <a:lnTo>
                    <a:pt x="790" y="79643"/>
                  </a:lnTo>
                  <a:lnTo>
                    <a:pt x="834" y="79687"/>
                  </a:lnTo>
                  <a:lnTo>
                    <a:pt x="1361" y="80652"/>
                  </a:lnTo>
                  <a:lnTo>
                    <a:pt x="1405" y="80696"/>
                  </a:lnTo>
                  <a:lnTo>
                    <a:pt x="6363" y="84558"/>
                  </a:lnTo>
                  <a:lnTo>
                    <a:pt x="6495" y="84601"/>
                  </a:lnTo>
                  <a:lnTo>
                    <a:pt x="6539" y="84558"/>
                  </a:lnTo>
                  <a:lnTo>
                    <a:pt x="6626" y="84514"/>
                  </a:lnTo>
                  <a:lnTo>
                    <a:pt x="6626" y="84470"/>
                  </a:lnTo>
                  <a:lnTo>
                    <a:pt x="6626" y="84382"/>
                  </a:lnTo>
                  <a:lnTo>
                    <a:pt x="6626" y="84338"/>
                  </a:lnTo>
                  <a:lnTo>
                    <a:pt x="6582" y="84294"/>
                  </a:lnTo>
                  <a:lnTo>
                    <a:pt x="1668" y="80433"/>
                  </a:lnTo>
                  <a:lnTo>
                    <a:pt x="1141" y="79555"/>
                  </a:lnTo>
                  <a:lnTo>
                    <a:pt x="483" y="77361"/>
                  </a:lnTo>
                  <a:lnTo>
                    <a:pt x="395" y="76747"/>
                  </a:lnTo>
                  <a:lnTo>
                    <a:pt x="395" y="76089"/>
                  </a:lnTo>
                  <a:lnTo>
                    <a:pt x="351" y="75387"/>
                  </a:lnTo>
                  <a:lnTo>
                    <a:pt x="395" y="74641"/>
                  </a:lnTo>
                  <a:lnTo>
                    <a:pt x="483" y="73105"/>
                  </a:lnTo>
                  <a:lnTo>
                    <a:pt x="702" y="71393"/>
                  </a:lnTo>
                  <a:lnTo>
                    <a:pt x="1054" y="69594"/>
                  </a:lnTo>
                  <a:lnTo>
                    <a:pt x="1448" y="67620"/>
                  </a:lnTo>
                  <a:lnTo>
                    <a:pt x="2019" y="65557"/>
                  </a:lnTo>
                  <a:lnTo>
                    <a:pt x="2633" y="63363"/>
                  </a:lnTo>
                  <a:lnTo>
                    <a:pt x="2633" y="63319"/>
                  </a:lnTo>
                  <a:lnTo>
                    <a:pt x="2940" y="61696"/>
                  </a:lnTo>
                  <a:lnTo>
                    <a:pt x="3335" y="59195"/>
                  </a:lnTo>
                  <a:lnTo>
                    <a:pt x="3642" y="56430"/>
                  </a:lnTo>
                  <a:lnTo>
                    <a:pt x="3994" y="53710"/>
                  </a:lnTo>
                  <a:lnTo>
                    <a:pt x="4345" y="51296"/>
                  </a:lnTo>
                  <a:lnTo>
                    <a:pt x="4652" y="48839"/>
                  </a:lnTo>
                  <a:lnTo>
                    <a:pt x="4871" y="46382"/>
                  </a:lnTo>
                  <a:lnTo>
                    <a:pt x="4959" y="45153"/>
                  </a:lnTo>
                  <a:lnTo>
                    <a:pt x="5047" y="43880"/>
                  </a:lnTo>
                  <a:lnTo>
                    <a:pt x="5134" y="40326"/>
                  </a:lnTo>
                  <a:lnTo>
                    <a:pt x="5003" y="36596"/>
                  </a:lnTo>
                  <a:lnTo>
                    <a:pt x="5003" y="36552"/>
                  </a:lnTo>
                  <a:lnTo>
                    <a:pt x="4476" y="33174"/>
                  </a:lnTo>
                  <a:lnTo>
                    <a:pt x="3686" y="30321"/>
                  </a:lnTo>
                  <a:lnTo>
                    <a:pt x="2589" y="26767"/>
                  </a:lnTo>
                  <a:lnTo>
                    <a:pt x="1931" y="24661"/>
                  </a:lnTo>
                  <a:lnTo>
                    <a:pt x="1931" y="24617"/>
                  </a:lnTo>
                  <a:lnTo>
                    <a:pt x="1185" y="23608"/>
                  </a:lnTo>
                  <a:lnTo>
                    <a:pt x="1361" y="23520"/>
                  </a:lnTo>
                  <a:lnTo>
                    <a:pt x="1405" y="23520"/>
                  </a:lnTo>
                  <a:lnTo>
                    <a:pt x="4037" y="22028"/>
                  </a:lnTo>
                  <a:lnTo>
                    <a:pt x="6977" y="20317"/>
                  </a:lnTo>
                  <a:lnTo>
                    <a:pt x="9040" y="19790"/>
                  </a:lnTo>
                  <a:lnTo>
                    <a:pt x="9084" y="19790"/>
                  </a:lnTo>
                  <a:lnTo>
                    <a:pt x="10927" y="18825"/>
                  </a:lnTo>
                  <a:lnTo>
                    <a:pt x="14656" y="16324"/>
                  </a:lnTo>
                  <a:lnTo>
                    <a:pt x="16631" y="15622"/>
                  </a:lnTo>
                  <a:lnTo>
                    <a:pt x="16675" y="15578"/>
                  </a:lnTo>
                  <a:lnTo>
                    <a:pt x="18211" y="14305"/>
                  </a:lnTo>
                  <a:lnTo>
                    <a:pt x="20536" y="12462"/>
                  </a:lnTo>
                  <a:lnTo>
                    <a:pt x="23784" y="10663"/>
                  </a:lnTo>
                  <a:lnTo>
                    <a:pt x="23784" y="10619"/>
                  </a:lnTo>
                  <a:lnTo>
                    <a:pt x="26109" y="8952"/>
                  </a:lnTo>
                  <a:lnTo>
                    <a:pt x="29225" y="6494"/>
                  </a:lnTo>
                  <a:lnTo>
                    <a:pt x="29269" y="6451"/>
                  </a:lnTo>
                  <a:lnTo>
                    <a:pt x="30673" y="3862"/>
                  </a:lnTo>
                  <a:lnTo>
                    <a:pt x="31550" y="527"/>
                  </a:lnTo>
                  <a:lnTo>
                    <a:pt x="31814" y="263"/>
                  </a:lnTo>
                  <a:lnTo>
                    <a:pt x="31858" y="220"/>
                  </a:lnTo>
                  <a:lnTo>
                    <a:pt x="31858" y="132"/>
                  </a:lnTo>
                  <a:lnTo>
                    <a:pt x="31858" y="88"/>
                  </a:lnTo>
                  <a:lnTo>
                    <a:pt x="31814" y="44"/>
                  </a:lnTo>
                  <a:lnTo>
                    <a:pt x="3177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9" name="Google Shape;859;p47"/>
            <p:cNvSpPr/>
            <p:nvPr/>
          </p:nvSpPr>
          <p:spPr>
            <a:xfrm>
              <a:off x="5289850" y="2869000"/>
              <a:ext cx="349975" cy="388375"/>
            </a:xfrm>
            <a:custGeom>
              <a:avLst/>
              <a:gdLst/>
              <a:ahLst/>
              <a:cxnLst/>
              <a:rect l="l" t="t" r="r" b="b"/>
              <a:pathLst>
                <a:path w="13999" h="15535" extrusionOk="0">
                  <a:moveTo>
                    <a:pt x="13779" y="1"/>
                  </a:moveTo>
                  <a:lnTo>
                    <a:pt x="13735" y="45"/>
                  </a:lnTo>
                  <a:lnTo>
                    <a:pt x="12902" y="527"/>
                  </a:lnTo>
                  <a:lnTo>
                    <a:pt x="9128" y="3116"/>
                  </a:lnTo>
                  <a:lnTo>
                    <a:pt x="7285" y="4169"/>
                  </a:lnTo>
                  <a:lnTo>
                    <a:pt x="5486" y="5310"/>
                  </a:lnTo>
                  <a:lnTo>
                    <a:pt x="5442" y="5398"/>
                  </a:lnTo>
                  <a:lnTo>
                    <a:pt x="5442" y="5442"/>
                  </a:lnTo>
                  <a:lnTo>
                    <a:pt x="4740" y="8908"/>
                  </a:lnTo>
                  <a:lnTo>
                    <a:pt x="4433" y="10927"/>
                  </a:lnTo>
                  <a:lnTo>
                    <a:pt x="4257" y="11629"/>
                  </a:lnTo>
                  <a:lnTo>
                    <a:pt x="2019" y="13823"/>
                  </a:lnTo>
                  <a:lnTo>
                    <a:pt x="659" y="15008"/>
                  </a:lnTo>
                  <a:lnTo>
                    <a:pt x="89" y="15227"/>
                  </a:lnTo>
                  <a:lnTo>
                    <a:pt x="45" y="15271"/>
                  </a:lnTo>
                  <a:lnTo>
                    <a:pt x="1" y="15315"/>
                  </a:lnTo>
                  <a:lnTo>
                    <a:pt x="1" y="15359"/>
                  </a:lnTo>
                  <a:lnTo>
                    <a:pt x="1" y="15447"/>
                  </a:lnTo>
                  <a:lnTo>
                    <a:pt x="45" y="15534"/>
                  </a:lnTo>
                  <a:lnTo>
                    <a:pt x="220" y="15534"/>
                  </a:lnTo>
                  <a:lnTo>
                    <a:pt x="835" y="15315"/>
                  </a:lnTo>
                  <a:lnTo>
                    <a:pt x="878" y="15271"/>
                  </a:lnTo>
                  <a:lnTo>
                    <a:pt x="2283" y="14086"/>
                  </a:lnTo>
                  <a:lnTo>
                    <a:pt x="4521" y="11848"/>
                  </a:lnTo>
                  <a:lnTo>
                    <a:pt x="4564" y="11761"/>
                  </a:lnTo>
                  <a:lnTo>
                    <a:pt x="4784" y="11015"/>
                  </a:lnTo>
                  <a:lnTo>
                    <a:pt x="5091" y="8952"/>
                  </a:lnTo>
                  <a:lnTo>
                    <a:pt x="5749" y="5574"/>
                  </a:lnTo>
                  <a:lnTo>
                    <a:pt x="7461" y="4477"/>
                  </a:lnTo>
                  <a:lnTo>
                    <a:pt x="9304" y="3423"/>
                  </a:lnTo>
                  <a:lnTo>
                    <a:pt x="13077" y="791"/>
                  </a:lnTo>
                  <a:lnTo>
                    <a:pt x="13911" y="352"/>
                  </a:lnTo>
                  <a:lnTo>
                    <a:pt x="13955" y="308"/>
                  </a:lnTo>
                  <a:lnTo>
                    <a:pt x="13999" y="220"/>
                  </a:lnTo>
                  <a:lnTo>
                    <a:pt x="13999" y="176"/>
                  </a:lnTo>
                  <a:lnTo>
                    <a:pt x="13955" y="89"/>
                  </a:lnTo>
                  <a:lnTo>
                    <a:pt x="13911" y="45"/>
                  </a:lnTo>
                  <a:lnTo>
                    <a:pt x="1386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0" name="Google Shape;860;p47"/>
            <p:cNvSpPr/>
            <p:nvPr/>
          </p:nvSpPr>
          <p:spPr>
            <a:xfrm>
              <a:off x="5206475" y="2843775"/>
              <a:ext cx="405925" cy="426750"/>
            </a:xfrm>
            <a:custGeom>
              <a:avLst/>
              <a:gdLst/>
              <a:ahLst/>
              <a:cxnLst/>
              <a:rect l="l" t="t" r="r" b="b"/>
              <a:pathLst>
                <a:path w="16237" h="17070" extrusionOk="0">
                  <a:moveTo>
                    <a:pt x="16017" y="0"/>
                  </a:moveTo>
                  <a:lnTo>
                    <a:pt x="15973" y="44"/>
                  </a:lnTo>
                  <a:lnTo>
                    <a:pt x="12858" y="2107"/>
                  </a:lnTo>
                  <a:lnTo>
                    <a:pt x="10532" y="3511"/>
                  </a:lnTo>
                  <a:lnTo>
                    <a:pt x="8514" y="4740"/>
                  </a:lnTo>
                  <a:lnTo>
                    <a:pt x="6495" y="6188"/>
                  </a:lnTo>
                  <a:lnTo>
                    <a:pt x="4389" y="7636"/>
                  </a:lnTo>
                  <a:lnTo>
                    <a:pt x="4345" y="7636"/>
                  </a:lnTo>
                  <a:lnTo>
                    <a:pt x="3862" y="8250"/>
                  </a:lnTo>
                  <a:lnTo>
                    <a:pt x="3819" y="8338"/>
                  </a:lnTo>
                  <a:lnTo>
                    <a:pt x="3467" y="11541"/>
                  </a:lnTo>
                  <a:lnTo>
                    <a:pt x="3292" y="13998"/>
                  </a:lnTo>
                  <a:lnTo>
                    <a:pt x="3204" y="14744"/>
                  </a:lnTo>
                  <a:lnTo>
                    <a:pt x="2985" y="15008"/>
                  </a:lnTo>
                  <a:lnTo>
                    <a:pt x="1273" y="15841"/>
                  </a:lnTo>
                  <a:lnTo>
                    <a:pt x="1273" y="15885"/>
                  </a:lnTo>
                  <a:lnTo>
                    <a:pt x="89" y="16763"/>
                  </a:lnTo>
                  <a:lnTo>
                    <a:pt x="45" y="16807"/>
                  </a:lnTo>
                  <a:lnTo>
                    <a:pt x="1" y="16851"/>
                  </a:lnTo>
                  <a:lnTo>
                    <a:pt x="1" y="16938"/>
                  </a:lnTo>
                  <a:lnTo>
                    <a:pt x="45" y="16982"/>
                  </a:lnTo>
                  <a:lnTo>
                    <a:pt x="89" y="17070"/>
                  </a:lnTo>
                  <a:lnTo>
                    <a:pt x="176" y="17070"/>
                  </a:lnTo>
                  <a:lnTo>
                    <a:pt x="308" y="17026"/>
                  </a:lnTo>
                  <a:lnTo>
                    <a:pt x="1449" y="16148"/>
                  </a:lnTo>
                  <a:lnTo>
                    <a:pt x="3160" y="15315"/>
                  </a:lnTo>
                  <a:lnTo>
                    <a:pt x="3248" y="15271"/>
                  </a:lnTo>
                  <a:lnTo>
                    <a:pt x="3511" y="14920"/>
                  </a:lnTo>
                  <a:lnTo>
                    <a:pt x="3511" y="14832"/>
                  </a:lnTo>
                  <a:lnTo>
                    <a:pt x="3643" y="14042"/>
                  </a:lnTo>
                  <a:lnTo>
                    <a:pt x="3643" y="13998"/>
                  </a:lnTo>
                  <a:lnTo>
                    <a:pt x="3819" y="11541"/>
                  </a:lnTo>
                  <a:lnTo>
                    <a:pt x="4126" y="8426"/>
                  </a:lnTo>
                  <a:lnTo>
                    <a:pt x="4608" y="7899"/>
                  </a:lnTo>
                  <a:lnTo>
                    <a:pt x="6715" y="6495"/>
                  </a:lnTo>
                  <a:lnTo>
                    <a:pt x="8689" y="5047"/>
                  </a:lnTo>
                  <a:lnTo>
                    <a:pt x="10708" y="3818"/>
                  </a:lnTo>
                  <a:lnTo>
                    <a:pt x="13033" y="2414"/>
                  </a:lnTo>
                  <a:lnTo>
                    <a:pt x="16149" y="352"/>
                  </a:lnTo>
                  <a:lnTo>
                    <a:pt x="16193" y="308"/>
                  </a:lnTo>
                  <a:lnTo>
                    <a:pt x="16237" y="220"/>
                  </a:lnTo>
                  <a:lnTo>
                    <a:pt x="16237" y="176"/>
                  </a:lnTo>
                  <a:lnTo>
                    <a:pt x="16193" y="88"/>
                  </a:lnTo>
                  <a:lnTo>
                    <a:pt x="16149" y="44"/>
                  </a:lnTo>
                  <a:lnTo>
                    <a:pt x="1610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1" name="Google Shape;861;p47"/>
            <p:cNvSpPr/>
            <p:nvPr/>
          </p:nvSpPr>
          <p:spPr>
            <a:xfrm>
              <a:off x="5101175" y="2819650"/>
              <a:ext cx="483800" cy="494775"/>
            </a:xfrm>
            <a:custGeom>
              <a:avLst/>
              <a:gdLst/>
              <a:ahLst/>
              <a:cxnLst/>
              <a:rect l="l" t="t" r="r" b="b"/>
              <a:pathLst>
                <a:path w="19352" h="19791" extrusionOk="0">
                  <a:moveTo>
                    <a:pt x="19088" y="0"/>
                  </a:moveTo>
                  <a:lnTo>
                    <a:pt x="15929" y="2063"/>
                  </a:lnTo>
                  <a:lnTo>
                    <a:pt x="14130" y="3203"/>
                  </a:lnTo>
                  <a:lnTo>
                    <a:pt x="11892" y="4520"/>
                  </a:lnTo>
                  <a:lnTo>
                    <a:pt x="9874" y="5880"/>
                  </a:lnTo>
                  <a:lnTo>
                    <a:pt x="7811" y="7065"/>
                  </a:lnTo>
                  <a:lnTo>
                    <a:pt x="5880" y="8206"/>
                  </a:lnTo>
                  <a:lnTo>
                    <a:pt x="3818" y="9566"/>
                  </a:lnTo>
                  <a:lnTo>
                    <a:pt x="3774" y="9610"/>
                  </a:lnTo>
                  <a:lnTo>
                    <a:pt x="3423" y="9961"/>
                  </a:lnTo>
                  <a:lnTo>
                    <a:pt x="3379" y="10005"/>
                  </a:lnTo>
                  <a:lnTo>
                    <a:pt x="3379" y="10093"/>
                  </a:lnTo>
                  <a:lnTo>
                    <a:pt x="3379" y="14525"/>
                  </a:lnTo>
                  <a:lnTo>
                    <a:pt x="3511" y="16411"/>
                  </a:lnTo>
                  <a:lnTo>
                    <a:pt x="3291" y="17113"/>
                  </a:lnTo>
                  <a:lnTo>
                    <a:pt x="746" y="19220"/>
                  </a:lnTo>
                  <a:lnTo>
                    <a:pt x="132" y="19483"/>
                  </a:lnTo>
                  <a:lnTo>
                    <a:pt x="44" y="19527"/>
                  </a:lnTo>
                  <a:lnTo>
                    <a:pt x="44" y="19571"/>
                  </a:lnTo>
                  <a:lnTo>
                    <a:pt x="0" y="19659"/>
                  </a:lnTo>
                  <a:lnTo>
                    <a:pt x="44" y="19702"/>
                  </a:lnTo>
                  <a:lnTo>
                    <a:pt x="88" y="19790"/>
                  </a:lnTo>
                  <a:lnTo>
                    <a:pt x="264" y="19790"/>
                  </a:lnTo>
                  <a:lnTo>
                    <a:pt x="878" y="19527"/>
                  </a:lnTo>
                  <a:lnTo>
                    <a:pt x="922" y="19483"/>
                  </a:lnTo>
                  <a:lnTo>
                    <a:pt x="3555" y="17377"/>
                  </a:lnTo>
                  <a:lnTo>
                    <a:pt x="3642" y="17289"/>
                  </a:lnTo>
                  <a:lnTo>
                    <a:pt x="3862" y="16455"/>
                  </a:lnTo>
                  <a:lnTo>
                    <a:pt x="3862" y="16411"/>
                  </a:lnTo>
                  <a:lnTo>
                    <a:pt x="3730" y="14525"/>
                  </a:lnTo>
                  <a:lnTo>
                    <a:pt x="3730" y="10136"/>
                  </a:lnTo>
                  <a:lnTo>
                    <a:pt x="4037" y="9873"/>
                  </a:lnTo>
                  <a:lnTo>
                    <a:pt x="6056" y="8513"/>
                  </a:lnTo>
                  <a:lnTo>
                    <a:pt x="7987" y="7328"/>
                  </a:lnTo>
                  <a:lnTo>
                    <a:pt x="10049" y="6187"/>
                  </a:lnTo>
                  <a:lnTo>
                    <a:pt x="12068" y="4783"/>
                  </a:lnTo>
                  <a:lnTo>
                    <a:pt x="14305" y="3467"/>
                  </a:lnTo>
                  <a:lnTo>
                    <a:pt x="16105" y="2370"/>
                  </a:lnTo>
                  <a:lnTo>
                    <a:pt x="19264" y="307"/>
                  </a:lnTo>
                  <a:lnTo>
                    <a:pt x="19308" y="263"/>
                  </a:lnTo>
                  <a:lnTo>
                    <a:pt x="19352" y="176"/>
                  </a:lnTo>
                  <a:lnTo>
                    <a:pt x="19352" y="132"/>
                  </a:lnTo>
                  <a:lnTo>
                    <a:pt x="19308" y="44"/>
                  </a:lnTo>
                  <a:lnTo>
                    <a:pt x="192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2" name="Google Shape;862;p47"/>
            <p:cNvSpPr/>
            <p:nvPr/>
          </p:nvSpPr>
          <p:spPr>
            <a:xfrm>
              <a:off x="3975625" y="3259550"/>
              <a:ext cx="584750" cy="1657600"/>
            </a:xfrm>
            <a:custGeom>
              <a:avLst/>
              <a:gdLst/>
              <a:ahLst/>
              <a:cxnLst/>
              <a:rect l="l" t="t" r="r" b="b"/>
              <a:pathLst>
                <a:path w="23390" h="66304" extrusionOk="0">
                  <a:moveTo>
                    <a:pt x="922" y="0"/>
                  </a:moveTo>
                  <a:lnTo>
                    <a:pt x="835" y="44"/>
                  </a:lnTo>
                  <a:lnTo>
                    <a:pt x="835" y="88"/>
                  </a:lnTo>
                  <a:lnTo>
                    <a:pt x="308" y="1448"/>
                  </a:lnTo>
                  <a:lnTo>
                    <a:pt x="89" y="2194"/>
                  </a:lnTo>
                  <a:lnTo>
                    <a:pt x="1" y="2501"/>
                  </a:lnTo>
                  <a:lnTo>
                    <a:pt x="1" y="2589"/>
                  </a:lnTo>
                  <a:lnTo>
                    <a:pt x="352" y="5046"/>
                  </a:lnTo>
                  <a:lnTo>
                    <a:pt x="352" y="5090"/>
                  </a:lnTo>
                  <a:lnTo>
                    <a:pt x="1317" y="7197"/>
                  </a:lnTo>
                  <a:lnTo>
                    <a:pt x="1625" y="8601"/>
                  </a:lnTo>
                  <a:lnTo>
                    <a:pt x="1668" y="8601"/>
                  </a:lnTo>
                  <a:lnTo>
                    <a:pt x="3380" y="12769"/>
                  </a:lnTo>
                  <a:lnTo>
                    <a:pt x="4696" y="15709"/>
                  </a:lnTo>
                  <a:lnTo>
                    <a:pt x="5837" y="18298"/>
                  </a:lnTo>
                  <a:lnTo>
                    <a:pt x="6802" y="21063"/>
                  </a:lnTo>
                  <a:lnTo>
                    <a:pt x="6978" y="21984"/>
                  </a:lnTo>
                  <a:lnTo>
                    <a:pt x="7022" y="24529"/>
                  </a:lnTo>
                  <a:lnTo>
                    <a:pt x="7022" y="24573"/>
                  </a:lnTo>
                  <a:lnTo>
                    <a:pt x="7461" y="26855"/>
                  </a:lnTo>
                  <a:lnTo>
                    <a:pt x="7548" y="28522"/>
                  </a:lnTo>
                  <a:lnTo>
                    <a:pt x="7461" y="31331"/>
                  </a:lnTo>
                  <a:lnTo>
                    <a:pt x="7417" y="34358"/>
                  </a:lnTo>
                  <a:lnTo>
                    <a:pt x="7417" y="37825"/>
                  </a:lnTo>
                  <a:lnTo>
                    <a:pt x="7505" y="42740"/>
                  </a:lnTo>
                  <a:lnTo>
                    <a:pt x="7680" y="44758"/>
                  </a:lnTo>
                  <a:lnTo>
                    <a:pt x="7680" y="44802"/>
                  </a:lnTo>
                  <a:lnTo>
                    <a:pt x="8163" y="47128"/>
                  </a:lnTo>
                  <a:lnTo>
                    <a:pt x="8163" y="47171"/>
                  </a:lnTo>
                  <a:lnTo>
                    <a:pt x="8953" y="49366"/>
                  </a:lnTo>
                  <a:lnTo>
                    <a:pt x="9523" y="50331"/>
                  </a:lnTo>
                  <a:lnTo>
                    <a:pt x="9567" y="50375"/>
                  </a:lnTo>
                  <a:lnTo>
                    <a:pt x="10488" y="51252"/>
                  </a:lnTo>
                  <a:lnTo>
                    <a:pt x="10488" y="51296"/>
                  </a:lnTo>
                  <a:lnTo>
                    <a:pt x="13033" y="52876"/>
                  </a:lnTo>
                  <a:lnTo>
                    <a:pt x="15228" y="54368"/>
                  </a:lnTo>
                  <a:lnTo>
                    <a:pt x="17246" y="56079"/>
                  </a:lnTo>
                  <a:lnTo>
                    <a:pt x="18431" y="57132"/>
                  </a:lnTo>
                  <a:lnTo>
                    <a:pt x="19835" y="58098"/>
                  </a:lnTo>
                  <a:lnTo>
                    <a:pt x="22731" y="62573"/>
                  </a:lnTo>
                  <a:lnTo>
                    <a:pt x="23038" y="63363"/>
                  </a:lnTo>
                  <a:lnTo>
                    <a:pt x="22775" y="66084"/>
                  </a:lnTo>
                  <a:lnTo>
                    <a:pt x="22775" y="66172"/>
                  </a:lnTo>
                  <a:lnTo>
                    <a:pt x="22819" y="66216"/>
                  </a:lnTo>
                  <a:lnTo>
                    <a:pt x="22863" y="66259"/>
                  </a:lnTo>
                  <a:lnTo>
                    <a:pt x="22907" y="66303"/>
                  </a:lnTo>
                  <a:lnTo>
                    <a:pt x="22950" y="66303"/>
                  </a:lnTo>
                  <a:lnTo>
                    <a:pt x="23038" y="66259"/>
                  </a:lnTo>
                  <a:lnTo>
                    <a:pt x="23126" y="66128"/>
                  </a:lnTo>
                  <a:lnTo>
                    <a:pt x="23389" y="63363"/>
                  </a:lnTo>
                  <a:lnTo>
                    <a:pt x="23389" y="63276"/>
                  </a:lnTo>
                  <a:lnTo>
                    <a:pt x="23038" y="62442"/>
                  </a:lnTo>
                  <a:lnTo>
                    <a:pt x="23038" y="62398"/>
                  </a:lnTo>
                  <a:lnTo>
                    <a:pt x="20098" y="57878"/>
                  </a:lnTo>
                  <a:lnTo>
                    <a:pt x="20054" y="57791"/>
                  </a:lnTo>
                  <a:lnTo>
                    <a:pt x="18650" y="56869"/>
                  </a:lnTo>
                  <a:lnTo>
                    <a:pt x="17465" y="55816"/>
                  </a:lnTo>
                  <a:lnTo>
                    <a:pt x="15403" y="54105"/>
                  </a:lnTo>
                  <a:lnTo>
                    <a:pt x="13209" y="52613"/>
                  </a:lnTo>
                  <a:lnTo>
                    <a:pt x="10708" y="50989"/>
                  </a:lnTo>
                  <a:lnTo>
                    <a:pt x="9830" y="50111"/>
                  </a:lnTo>
                  <a:lnTo>
                    <a:pt x="9260" y="49234"/>
                  </a:lnTo>
                  <a:lnTo>
                    <a:pt x="8514" y="47040"/>
                  </a:lnTo>
                  <a:lnTo>
                    <a:pt x="8031" y="44758"/>
                  </a:lnTo>
                  <a:lnTo>
                    <a:pt x="7856" y="42696"/>
                  </a:lnTo>
                  <a:lnTo>
                    <a:pt x="7768" y="37825"/>
                  </a:lnTo>
                  <a:lnTo>
                    <a:pt x="7768" y="34402"/>
                  </a:lnTo>
                  <a:lnTo>
                    <a:pt x="7812" y="31375"/>
                  </a:lnTo>
                  <a:lnTo>
                    <a:pt x="7899" y="28522"/>
                  </a:lnTo>
                  <a:lnTo>
                    <a:pt x="7812" y="26811"/>
                  </a:lnTo>
                  <a:lnTo>
                    <a:pt x="7373" y="24485"/>
                  </a:lnTo>
                  <a:lnTo>
                    <a:pt x="7329" y="21940"/>
                  </a:lnTo>
                  <a:lnTo>
                    <a:pt x="7329" y="21896"/>
                  </a:lnTo>
                  <a:lnTo>
                    <a:pt x="7153" y="20975"/>
                  </a:lnTo>
                  <a:lnTo>
                    <a:pt x="7153" y="20931"/>
                  </a:lnTo>
                  <a:lnTo>
                    <a:pt x="6144" y="18167"/>
                  </a:lnTo>
                  <a:lnTo>
                    <a:pt x="5003" y="15534"/>
                  </a:lnTo>
                  <a:lnTo>
                    <a:pt x="3731" y="12638"/>
                  </a:lnTo>
                  <a:lnTo>
                    <a:pt x="1976" y="8469"/>
                  </a:lnTo>
                  <a:lnTo>
                    <a:pt x="1668" y="7109"/>
                  </a:lnTo>
                  <a:lnTo>
                    <a:pt x="1625" y="7065"/>
                  </a:lnTo>
                  <a:lnTo>
                    <a:pt x="703" y="4959"/>
                  </a:lnTo>
                  <a:lnTo>
                    <a:pt x="352" y="2545"/>
                  </a:lnTo>
                  <a:lnTo>
                    <a:pt x="440" y="2238"/>
                  </a:lnTo>
                  <a:lnTo>
                    <a:pt x="615" y="1668"/>
                  </a:lnTo>
                  <a:lnTo>
                    <a:pt x="1142" y="220"/>
                  </a:lnTo>
                  <a:lnTo>
                    <a:pt x="1142" y="176"/>
                  </a:lnTo>
                  <a:lnTo>
                    <a:pt x="1142" y="88"/>
                  </a:lnTo>
                  <a:lnTo>
                    <a:pt x="1098" y="44"/>
                  </a:lnTo>
                  <a:lnTo>
                    <a:pt x="105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3" name="Google Shape;863;p47"/>
            <p:cNvSpPr/>
            <p:nvPr/>
          </p:nvSpPr>
          <p:spPr>
            <a:xfrm>
              <a:off x="3940525" y="2730775"/>
              <a:ext cx="589125" cy="2188575"/>
            </a:xfrm>
            <a:custGeom>
              <a:avLst/>
              <a:gdLst/>
              <a:ahLst/>
              <a:cxnLst/>
              <a:rect l="l" t="t" r="r" b="b"/>
              <a:pathLst>
                <a:path w="23565" h="87543" extrusionOk="0">
                  <a:moveTo>
                    <a:pt x="18869" y="1"/>
                  </a:moveTo>
                  <a:lnTo>
                    <a:pt x="18826" y="45"/>
                  </a:lnTo>
                  <a:lnTo>
                    <a:pt x="14964" y="2151"/>
                  </a:lnTo>
                  <a:lnTo>
                    <a:pt x="12507" y="3818"/>
                  </a:lnTo>
                  <a:lnTo>
                    <a:pt x="10049" y="5530"/>
                  </a:lnTo>
                  <a:lnTo>
                    <a:pt x="8909" y="6451"/>
                  </a:lnTo>
                  <a:lnTo>
                    <a:pt x="8865" y="6495"/>
                  </a:lnTo>
                  <a:lnTo>
                    <a:pt x="6276" y="9347"/>
                  </a:lnTo>
                  <a:lnTo>
                    <a:pt x="6232" y="9391"/>
                  </a:lnTo>
                  <a:lnTo>
                    <a:pt x="5442" y="10576"/>
                  </a:lnTo>
                  <a:lnTo>
                    <a:pt x="1580" y="17860"/>
                  </a:lnTo>
                  <a:lnTo>
                    <a:pt x="791" y="20098"/>
                  </a:lnTo>
                  <a:lnTo>
                    <a:pt x="264" y="21678"/>
                  </a:lnTo>
                  <a:lnTo>
                    <a:pt x="1" y="22511"/>
                  </a:lnTo>
                  <a:lnTo>
                    <a:pt x="1" y="25276"/>
                  </a:lnTo>
                  <a:lnTo>
                    <a:pt x="1" y="25320"/>
                  </a:lnTo>
                  <a:lnTo>
                    <a:pt x="1229" y="29620"/>
                  </a:lnTo>
                  <a:lnTo>
                    <a:pt x="1273" y="29620"/>
                  </a:lnTo>
                  <a:lnTo>
                    <a:pt x="2370" y="31726"/>
                  </a:lnTo>
                  <a:lnTo>
                    <a:pt x="4082" y="35544"/>
                  </a:lnTo>
                  <a:lnTo>
                    <a:pt x="5266" y="38177"/>
                  </a:lnTo>
                  <a:lnTo>
                    <a:pt x="6276" y="40546"/>
                  </a:lnTo>
                  <a:lnTo>
                    <a:pt x="6890" y="42038"/>
                  </a:lnTo>
                  <a:lnTo>
                    <a:pt x="7285" y="43223"/>
                  </a:lnTo>
                  <a:lnTo>
                    <a:pt x="7285" y="44847"/>
                  </a:lnTo>
                  <a:lnTo>
                    <a:pt x="7329" y="44890"/>
                  </a:lnTo>
                  <a:lnTo>
                    <a:pt x="7680" y="47128"/>
                  </a:lnTo>
                  <a:lnTo>
                    <a:pt x="7636" y="52043"/>
                  </a:lnTo>
                  <a:lnTo>
                    <a:pt x="7636" y="56431"/>
                  </a:lnTo>
                  <a:lnTo>
                    <a:pt x="7680" y="59854"/>
                  </a:lnTo>
                  <a:lnTo>
                    <a:pt x="7768" y="64373"/>
                  </a:lnTo>
                  <a:lnTo>
                    <a:pt x="7943" y="66787"/>
                  </a:lnTo>
                  <a:lnTo>
                    <a:pt x="8338" y="68586"/>
                  </a:lnTo>
                  <a:lnTo>
                    <a:pt x="8338" y="68630"/>
                  </a:lnTo>
                  <a:lnTo>
                    <a:pt x="9128" y="70868"/>
                  </a:lnTo>
                  <a:lnTo>
                    <a:pt x="10093" y="73149"/>
                  </a:lnTo>
                  <a:lnTo>
                    <a:pt x="10137" y="73193"/>
                  </a:lnTo>
                  <a:lnTo>
                    <a:pt x="11059" y="74466"/>
                  </a:lnTo>
                  <a:lnTo>
                    <a:pt x="11103" y="74510"/>
                  </a:lnTo>
                  <a:lnTo>
                    <a:pt x="13823" y="76660"/>
                  </a:lnTo>
                  <a:lnTo>
                    <a:pt x="16368" y="78898"/>
                  </a:lnTo>
                  <a:lnTo>
                    <a:pt x="17992" y="80346"/>
                  </a:lnTo>
                  <a:lnTo>
                    <a:pt x="18474" y="80697"/>
                  </a:lnTo>
                  <a:lnTo>
                    <a:pt x="21678" y="85260"/>
                  </a:lnTo>
                  <a:lnTo>
                    <a:pt x="23257" y="87454"/>
                  </a:lnTo>
                  <a:lnTo>
                    <a:pt x="23345" y="87498"/>
                  </a:lnTo>
                  <a:lnTo>
                    <a:pt x="23389" y="87542"/>
                  </a:lnTo>
                  <a:lnTo>
                    <a:pt x="23521" y="87498"/>
                  </a:lnTo>
                  <a:lnTo>
                    <a:pt x="23565" y="87454"/>
                  </a:lnTo>
                  <a:lnTo>
                    <a:pt x="23565" y="87367"/>
                  </a:lnTo>
                  <a:lnTo>
                    <a:pt x="23565" y="87323"/>
                  </a:lnTo>
                  <a:lnTo>
                    <a:pt x="23565" y="87235"/>
                  </a:lnTo>
                  <a:lnTo>
                    <a:pt x="21985" y="85041"/>
                  </a:lnTo>
                  <a:lnTo>
                    <a:pt x="18738" y="80477"/>
                  </a:lnTo>
                  <a:lnTo>
                    <a:pt x="18694" y="80433"/>
                  </a:lnTo>
                  <a:lnTo>
                    <a:pt x="18211" y="80082"/>
                  </a:lnTo>
                  <a:lnTo>
                    <a:pt x="16588" y="78634"/>
                  </a:lnTo>
                  <a:lnTo>
                    <a:pt x="14043" y="76353"/>
                  </a:lnTo>
                  <a:lnTo>
                    <a:pt x="11322" y="74246"/>
                  </a:lnTo>
                  <a:lnTo>
                    <a:pt x="10444" y="72974"/>
                  </a:lnTo>
                  <a:lnTo>
                    <a:pt x="9479" y="70736"/>
                  </a:lnTo>
                  <a:lnTo>
                    <a:pt x="8689" y="68498"/>
                  </a:lnTo>
                  <a:lnTo>
                    <a:pt x="8294" y="66743"/>
                  </a:lnTo>
                  <a:lnTo>
                    <a:pt x="8119" y="64373"/>
                  </a:lnTo>
                  <a:lnTo>
                    <a:pt x="8031" y="59854"/>
                  </a:lnTo>
                  <a:lnTo>
                    <a:pt x="7987" y="56431"/>
                  </a:lnTo>
                  <a:lnTo>
                    <a:pt x="7987" y="52043"/>
                  </a:lnTo>
                  <a:lnTo>
                    <a:pt x="8031" y="47084"/>
                  </a:lnTo>
                  <a:lnTo>
                    <a:pt x="7636" y="44847"/>
                  </a:lnTo>
                  <a:lnTo>
                    <a:pt x="7636" y="43223"/>
                  </a:lnTo>
                  <a:lnTo>
                    <a:pt x="7636" y="43179"/>
                  </a:lnTo>
                  <a:lnTo>
                    <a:pt x="7241" y="41907"/>
                  </a:lnTo>
                  <a:lnTo>
                    <a:pt x="6627" y="40415"/>
                  </a:lnTo>
                  <a:lnTo>
                    <a:pt x="5617" y="38001"/>
                  </a:lnTo>
                  <a:lnTo>
                    <a:pt x="4433" y="35412"/>
                  </a:lnTo>
                  <a:lnTo>
                    <a:pt x="2678" y="31595"/>
                  </a:lnTo>
                  <a:lnTo>
                    <a:pt x="1580" y="29488"/>
                  </a:lnTo>
                  <a:lnTo>
                    <a:pt x="352" y="25276"/>
                  </a:lnTo>
                  <a:lnTo>
                    <a:pt x="352" y="22555"/>
                  </a:lnTo>
                  <a:lnTo>
                    <a:pt x="1142" y="20230"/>
                  </a:lnTo>
                  <a:lnTo>
                    <a:pt x="1932" y="17992"/>
                  </a:lnTo>
                  <a:lnTo>
                    <a:pt x="5749" y="10752"/>
                  </a:lnTo>
                  <a:lnTo>
                    <a:pt x="6539" y="9567"/>
                  </a:lnTo>
                  <a:lnTo>
                    <a:pt x="9128" y="6715"/>
                  </a:lnTo>
                  <a:lnTo>
                    <a:pt x="10269" y="5837"/>
                  </a:lnTo>
                  <a:lnTo>
                    <a:pt x="12682" y="4082"/>
                  </a:lnTo>
                  <a:lnTo>
                    <a:pt x="15140" y="2458"/>
                  </a:lnTo>
                  <a:lnTo>
                    <a:pt x="19001" y="352"/>
                  </a:lnTo>
                  <a:lnTo>
                    <a:pt x="19045" y="308"/>
                  </a:lnTo>
                  <a:lnTo>
                    <a:pt x="19089" y="220"/>
                  </a:lnTo>
                  <a:lnTo>
                    <a:pt x="19089" y="176"/>
                  </a:lnTo>
                  <a:lnTo>
                    <a:pt x="19045" y="89"/>
                  </a:lnTo>
                  <a:lnTo>
                    <a:pt x="19001" y="45"/>
                  </a:lnTo>
                  <a:lnTo>
                    <a:pt x="1895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4" name="Google Shape;864;p47"/>
            <p:cNvSpPr/>
            <p:nvPr/>
          </p:nvSpPr>
          <p:spPr>
            <a:xfrm>
              <a:off x="4021700" y="2610100"/>
              <a:ext cx="687875" cy="2200625"/>
            </a:xfrm>
            <a:custGeom>
              <a:avLst/>
              <a:gdLst/>
              <a:ahLst/>
              <a:cxnLst/>
              <a:rect l="l" t="t" r="r" b="b"/>
              <a:pathLst>
                <a:path w="27515" h="88025" extrusionOk="0">
                  <a:moveTo>
                    <a:pt x="27251" y="1"/>
                  </a:moveTo>
                  <a:lnTo>
                    <a:pt x="25144" y="1186"/>
                  </a:lnTo>
                  <a:lnTo>
                    <a:pt x="22380" y="2590"/>
                  </a:lnTo>
                  <a:lnTo>
                    <a:pt x="20142" y="3643"/>
                  </a:lnTo>
                  <a:lnTo>
                    <a:pt x="17992" y="4872"/>
                  </a:lnTo>
                  <a:lnTo>
                    <a:pt x="14262" y="6978"/>
                  </a:lnTo>
                  <a:lnTo>
                    <a:pt x="12375" y="8119"/>
                  </a:lnTo>
                  <a:lnTo>
                    <a:pt x="10181" y="9611"/>
                  </a:lnTo>
                  <a:lnTo>
                    <a:pt x="8031" y="11103"/>
                  </a:lnTo>
                  <a:lnTo>
                    <a:pt x="6759" y="12068"/>
                  </a:lnTo>
                  <a:lnTo>
                    <a:pt x="6759" y="12112"/>
                  </a:lnTo>
                  <a:lnTo>
                    <a:pt x="5354" y="13867"/>
                  </a:lnTo>
                  <a:lnTo>
                    <a:pt x="3511" y="16193"/>
                  </a:lnTo>
                  <a:lnTo>
                    <a:pt x="3511" y="16237"/>
                  </a:lnTo>
                  <a:lnTo>
                    <a:pt x="2458" y="18518"/>
                  </a:lnTo>
                  <a:lnTo>
                    <a:pt x="1273" y="21502"/>
                  </a:lnTo>
                  <a:lnTo>
                    <a:pt x="264" y="24004"/>
                  </a:lnTo>
                  <a:lnTo>
                    <a:pt x="1" y="25013"/>
                  </a:lnTo>
                  <a:lnTo>
                    <a:pt x="1" y="25101"/>
                  </a:lnTo>
                  <a:lnTo>
                    <a:pt x="484" y="28523"/>
                  </a:lnTo>
                  <a:lnTo>
                    <a:pt x="659" y="30981"/>
                  </a:lnTo>
                  <a:lnTo>
                    <a:pt x="1186" y="33833"/>
                  </a:lnTo>
                  <a:lnTo>
                    <a:pt x="1186" y="33877"/>
                  </a:lnTo>
                  <a:lnTo>
                    <a:pt x="2897" y="38440"/>
                  </a:lnTo>
                  <a:lnTo>
                    <a:pt x="4038" y="41205"/>
                  </a:lnTo>
                  <a:lnTo>
                    <a:pt x="5047" y="43618"/>
                  </a:lnTo>
                  <a:lnTo>
                    <a:pt x="6056" y="46382"/>
                  </a:lnTo>
                  <a:lnTo>
                    <a:pt x="6232" y="47523"/>
                  </a:lnTo>
                  <a:lnTo>
                    <a:pt x="6232" y="50463"/>
                  </a:lnTo>
                  <a:lnTo>
                    <a:pt x="6232" y="50507"/>
                  </a:lnTo>
                  <a:lnTo>
                    <a:pt x="6715" y="53140"/>
                  </a:lnTo>
                  <a:lnTo>
                    <a:pt x="6934" y="54764"/>
                  </a:lnTo>
                  <a:lnTo>
                    <a:pt x="6846" y="57221"/>
                  </a:lnTo>
                  <a:lnTo>
                    <a:pt x="6759" y="60424"/>
                  </a:lnTo>
                  <a:lnTo>
                    <a:pt x="6759" y="63145"/>
                  </a:lnTo>
                  <a:lnTo>
                    <a:pt x="6759" y="65339"/>
                  </a:lnTo>
                  <a:lnTo>
                    <a:pt x="6759" y="67489"/>
                  </a:lnTo>
                  <a:lnTo>
                    <a:pt x="6934" y="69902"/>
                  </a:lnTo>
                  <a:lnTo>
                    <a:pt x="6934" y="69946"/>
                  </a:lnTo>
                  <a:lnTo>
                    <a:pt x="7461" y="72491"/>
                  </a:lnTo>
                  <a:lnTo>
                    <a:pt x="7724" y="73149"/>
                  </a:lnTo>
                  <a:lnTo>
                    <a:pt x="7812" y="73237"/>
                  </a:lnTo>
                  <a:lnTo>
                    <a:pt x="9567" y="74773"/>
                  </a:lnTo>
                  <a:lnTo>
                    <a:pt x="11629" y="76353"/>
                  </a:lnTo>
                  <a:lnTo>
                    <a:pt x="13736" y="77845"/>
                  </a:lnTo>
                  <a:lnTo>
                    <a:pt x="16061" y="79205"/>
                  </a:lnTo>
                  <a:lnTo>
                    <a:pt x="18080" y="80785"/>
                  </a:lnTo>
                  <a:lnTo>
                    <a:pt x="20098" y="82496"/>
                  </a:lnTo>
                  <a:lnTo>
                    <a:pt x="21195" y="84866"/>
                  </a:lnTo>
                  <a:lnTo>
                    <a:pt x="21327" y="87849"/>
                  </a:lnTo>
                  <a:lnTo>
                    <a:pt x="21327" y="87937"/>
                  </a:lnTo>
                  <a:lnTo>
                    <a:pt x="21371" y="87981"/>
                  </a:lnTo>
                  <a:lnTo>
                    <a:pt x="21502" y="88025"/>
                  </a:lnTo>
                  <a:lnTo>
                    <a:pt x="21546" y="88025"/>
                  </a:lnTo>
                  <a:lnTo>
                    <a:pt x="21634" y="87981"/>
                  </a:lnTo>
                  <a:lnTo>
                    <a:pt x="21634" y="87937"/>
                  </a:lnTo>
                  <a:lnTo>
                    <a:pt x="21678" y="87849"/>
                  </a:lnTo>
                  <a:lnTo>
                    <a:pt x="21546" y="84822"/>
                  </a:lnTo>
                  <a:lnTo>
                    <a:pt x="21546" y="84734"/>
                  </a:lnTo>
                  <a:lnTo>
                    <a:pt x="20405" y="82320"/>
                  </a:lnTo>
                  <a:lnTo>
                    <a:pt x="20362" y="82277"/>
                  </a:lnTo>
                  <a:lnTo>
                    <a:pt x="18299" y="80521"/>
                  </a:lnTo>
                  <a:lnTo>
                    <a:pt x="16281" y="78898"/>
                  </a:lnTo>
                  <a:lnTo>
                    <a:pt x="16237" y="78898"/>
                  </a:lnTo>
                  <a:lnTo>
                    <a:pt x="13955" y="77538"/>
                  </a:lnTo>
                  <a:lnTo>
                    <a:pt x="11849" y="76089"/>
                  </a:lnTo>
                  <a:lnTo>
                    <a:pt x="9830" y="74510"/>
                  </a:lnTo>
                  <a:lnTo>
                    <a:pt x="8031" y="73018"/>
                  </a:lnTo>
                  <a:lnTo>
                    <a:pt x="7812" y="72404"/>
                  </a:lnTo>
                  <a:lnTo>
                    <a:pt x="7285" y="69858"/>
                  </a:lnTo>
                  <a:lnTo>
                    <a:pt x="7110" y="67489"/>
                  </a:lnTo>
                  <a:lnTo>
                    <a:pt x="7110" y="65339"/>
                  </a:lnTo>
                  <a:lnTo>
                    <a:pt x="7110" y="63145"/>
                  </a:lnTo>
                  <a:lnTo>
                    <a:pt x="7110" y="60424"/>
                  </a:lnTo>
                  <a:lnTo>
                    <a:pt x="7197" y="57221"/>
                  </a:lnTo>
                  <a:lnTo>
                    <a:pt x="7285" y="54764"/>
                  </a:lnTo>
                  <a:lnTo>
                    <a:pt x="7285" y="54720"/>
                  </a:lnTo>
                  <a:lnTo>
                    <a:pt x="7066" y="53052"/>
                  </a:lnTo>
                  <a:lnTo>
                    <a:pt x="6583" y="50419"/>
                  </a:lnTo>
                  <a:lnTo>
                    <a:pt x="6583" y="47480"/>
                  </a:lnTo>
                  <a:lnTo>
                    <a:pt x="6364" y="46295"/>
                  </a:lnTo>
                  <a:lnTo>
                    <a:pt x="5354" y="43486"/>
                  </a:lnTo>
                  <a:lnTo>
                    <a:pt x="4389" y="41073"/>
                  </a:lnTo>
                  <a:lnTo>
                    <a:pt x="3204" y="38309"/>
                  </a:lnTo>
                  <a:lnTo>
                    <a:pt x="1537" y="33745"/>
                  </a:lnTo>
                  <a:lnTo>
                    <a:pt x="1010" y="30937"/>
                  </a:lnTo>
                  <a:lnTo>
                    <a:pt x="835" y="28479"/>
                  </a:lnTo>
                  <a:lnTo>
                    <a:pt x="352" y="25057"/>
                  </a:lnTo>
                  <a:lnTo>
                    <a:pt x="615" y="24091"/>
                  </a:lnTo>
                  <a:lnTo>
                    <a:pt x="1581" y="21634"/>
                  </a:lnTo>
                  <a:lnTo>
                    <a:pt x="2809" y="18650"/>
                  </a:lnTo>
                  <a:lnTo>
                    <a:pt x="3819" y="16368"/>
                  </a:lnTo>
                  <a:lnTo>
                    <a:pt x="5618" y="14087"/>
                  </a:lnTo>
                  <a:lnTo>
                    <a:pt x="7022" y="12331"/>
                  </a:lnTo>
                  <a:lnTo>
                    <a:pt x="8250" y="11366"/>
                  </a:lnTo>
                  <a:lnTo>
                    <a:pt x="10357" y="9874"/>
                  </a:lnTo>
                  <a:lnTo>
                    <a:pt x="12551" y="8426"/>
                  </a:lnTo>
                  <a:lnTo>
                    <a:pt x="14438" y="7285"/>
                  </a:lnTo>
                  <a:lnTo>
                    <a:pt x="18167" y="5179"/>
                  </a:lnTo>
                  <a:lnTo>
                    <a:pt x="20318" y="3950"/>
                  </a:lnTo>
                  <a:lnTo>
                    <a:pt x="22556" y="2897"/>
                  </a:lnTo>
                  <a:lnTo>
                    <a:pt x="25320" y="1493"/>
                  </a:lnTo>
                  <a:lnTo>
                    <a:pt x="27426" y="308"/>
                  </a:lnTo>
                  <a:lnTo>
                    <a:pt x="27470" y="264"/>
                  </a:lnTo>
                  <a:lnTo>
                    <a:pt x="27514" y="220"/>
                  </a:lnTo>
                  <a:lnTo>
                    <a:pt x="27514" y="133"/>
                  </a:lnTo>
                  <a:lnTo>
                    <a:pt x="27514" y="89"/>
                  </a:lnTo>
                  <a:lnTo>
                    <a:pt x="2747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47"/>
            <p:cNvSpPr/>
            <p:nvPr/>
          </p:nvSpPr>
          <p:spPr>
            <a:xfrm>
              <a:off x="3872525" y="2722000"/>
              <a:ext cx="510125" cy="2108475"/>
            </a:xfrm>
            <a:custGeom>
              <a:avLst/>
              <a:gdLst/>
              <a:ahLst/>
              <a:cxnLst/>
              <a:rect l="l" t="t" r="r" b="b"/>
              <a:pathLst>
                <a:path w="20405" h="84339" extrusionOk="0">
                  <a:moveTo>
                    <a:pt x="19659" y="1"/>
                  </a:moveTo>
                  <a:lnTo>
                    <a:pt x="19615" y="45"/>
                  </a:lnTo>
                  <a:lnTo>
                    <a:pt x="17596" y="1054"/>
                  </a:lnTo>
                  <a:lnTo>
                    <a:pt x="15446" y="2370"/>
                  </a:lnTo>
                  <a:lnTo>
                    <a:pt x="12638" y="4389"/>
                  </a:lnTo>
                  <a:lnTo>
                    <a:pt x="11058" y="5486"/>
                  </a:lnTo>
                  <a:lnTo>
                    <a:pt x="7986" y="8382"/>
                  </a:lnTo>
                  <a:lnTo>
                    <a:pt x="5836" y="10357"/>
                  </a:lnTo>
                  <a:lnTo>
                    <a:pt x="5792" y="10400"/>
                  </a:lnTo>
                  <a:lnTo>
                    <a:pt x="2370" y="17728"/>
                  </a:lnTo>
                  <a:lnTo>
                    <a:pt x="702" y="21458"/>
                  </a:lnTo>
                  <a:lnTo>
                    <a:pt x="220" y="22643"/>
                  </a:lnTo>
                  <a:lnTo>
                    <a:pt x="44" y="23038"/>
                  </a:lnTo>
                  <a:lnTo>
                    <a:pt x="0" y="23213"/>
                  </a:lnTo>
                  <a:lnTo>
                    <a:pt x="44" y="23257"/>
                  </a:lnTo>
                  <a:lnTo>
                    <a:pt x="3160" y="31946"/>
                  </a:lnTo>
                  <a:lnTo>
                    <a:pt x="3160" y="31990"/>
                  </a:lnTo>
                  <a:lnTo>
                    <a:pt x="4476" y="34096"/>
                  </a:lnTo>
                  <a:lnTo>
                    <a:pt x="5924" y="37124"/>
                  </a:lnTo>
                  <a:lnTo>
                    <a:pt x="7635" y="40853"/>
                  </a:lnTo>
                  <a:lnTo>
                    <a:pt x="8689" y="43311"/>
                  </a:lnTo>
                  <a:lnTo>
                    <a:pt x="9127" y="46382"/>
                  </a:lnTo>
                  <a:lnTo>
                    <a:pt x="9171" y="49103"/>
                  </a:lnTo>
                  <a:lnTo>
                    <a:pt x="9171" y="53052"/>
                  </a:lnTo>
                  <a:lnTo>
                    <a:pt x="9215" y="55817"/>
                  </a:lnTo>
                  <a:lnTo>
                    <a:pt x="9171" y="58274"/>
                  </a:lnTo>
                  <a:lnTo>
                    <a:pt x="9259" y="62091"/>
                  </a:lnTo>
                  <a:lnTo>
                    <a:pt x="9391" y="65251"/>
                  </a:lnTo>
                  <a:lnTo>
                    <a:pt x="9522" y="67533"/>
                  </a:lnTo>
                  <a:lnTo>
                    <a:pt x="9654" y="68586"/>
                  </a:lnTo>
                  <a:lnTo>
                    <a:pt x="10400" y="70868"/>
                  </a:lnTo>
                  <a:lnTo>
                    <a:pt x="10400" y="70911"/>
                  </a:lnTo>
                  <a:lnTo>
                    <a:pt x="11672" y="73632"/>
                  </a:lnTo>
                  <a:lnTo>
                    <a:pt x="12769" y="75870"/>
                  </a:lnTo>
                  <a:lnTo>
                    <a:pt x="13340" y="77011"/>
                  </a:lnTo>
                  <a:lnTo>
                    <a:pt x="13340" y="77055"/>
                  </a:lnTo>
                  <a:lnTo>
                    <a:pt x="14393" y="78283"/>
                  </a:lnTo>
                  <a:lnTo>
                    <a:pt x="18342" y="82057"/>
                  </a:lnTo>
                  <a:lnTo>
                    <a:pt x="20097" y="84295"/>
                  </a:lnTo>
                  <a:lnTo>
                    <a:pt x="20141" y="84339"/>
                  </a:lnTo>
                  <a:lnTo>
                    <a:pt x="20229" y="84339"/>
                  </a:lnTo>
                  <a:lnTo>
                    <a:pt x="20317" y="84295"/>
                  </a:lnTo>
                  <a:lnTo>
                    <a:pt x="20361" y="84251"/>
                  </a:lnTo>
                  <a:lnTo>
                    <a:pt x="20405" y="84207"/>
                  </a:lnTo>
                  <a:lnTo>
                    <a:pt x="20405" y="84119"/>
                  </a:lnTo>
                  <a:lnTo>
                    <a:pt x="20361" y="84075"/>
                  </a:lnTo>
                  <a:lnTo>
                    <a:pt x="18606" y="81838"/>
                  </a:lnTo>
                  <a:lnTo>
                    <a:pt x="18562" y="81794"/>
                  </a:lnTo>
                  <a:lnTo>
                    <a:pt x="14656" y="78064"/>
                  </a:lnTo>
                  <a:lnTo>
                    <a:pt x="13647" y="76835"/>
                  </a:lnTo>
                  <a:lnTo>
                    <a:pt x="11980" y="73500"/>
                  </a:lnTo>
                  <a:lnTo>
                    <a:pt x="10751" y="70780"/>
                  </a:lnTo>
                  <a:lnTo>
                    <a:pt x="10005" y="68498"/>
                  </a:lnTo>
                  <a:lnTo>
                    <a:pt x="9873" y="67489"/>
                  </a:lnTo>
                  <a:lnTo>
                    <a:pt x="9742" y="65251"/>
                  </a:lnTo>
                  <a:lnTo>
                    <a:pt x="9610" y="62091"/>
                  </a:lnTo>
                  <a:lnTo>
                    <a:pt x="9522" y="58274"/>
                  </a:lnTo>
                  <a:lnTo>
                    <a:pt x="9566" y="55817"/>
                  </a:lnTo>
                  <a:lnTo>
                    <a:pt x="9522" y="53052"/>
                  </a:lnTo>
                  <a:lnTo>
                    <a:pt x="9522" y="49103"/>
                  </a:lnTo>
                  <a:lnTo>
                    <a:pt x="9478" y="46382"/>
                  </a:lnTo>
                  <a:lnTo>
                    <a:pt x="9478" y="46338"/>
                  </a:lnTo>
                  <a:lnTo>
                    <a:pt x="8996" y="43267"/>
                  </a:lnTo>
                  <a:lnTo>
                    <a:pt x="8996" y="43223"/>
                  </a:lnTo>
                  <a:lnTo>
                    <a:pt x="7943" y="40678"/>
                  </a:lnTo>
                  <a:lnTo>
                    <a:pt x="6231" y="36992"/>
                  </a:lnTo>
                  <a:lnTo>
                    <a:pt x="4783" y="33964"/>
                  </a:lnTo>
                  <a:lnTo>
                    <a:pt x="3467" y="31814"/>
                  </a:lnTo>
                  <a:lnTo>
                    <a:pt x="351" y="23170"/>
                  </a:lnTo>
                  <a:lnTo>
                    <a:pt x="571" y="22643"/>
                  </a:lnTo>
                  <a:lnTo>
                    <a:pt x="1009" y="21634"/>
                  </a:lnTo>
                  <a:lnTo>
                    <a:pt x="2458" y="18431"/>
                  </a:lnTo>
                  <a:lnTo>
                    <a:pt x="6100" y="10576"/>
                  </a:lnTo>
                  <a:lnTo>
                    <a:pt x="8250" y="8645"/>
                  </a:lnTo>
                  <a:lnTo>
                    <a:pt x="11277" y="5749"/>
                  </a:lnTo>
                  <a:lnTo>
                    <a:pt x="12857" y="4652"/>
                  </a:lnTo>
                  <a:lnTo>
                    <a:pt x="15666" y="2677"/>
                  </a:lnTo>
                  <a:lnTo>
                    <a:pt x="17772" y="1361"/>
                  </a:lnTo>
                  <a:lnTo>
                    <a:pt x="19746" y="352"/>
                  </a:lnTo>
                  <a:lnTo>
                    <a:pt x="19790" y="308"/>
                  </a:lnTo>
                  <a:lnTo>
                    <a:pt x="19834" y="220"/>
                  </a:lnTo>
                  <a:lnTo>
                    <a:pt x="19834" y="176"/>
                  </a:lnTo>
                  <a:lnTo>
                    <a:pt x="19834" y="89"/>
                  </a:lnTo>
                  <a:lnTo>
                    <a:pt x="19790" y="45"/>
                  </a:lnTo>
                  <a:lnTo>
                    <a:pt x="1974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6" name="Google Shape;866;p47"/>
            <p:cNvSpPr/>
            <p:nvPr/>
          </p:nvSpPr>
          <p:spPr>
            <a:xfrm>
              <a:off x="5263525" y="3312200"/>
              <a:ext cx="868875" cy="1159550"/>
            </a:xfrm>
            <a:custGeom>
              <a:avLst/>
              <a:gdLst/>
              <a:ahLst/>
              <a:cxnLst/>
              <a:rect l="l" t="t" r="r" b="b"/>
              <a:pathLst>
                <a:path w="34755" h="46382" extrusionOk="0">
                  <a:moveTo>
                    <a:pt x="34579" y="0"/>
                  </a:moveTo>
                  <a:lnTo>
                    <a:pt x="34491" y="44"/>
                  </a:lnTo>
                  <a:lnTo>
                    <a:pt x="31551" y="1799"/>
                  </a:lnTo>
                  <a:lnTo>
                    <a:pt x="31507" y="1799"/>
                  </a:lnTo>
                  <a:lnTo>
                    <a:pt x="30454" y="2633"/>
                  </a:lnTo>
                  <a:lnTo>
                    <a:pt x="30454" y="2677"/>
                  </a:lnTo>
                  <a:lnTo>
                    <a:pt x="28348" y="5003"/>
                  </a:lnTo>
                  <a:lnTo>
                    <a:pt x="25846" y="7416"/>
                  </a:lnTo>
                  <a:lnTo>
                    <a:pt x="23872" y="9171"/>
                  </a:lnTo>
                  <a:lnTo>
                    <a:pt x="20976" y="10927"/>
                  </a:lnTo>
                  <a:lnTo>
                    <a:pt x="20932" y="10927"/>
                  </a:lnTo>
                  <a:lnTo>
                    <a:pt x="20142" y="11716"/>
                  </a:lnTo>
                  <a:lnTo>
                    <a:pt x="20142" y="11760"/>
                  </a:lnTo>
                  <a:lnTo>
                    <a:pt x="18255" y="14262"/>
                  </a:lnTo>
                  <a:lnTo>
                    <a:pt x="17202" y="15578"/>
                  </a:lnTo>
                  <a:lnTo>
                    <a:pt x="15754" y="16631"/>
                  </a:lnTo>
                  <a:lnTo>
                    <a:pt x="15710" y="16631"/>
                  </a:lnTo>
                  <a:lnTo>
                    <a:pt x="13516" y="19308"/>
                  </a:lnTo>
                  <a:lnTo>
                    <a:pt x="12199" y="21238"/>
                  </a:lnTo>
                  <a:lnTo>
                    <a:pt x="10971" y="23257"/>
                  </a:lnTo>
                  <a:lnTo>
                    <a:pt x="9347" y="26329"/>
                  </a:lnTo>
                  <a:lnTo>
                    <a:pt x="8426" y="28128"/>
                  </a:lnTo>
                  <a:lnTo>
                    <a:pt x="8426" y="28172"/>
                  </a:lnTo>
                  <a:lnTo>
                    <a:pt x="8075" y="29444"/>
                  </a:lnTo>
                  <a:lnTo>
                    <a:pt x="8075" y="29488"/>
                  </a:lnTo>
                  <a:lnTo>
                    <a:pt x="7855" y="32209"/>
                  </a:lnTo>
                  <a:lnTo>
                    <a:pt x="7724" y="34052"/>
                  </a:lnTo>
                  <a:lnTo>
                    <a:pt x="7724" y="34139"/>
                  </a:lnTo>
                  <a:lnTo>
                    <a:pt x="8119" y="34797"/>
                  </a:lnTo>
                  <a:lnTo>
                    <a:pt x="8119" y="35631"/>
                  </a:lnTo>
                  <a:lnTo>
                    <a:pt x="7811" y="36553"/>
                  </a:lnTo>
                  <a:lnTo>
                    <a:pt x="6100" y="38791"/>
                  </a:lnTo>
                  <a:lnTo>
                    <a:pt x="5179" y="40239"/>
                  </a:lnTo>
                  <a:lnTo>
                    <a:pt x="4257" y="42169"/>
                  </a:lnTo>
                  <a:lnTo>
                    <a:pt x="3511" y="43091"/>
                  </a:lnTo>
                  <a:lnTo>
                    <a:pt x="1712" y="44188"/>
                  </a:lnTo>
                  <a:lnTo>
                    <a:pt x="1668" y="44232"/>
                  </a:lnTo>
                  <a:lnTo>
                    <a:pt x="922" y="44890"/>
                  </a:lnTo>
                  <a:lnTo>
                    <a:pt x="878" y="44934"/>
                  </a:lnTo>
                  <a:lnTo>
                    <a:pt x="45" y="46119"/>
                  </a:lnTo>
                  <a:lnTo>
                    <a:pt x="1" y="46162"/>
                  </a:lnTo>
                  <a:lnTo>
                    <a:pt x="1" y="46250"/>
                  </a:lnTo>
                  <a:lnTo>
                    <a:pt x="45" y="46294"/>
                  </a:lnTo>
                  <a:lnTo>
                    <a:pt x="88" y="46338"/>
                  </a:lnTo>
                  <a:lnTo>
                    <a:pt x="176" y="46382"/>
                  </a:lnTo>
                  <a:lnTo>
                    <a:pt x="264" y="46382"/>
                  </a:lnTo>
                  <a:lnTo>
                    <a:pt x="308" y="46294"/>
                  </a:lnTo>
                  <a:lnTo>
                    <a:pt x="1185" y="45153"/>
                  </a:lnTo>
                  <a:lnTo>
                    <a:pt x="1888" y="44495"/>
                  </a:lnTo>
                  <a:lnTo>
                    <a:pt x="3687" y="43398"/>
                  </a:lnTo>
                  <a:lnTo>
                    <a:pt x="3731" y="43354"/>
                  </a:lnTo>
                  <a:lnTo>
                    <a:pt x="4520" y="42389"/>
                  </a:lnTo>
                  <a:lnTo>
                    <a:pt x="4564" y="42345"/>
                  </a:lnTo>
                  <a:lnTo>
                    <a:pt x="5486" y="40414"/>
                  </a:lnTo>
                  <a:lnTo>
                    <a:pt x="6407" y="38966"/>
                  </a:lnTo>
                  <a:lnTo>
                    <a:pt x="8119" y="36728"/>
                  </a:lnTo>
                  <a:lnTo>
                    <a:pt x="8162" y="36684"/>
                  </a:lnTo>
                  <a:lnTo>
                    <a:pt x="8426" y="35719"/>
                  </a:lnTo>
                  <a:lnTo>
                    <a:pt x="8470" y="35675"/>
                  </a:lnTo>
                  <a:lnTo>
                    <a:pt x="8470" y="34754"/>
                  </a:lnTo>
                  <a:lnTo>
                    <a:pt x="8426" y="34622"/>
                  </a:lnTo>
                  <a:lnTo>
                    <a:pt x="8075" y="34008"/>
                  </a:lnTo>
                  <a:lnTo>
                    <a:pt x="8206" y="32252"/>
                  </a:lnTo>
                  <a:lnTo>
                    <a:pt x="8426" y="29532"/>
                  </a:lnTo>
                  <a:lnTo>
                    <a:pt x="8733" y="28259"/>
                  </a:lnTo>
                  <a:lnTo>
                    <a:pt x="9654" y="26460"/>
                  </a:lnTo>
                  <a:lnTo>
                    <a:pt x="11278" y="23432"/>
                  </a:lnTo>
                  <a:lnTo>
                    <a:pt x="12507" y="21458"/>
                  </a:lnTo>
                  <a:lnTo>
                    <a:pt x="13779" y="19483"/>
                  </a:lnTo>
                  <a:lnTo>
                    <a:pt x="15973" y="16894"/>
                  </a:lnTo>
                  <a:lnTo>
                    <a:pt x="17421" y="15841"/>
                  </a:lnTo>
                  <a:lnTo>
                    <a:pt x="17421" y="15797"/>
                  </a:lnTo>
                  <a:lnTo>
                    <a:pt x="18518" y="14481"/>
                  </a:lnTo>
                  <a:lnTo>
                    <a:pt x="20405" y="11980"/>
                  </a:lnTo>
                  <a:lnTo>
                    <a:pt x="21151" y="11190"/>
                  </a:lnTo>
                  <a:lnTo>
                    <a:pt x="24091" y="9435"/>
                  </a:lnTo>
                  <a:lnTo>
                    <a:pt x="26110" y="7679"/>
                  </a:lnTo>
                  <a:lnTo>
                    <a:pt x="28611" y="5222"/>
                  </a:lnTo>
                  <a:lnTo>
                    <a:pt x="30717" y="2897"/>
                  </a:lnTo>
                  <a:lnTo>
                    <a:pt x="31726" y="2063"/>
                  </a:lnTo>
                  <a:lnTo>
                    <a:pt x="34666" y="351"/>
                  </a:lnTo>
                  <a:lnTo>
                    <a:pt x="34710" y="308"/>
                  </a:lnTo>
                  <a:lnTo>
                    <a:pt x="34754" y="220"/>
                  </a:lnTo>
                  <a:lnTo>
                    <a:pt x="34754" y="176"/>
                  </a:lnTo>
                  <a:lnTo>
                    <a:pt x="34754" y="88"/>
                  </a:lnTo>
                  <a:lnTo>
                    <a:pt x="34710" y="44"/>
                  </a:lnTo>
                  <a:lnTo>
                    <a:pt x="3462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7" name="Google Shape;867;p47"/>
            <p:cNvSpPr/>
            <p:nvPr/>
          </p:nvSpPr>
          <p:spPr>
            <a:xfrm>
              <a:off x="5251475" y="3288075"/>
              <a:ext cx="853500" cy="1173800"/>
            </a:xfrm>
            <a:custGeom>
              <a:avLst/>
              <a:gdLst/>
              <a:ahLst/>
              <a:cxnLst/>
              <a:rect l="l" t="t" r="r" b="b"/>
              <a:pathLst>
                <a:path w="34140" h="46952" extrusionOk="0">
                  <a:moveTo>
                    <a:pt x="33876" y="0"/>
                  </a:moveTo>
                  <a:lnTo>
                    <a:pt x="31462" y="1448"/>
                  </a:lnTo>
                  <a:lnTo>
                    <a:pt x="30453" y="2150"/>
                  </a:lnTo>
                  <a:lnTo>
                    <a:pt x="30409" y="2194"/>
                  </a:lnTo>
                  <a:lnTo>
                    <a:pt x="28478" y="4300"/>
                  </a:lnTo>
                  <a:lnTo>
                    <a:pt x="26460" y="6275"/>
                  </a:lnTo>
                  <a:lnTo>
                    <a:pt x="24836" y="7679"/>
                  </a:lnTo>
                  <a:lnTo>
                    <a:pt x="22774" y="9127"/>
                  </a:lnTo>
                  <a:lnTo>
                    <a:pt x="20931" y="10531"/>
                  </a:lnTo>
                  <a:lnTo>
                    <a:pt x="19658" y="11365"/>
                  </a:lnTo>
                  <a:lnTo>
                    <a:pt x="19615" y="11409"/>
                  </a:lnTo>
                  <a:lnTo>
                    <a:pt x="18649" y="12462"/>
                  </a:lnTo>
                  <a:lnTo>
                    <a:pt x="18649" y="12506"/>
                  </a:lnTo>
                  <a:lnTo>
                    <a:pt x="17157" y="14481"/>
                  </a:lnTo>
                  <a:lnTo>
                    <a:pt x="16543" y="15095"/>
                  </a:lnTo>
                  <a:lnTo>
                    <a:pt x="15534" y="15797"/>
                  </a:lnTo>
                  <a:lnTo>
                    <a:pt x="15490" y="15841"/>
                  </a:lnTo>
                  <a:lnTo>
                    <a:pt x="13954" y="17728"/>
                  </a:lnTo>
                  <a:lnTo>
                    <a:pt x="12111" y="20141"/>
                  </a:lnTo>
                  <a:lnTo>
                    <a:pt x="10707" y="22203"/>
                  </a:lnTo>
                  <a:lnTo>
                    <a:pt x="8381" y="26372"/>
                  </a:lnTo>
                  <a:lnTo>
                    <a:pt x="7591" y="27864"/>
                  </a:lnTo>
                  <a:lnTo>
                    <a:pt x="7372" y="28610"/>
                  </a:lnTo>
                  <a:lnTo>
                    <a:pt x="7372" y="28654"/>
                  </a:lnTo>
                  <a:lnTo>
                    <a:pt x="6802" y="34007"/>
                  </a:lnTo>
                  <a:lnTo>
                    <a:pt x="6582" y="36596"/>
                  </a:lnTo>
                  <a:lnTo>
                    <a:pt x="6363" y="38044"/>
                  </a:lnTo>
                  <a:lnTo>
                    <a:pt x="5485" y="39668"/>
                  </a:lnTo>
                  <a:lnTo>
                    <a:pt x="4300" y="41774"/>
                  </a:lnTo>
                  <a:lnTo>
                    <a:pt x="3467" y="43003"/>
                  </a:lnTo>
                  <a:lnTo>
                    <a:pt x="2019" y="44144"/>
                  </a:lnTo>
                  <a:lnTo>
                    <a:pt x="1975" y="44144"/>
                  </a:lnTo>
                  <a:lnTo>
                    <a:pt x="44" y="46645"/>
                  </a:lnTo>
                  <a:lnTo>
                    <a:pt x="0" y="46733"/>
                  </a:lnTo>
                  <a:lnTo>
                    <a:pt x="0" y="46776"/>
                  </a:lnTo>
                  <a:lnTo>
                    <a:pt x="44" y="46864"/>
                  </a:lnTo>
                  <a:lnTo>
                    <a:pt x="88" y="46908"/>
                  </a:lnTo>
                  <a:lnTo>
                    <a:pt x="176" y="46952"/>
                  </a:lnTo>
                  <a:lnTo>
                    <a:pt x="263" y="46908"/>
                  </a:lnTo>
                  <a:lnTo>
                    <a:pt x="307" y="46864"/>
                  </a:lnTo>
                  <a:lnTo>
                    <a:pt x="2238" y="44407"/>
                  </a:lnTo>
                  <a:lnTo>
                    <a:pt x="3686" y="43266"/>
                  </a:lnTo>
                  <a:lnTo>
                    <a:pt x="3730" y="43222"/>
                  </a:lnTo>
                  <a:lnTo>
                    <a:pt x="4607" y="41950"/>
                  </a:lnTo>
                  <a:lnTo>
                    <a:pt x="5792" y="39799"/>
                  </a:lnTo>
                  <a:lnTo>
                    <a:pt x="6714" y="38176"/>
                  </a:lnTo>
                  <a:lnTo>
                    <a:pt x="6714" y="38132"/>
                  </a:lnTo>
                  <a:lnTo>
                    <a:pt x="6933" y="36640"/>
                  </a:lnTo>
                  <a:lnTo>
                    <a:pt x="7153" y="34007"/>
                  </a:lnTo>
                  <a:lnTo>
                    <a:pt x="7723" y="28698"/>
                  </a:lnTo>
                  <a:lnTo>
                    <a:pt x="7942" y="27996"/>
                  </a:lnTo>
                  <a:lnTo>
                    <a:pt x="8688" y="26548"/>
                  </a:lnTo>
                  <a:lnTo>
                    <a:pt x="11014" y="22423"/>
                  </a:lnTo>
                  <a:lnTo>
                    <a:pt x="12418" y="20361"/>
                  </a:lnTo>
                  <a:lnTo>
                    <a:pt x="14217" y="17947"/>
                  </a:lnTo>
                  <a:lnTo>
                    <a:pt x="15753" y="16060"/>
                  </a:lnTo>
                  <a:lnTo>
                    <a:pt x="16762" y="15358"/>
                  </a:lnTo>
                  <a:lnTo>
                    <a:pt x="16806" y="15358"/>
                  </a:lnTo>
                  <a:lnTo>
                    <a:pt x="17421" y="14744"/>
                  </a:lnTo>
                  <a:lnTo>
                    <a:pt x="17464" y="14700"/>
                  </a:lnTo>
                  <a:lnTo>
                    <a:pt x="18913" y="12725"/>
                  </a:lnTo>
                  <a:lnTo>
                    <a:pt x="19878" y="11672"/>
                  </a:lnTo>
                  <a:lnTo>
                    <a:pt x="21150" y="10838"/>
                  </a:lnTo>
                  <a:lnTo>
                    <a:pt x="22993" y="9390"/>
                  </a:lnTo>
                  <a:lnTo>
                    <a:pt x="25056" y="7986"/>
                  </a:lnTo>
                  <a:lnTo>
                    <a:pt x="25056" y="7942"/>
                  </a:lnTo>
                  <a:lnTo>
                    <a:pt x="26679" y="6538"/>
                  </a:lnTo>
                  <a:lnTo>
                    <a:pt x="28698" y="4564"/>
                  </a:lnTo>
                  <a:lnTo>
                    <a:pt x="30629" y="2457"/>
                  </a:lnTo>
                  <a:lnTo>
                    <a:pt x="31682" y="1755"/>
                  </a:lnTo>
                  <a:lnTo>
                    <a:pt x="34051" y="307"/>
                  </a:lnTo>
                  <a:lnTo>
                    <a:pt x="34095" y="263"/>
                  </a:lnTo>
                  <a:lnTo>
                    <a:pt x="34139" y="176"/>
                  </a:lnTo>
                  <a:lnTo>
                    <a:pt x="34139" y="132"/>
                  </a:lnTo>
                  <a:lnTo>
                    <a:pt x="34139" y="44"/>
                  </a:lnTo>
                  <a:lnTo>
                    <a:pt x="3405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47"/>
            <p:cNvSpPr/>
            <p:nvPr/>
          </p:nvSpPr>
          <p:spPr>
            <a:xfrm>
              <a:off x="5242675" y="3261725"/>
              <a:ext cx="833775" cy="1184800"/>
            </a:xfrm>
            <a:custGeom>
              <a:avLst/>
              <a:gdLst/>
              <a:ahLst/>
              <a:cxnLst/>
              <a:rect l="l" t="t" r="r" b="b"/>
              <a:pathLst>
                <a:path w="33351" h="47392" extrusionOk="0">
                  <a:moveTo>
                    <a:pt x="33175" y="1"/>
                  </a:moveTo>
                  <a:lnTo>
                    <a:pt x="33087" y="45"/>
                  </a:lnTo>
                  <a:lnTo>
                    <a:pt x="31244" y="1230"/>
                  </a:lnTo>
                  <a:lnTo>
                    <a:pt x="30147" y="1888"/>
                  </a:lnTo>
                  <a:lnTo>
                    <a:pt x="30103" y="1932"/>
                  </a:lnTo>
                  <a:lnTo>
                    <a:pt x="26900" y="5179"/>
                  </a:lnTo>
                  <a:lnTo>
                    <a:pt x="22775" y="8426"/>
                  </a:lnTo>
                  <a:lnTo>
                    <a:pt x="19703" y="10839"/>
                  </a:lnTo>
                  <a:lnTo>
                    <a:pt x="18255" y="11936"/>
                  </a:lnTo>
                  <a:lnTo>
                    <a:pt x="18211" y="11936"/>
                  </a:lnTo>
                  <a:lnTo>
                    <a:pt x="16632" y="13999"/>
                  </a:lnTo>
                  <a:lnTo>
                    <a:pt x="15666" y="14745"/>
                  </a:lnTo>
                  <a:lnTo>
                    <a:pt x="15622" y="14789"/>
                  </a:lnTo>
                  <a:lnTo>
                    <a:pt x="11936" y="19396"/>
                  </a:lnTo>
                  <a:lnTo>
                    <a:pt x="10664" y="21107"/>
                  </a:lnTo>
                  <a:lnTo>
                    <a:pt x="9084" y="23257"/>
                  </a:lnTo>
                  <a:lnTo>
                    <a:pt x="9084" y="23301"/>
                  </a:lnTo>
                  <a:lnTo>
                    <a:pt x="7680" y="25803"/>
                  </a:lnTo>
                  <a:lnTo>
                    <a:pt x="6671" y="27733"/>
                  </a:lnTo>
                  <a:lnTo>
                    <a:pt x="6627" y="27777"/>
                  </a:lnTo>
                  <a:lnTo>
                    <a:pt x="6056" y="32077"/>
                  </a:lnTo>
                  <a:lnTo>
                    <a:pt x="4784" y="40108"/>
                  </a:lnTo>
                  <a:lnTo>
                    <a:pt x="4345" y="41205"/>
                  </a:lnTo>
                  <a:lnTo>
                    <a:pt x="3248" y="43135"/>
                  </a:lnTo>
                  <a:lnTo>
                    <a:pt x="2195" y="44188"/>
                  </a:lnTo>
                  <a:lnTo>
                    <a:pt x="2151" y="44188"/>
                  </a:lnTo>
                  <a:lnTo>
                    <a:pt x="835" y="45987"/>
                  </a:lnTo>
                  <a:lnTo>
                    <a:pt x="1" y="47128"/>
                  </a:lnTo>
                  <a:lnTo>
                    <a:pt x="1" y="47172"/>
                  </a:lnTo>
                  <a:lnTo>
                    <a:pt x="1" y="47260"/>
                  </a:lnTo>
                  <a:lnTo>
                    <a:pt x="1" y="47304"/>
                  </a:lnTo>
                  <a:lnTo>
                    <a:pt x="45" y="47348"/>
                  </a:lnTo>
                  <a:lnTo>
                    <a:pt x="176" y="47392"/>
                  </a:lnTo>
                  <a:lnTo>
                    <a:pt x="220" y="47392"/>
                  </a:lnTo>
                  <a:lnTo>
                    <a:pt x="308" y="47304"/>
                  </a:lnTo>
                  <a:lnTo>
                    <a:pt x="1142" y="46207"/>
                  </a:lnTo>
                  <a:lnTo>
                    <a:pt x="2458" y="44408"/>
                  </a:lnTo>
                  <a:lnTo>
                    <a:pt x="3511" y="43355"/>
                  </a:lnTo>
                  <a:lnTo>
                    <a:pt x="3511" y="43311"/>
                  </a:lnTo>
                  <a:lnTo>
                    <a:pt x="4652" y="41380"/>
                  </a:lnTo>
                  <a:lnTo>
                    <a:pt x="4696" y="41336"/>
                  </a:lnTo>
                  <a:lnTo>
                    <a:pt x="5135" y="40239"/>
                  </a:lnTo>
                  <a:lnTo>
                    <a:pt x="5135" y="40195"/>
                  </a:lnTo>
                  <a:lnTo>
                    <a:pt x="6408" y="32121"/>
                  </a:lnTo>
                  <a:lnTo>
                    <a:pt x="6978" y="27865"/>
                  </a:lnTo>
                  <a:lnTo>
                    <a:pt x="7987" y="25934"/>
                  </a:lnTo>
                  <a:lnTo>
                    <a:pt x="9391" y="23477"/>
                  </a:lnTo>
                  <a:lnTo>
                    <a:pt x="10927" y="21327"/>
                  </a:lnTo>
                  <a:lnTo>
                    <a:pt x="12200" y="19615"/>
                  </a:lnTo>
                  <a:lnTo>
                    <a:pt x="15886" y="15008"/>
                  </a:lnTo>
                  <a:lnTo>
                    <a:pt x="16851" y="14262"/>
                  </a:lnTo>
                  <a:lnTo>
                    <a:pt x="16895" y="14218"/>
                  </a:lnTo>
                  <a:lnTo>
                    <a:pt x="18475" y="12200"/>
                  </a:lnTo>
                  <a:lnTo>
                    <a:pt x="19923" y="11103"/>
                  </a:lnTo>
                  <a:lnTo>
                    <a:pt x="22994" y="8689"/>
                  </a:lnTo>
                  <a:lnTo>
                    <a:pt x="27119" y="5442"/>
                  </a:lnTo>
                  <a:lnTo>
                    <a:pt x="27163" y="5442"/>
                  </a:lnTo>
                  <a:lnTo>
                    <a:pt x="30366" y="2195"/>
                  </a:lnTo>
                  <a:lnTo>
                    <a:pt x="31419" y="1537"/>
                  </a:lnTo>
                  <a:lnTo>
                    <a:pt x="33306" y="352"/>
                  </a:lnTo>
                  <a:lnTo>
                    <a:pt x="33350" y="308"/>
                  </a:lnTo>
                  <a:lnTo>
                    <a:pt x="33350" y="220"/>
                  </a:lnTo>
                  <a:lnTo>
                    <a:pt x="33350" y="176"/>
                  </a:lnTo>
                  <a:lnTo>
                    <a:pt x="33350" y="89"/>
                  </a:lnTo>
                  <a:lnTo>
                    <a:pt x="33306" y="45"/>
                  </a:lnTo>
                  <a:lnTo>
                    <a:pt x="332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47"/>
            <p:cNvSpPr/>
            <p:nvPr/>
          </p:nvSpPr>
          <p:spPr>
            <a:xfrm>
              <a:off x="5230625" y="3236500"/>
              <a:ext cx="817300" cy="1199050"/>
            </a:xfrm>
            <a:custGeom>
              <a:avLst/>
              <a:gdLst/>
              <a:ahLst/>
              <a:cxnLst/>
              <a:rect l="l" t="t" r="r" b="b"/>
              <a:pathLst>
                <a:path w="32692" h="47962" extrusionOk="0">
                  <a:moveTo>
                    <a:pt x="32428" y="1"/>
                  </a:moveTo>
                  <a:lnTo>
                    <a:pt x="30146" y="1536"/>
                  </a:lnTo>
                  <a:lnTo>
                    <a:pt x="30102" y="1580"/>
                  </a:lnTo>
                  <a:lnTo>
                    <a:pt x="27513" y="4038"/>
                  </a:lnTo>
                  <a:lnTo>
                    <a:pt x="22906" y="7724"/>
                  </a:lnTo>
                  <a:lnTo>
                    <a:pt x="20624" y="9523"/>
                  </a:lnTo>
                  <a:lnTo>
                    <a:pt x="18693" y="11102"/>
                  </a:lnTo>
                  <a:lnTo>
                    <a:pt x="17070" y="12287"/>
                  </a:lnTo>
                  <a:lnTo>
                    <a:pt x="17070" y="12331"/>
                  </a:lnTo>
                  <a:lnTo>
                    <a:pt x="16280" y="13253"/>
                  </a:lnTo>
                  <a:lnTo>
                    <a:pt x="15622" y="13867"/>
                  </a:lnTo>
                  <a:lnTo>
                    <a:pt x="15578" y="13911"/>
                  </a:lnTo>
                  <a:lnTo>
                    <a:pt x="12770" y="17509"/>
                  </a:lnTo>
                  <a:lnTo>
                    <a:pt x="10927" y="19878"/>
                  </a:lnTo>
                  <a:lnTo>
                    <a:pt x="7592" y="24310"/>
                  </a:lnTo>
                  <a:lnTo>
                    <a:pt x="5880" y="27514"/>
                  </a:lnTo>
                  <a:lnTo>
                    <a:pt x="5836" y="27558"/>
                  </a:lnTo>
                  <a:lnTo>
                    <a:pt x="5178" y="32121"/>
                  </a:lnTo>
                  <a:lnTo>
                    <a:pt x="4652" y="35851"/>
                  </a:lnTo>
                  <a:lnTo>
                    <a:pt x="4125" y="39274"/>
                  </a:lnTo>
                  <a:lnTo>
                    <a:pt x="3598" y="41731"/>
                  </a:lnTo>
                  <a:lnTo>
                    <a:pt x="3116" y="43091"/>
                  </a:lnTo>
                  <a:lnTo>
                    <a:pt x="527" y="47040"/>
                  </a:lnTo>
                  <a:lnTo>
                    <a:pt x="44" y="47699"/>
                  </a:lnTo>
                  <a:lnTo>
                    <a:pt x="0" y="47786"/>
                  </a:lnTo>
                  <a:lnTo>
                    <a:pt x="0" y="47830"/>
                  </a:lnTo>
                  <a:lnTo>
                    <a:pt x="44" y="47918"/>
                  </a:lnTo>
                  <a:lnTo>
                    <a:pt x="88" y="47962"/>
                  </a:lnTo>
                  <a:lnTo>
                    <a:pt x="264" y="47962"/>
                  </a:lnTo>
                  <a:lnTo>
                    <a:pt x="351" y="47918"/>
                  </a:lnTo>
                  <a:lnTo>
                    <a:pt x="790" y="47260"/>
                  </a:lnTo>
                  <a:lnTo>
                    <a:pt x="3423" y="43267"/>
                  </a:lnTo>
                  <a:lnTo>
                    <a:pt x="3467" y="43223"/>
                  </a:lnTo>
                  <a:lnTo>
                    <a:pt x="3906" y="41862"/>
                  </a:lnTo>
                  <a:lnTo>
                    <a:pt x="3950" y="41819"/>
                  </a:lnTo>
                  <a:lnTo>
                    <a:pt x="4476" y="39317"/>
                  </a:lnTo>
                  <a:lnTo>
                    <a:pt x="4959" y="35895"/>
                  </a:lnTo>
                  <a:lnTo>
                    <a:pt x="5529" y="32165"/>
                  </a:lnTo>
                  <a:lnTo>
                    <a:pt x="6187" y="27645"/>
                  </a:lnTo>
                  <a:lnTo>
                    <a:pt x="7899" y="24486"/>
                  </a:lnTo>
                  <a:lnTo>
                    <a:pt x="11190" y="20098"/>
                  </a:lnTo>
                  <a:lnTo>
                    <a:pt x="13033" y="17728"/>
                  </a:lnTo>
                  <a:lnTo>
                    <a:pt x="15841" y="14130"/>
                  </a:lnTo>
                  <a:lnTo>
                    <a:pt x="16543" y="13516"/>
                  </a:lnTo>
                  <a:lnTo>
                    <a:pt x="16543" y="13472"/>
                  </a:lnTo>
                  <a:lnTo>
                    <a:pt x="17289" y="12594"/>
                  </a:lnTo>
                  <a:lnTo>
                    <a:pt x="18913" y="11366"/>
                  </a:lnTo>
                  <a:lnTo>
                    <a:pt x="20844" y="9786"/>
                  </a:lnTo>
                  <a:lnTo>
                    <a:pt x="23125" y="7987"/>
                  </a:lnTo>
                  <a:lnTo>
                    <a:pt x="27733" y="4301"/>
                  </a:lnTo>
                  <a:lnTo>
                    <a:pt x="30322" y="1844"/>
                  </a:lnTo>
                  <a:lnTo>
                    <a:pt x="32604" y="308"/>
                  </a:lnTo>
                  <a:lnTo>
                    <a:pt x="32647" y="264"/>
                  </a:lnTo>
                  <a:lnTo>
                    <a:pt x="32691" y="220"/>
                  </a:lnTo>
                  <a:lnTo>
                    <a:pt x="32691" y="132"/>
                  </a:lnTo>
                  <a:lnTo>
                    <a:pt x="32647" y="88"/>
                  </a:lnTo>
                  <a:lnTo>
                    <a:pt x="326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47"/>
            <p:cNvSpPr/>
            <p:nvPr/>
          </p:nvSpPr>
          <p:spPr>
            <a:xfrm>
              <a:off x="5136275" y="3184950"/>
              <a:ext cx="854600" cy="1805700"/>
            </a:xfrm>
            <a:custGeom>
              <a:avLst/>
              <a:gdLst/>
              <a:ahLst/>
              <a:cxnLst/>
              <a:rect l="l" t="t" r="r" b="b"/>
              <a:pathLst>
                <a:path w="34184" h="72228" extrusionOk="0">
                  <a:moveTo>
                    <a:pt x="34052" y="0"/>
                  </a:moveTo>
                  <a:lnTo>
                    <a:pt x="33964" y="44"/>
                  </a:lnTo>
                  <a:lnTo>
                    <a:pt x="33920" y="44"/>
                  </a:lnTo>
                  <a:lnTo>
                    <a:pt x="30015" y="3072"/>
                  </a:lnTo>
                  <a:lnTo>
                    <a:pt x="25978" y="6319"/>
                  </a:lnTo>
                  <a:lnTo>
                    <a:pt x="23257" y="8513"/>
                  </a:lnTo>
                  <a:lnTo>
                    <a:pt x="20975" y="10400"/>
                  </a:lnTo>
                  <a:lnTo>
                    <a:pt x="19659" y="11453"/>
                  </a:lnTo>
                  <a:lnTo>
                    <a:pt x="16675" y="13340"/>
                  </a:lnTo>
                  <a:lnTo>
                    <a:pt x="16675" y="13384"/>
                  </a:lnTo>
                  <a:lnTo>
                    <a:pt x="15534" y="14656"/>
                  </a:lnTo>
                  <a:lnTo>
                    <a:pt x="14657" y="15885"/>
                  </a:lnTo>
                  <a:lnTo>
                    <a:pt x="13779" y="17114"/>
                  </a:lnTo>
                  <a:lnTo>
                    <a:pt x="12199" y="19615"/>
                  </a:lnTo>
                  <a:lnTo>
                    <a:pt x="10488" y="22248"/>
                  </a:lnTo>
                  <a:lnTo>
                    <a:pt x="9567" y="23564"/>
                  </a:lnTo>
                  <a:lnTo>
                    <a:pt x="8601" y="24837"/>
                  </a:lnTo>
                  <a:lnTo>
                    <a:pt x="7197" y="26811"/>
                  </a:lnTo>
                  <a:lnTo>
                    <a:pt x="7197" y="26899"/>
                  </a:lnTo>
                  <a:lnTo>
                    <a:pt x="6802" y="29005"/>
                  </a:lnTo>
                  <a:lnTo>
                    <a:pt x="6188" y="33876"/>
                  </a:lnTo>
                  <a:lnTo>
                    <a:pt x="5705" y="37386"/>
                  </a:lnTo>
                  <a:lnTo>
                    <a:pt x="5266" y="40502"/>
                  </a:lnTo>
                  <a:lnTo>
                    <a:pt x="4564" y="43793"/>
                  </a:lnTo>
                  <a:lnTo>
                    <a:pt x="3730" y="47479"/>
                  </a:lnTo>
                  <a:lnTo>
                    <a:pt x="1624" y="50814"/>
                  </a:lnTo>
                  <a:lnTo>
                    <a:pt x="878" y="52262"/>
                  </a:lnTo>
                  <a:lnTo>
                    <a:pt x="834" y="52350"/>
                  </a:lnTo>
                  <a:lnTo>
                    <a:pt x="527" y="54807"/>
                  </a:lnTo>
                  <a:lnTo>
                    <a:pt x="264" y="57527"/>
                  </a:lnTo>
                  <a:lnTo>
                    <a:pt x="1" y="59458"/>
                  </a:lnTo>
                  <a:lnTo>
                    <a:pt x="1" y="59502"/>
                  </a:lnTo>
                  <a:lnTo>
                    <a:pt x="1" y="59590"/>
                  </a:lnTo>
                  <a:lnTo>
                    <a:pt x="2414" y="62837"/>
                  </a:lnTo>
                  <a:lnTo>
                    <a:pt x="3774" y="64943"/>
                  </a:lnTo>
                  <a:lnTo>
                    <a:pt x="4608" y="66216"/>
                  </a:lnTo>
                  <a:lnTo>
                    <a:pt x="6275" y="68190"/>
                  </a:lnTo>
                  <a:lnTo>
                    <a:pt x="9391" y="71701"/>
                  </a:lnTo>
                  <a:lnTo>
                    <a:pt x="9435" y="71701"/>
                  </a:lnTo>
                  <a:lnTo>
                    <a:pt x="10093" y="72183"/>
                  </a:lnTo>
                  <a:lnTo>
                    <a:pt x="10181" y="72227"/>
                  </a:lnTo>
                  <a:lnTo>
                    <a:pt x="10707" y="72227"/>
                  </a:lnTo>
                  <a:lnTo>
                    <a:pt x="10751" y="72183"/>
                  </a:lnTo>
                  <a:lnTo>
                    <a:pt x="10839" y="72140"/>
                  </a:lnTo>
                  <a:lnTo>
                    <a:pt x="11804" y="71043"/>
                  </a:lnTo>
                  <a:lnTo>
                    <a:pt x="11848" y="70955"/>
                  </a:lnTo>
                  <a:lnTo>
                    <a:pt x="11848" y="70911"/>
                  </a:lnTo>
                  <a:lnTo>
                    <a:pt x="11804" y="70823"/>
                  </a:lnTo>
                  <a:lnTo>
                    <a:pt x="11804" y="70779"/>
                  </a:lnTo>
                  <a:lnTo>
                    <a:pt x="11717" y="70735"/>
                  </a:lnTo>
                  <a:lnTo>
                    <a:pt x="11585" y="70735"/>
                  </a:lnTo>
                  <a:lnTo>
                    <a:pt x="11541" y="70779"/>
                  </a:lnTo>
                  <a:lnTo>
                    <a:pt x="10620" y="71876"/>
                  </a:lnTo>
                  <a:lnTo>
                    <a:pt x="10269" y="71876"/>
                  </a:lnTo>
                  <a:lnTo>
                    <a:pt x="9654" y="71437"/>
                  </a:lnTo>
                  <a:lnTo>
                    <a:pt x="6539" y="67971"/>
                  </a:lnTo>
                  <a:lnTo>
                    <a:pt x="4915" y="65996"/>
                  </a:lnTo>
                  <a:lnTo>
                    <a:pt x="4038" y="64768"/>
                  </a:lnTo>
                  <a:lnTo>
                    <a:pt x="2677" y="62618"/>
                  </a:lnTo>
                  <a:lnTo>
                    <a:pt x="352" y="59414"/>
                  </a:lnTo>
                  <a:lnTo>
                    <a:pt x="615" y="57571"/>
                  </a:lnTo>
                  <a:lnTo>
                    <a:pt x="878" y="54851"/>
                  </a:lnTo>
                  <a:lnTo>
                    <a:pt x="1185" y="52393"/>
                  </a:lnTo>
                  <a:lnTo>
                    <a:pt x="1931" y="50989"/>
                  </a:lnTo>
                  <a:lnTo>
                    <a:pt x="4038" y="47654"/>
                  </a:lnTo>
                  <a:lnTo>
                    <a:pt x="4038" y="47567"/>
                  </a:lnTo>
                  <a:lnTo>
                    <a:pt x="4915" y="43837"/>
                  </a:lnTo>
                  <a:lnTo>
                    <a:pt x="5617" y="40546"/>
                  </a:lnTo>
                  <a:lnTo>
                    <a:pt x="6056" y="37430"/>
                  </a:lnTo>
                  <a:lnTo>
                    <a:pt x="6495" y="33920"/>
                  </a:lnTo>
                  <a:lnTo>
                    <a:pt x="7109" y="29093"/>
                  </a:lnTo>
                  <a:lnTo>
                    <a:pt x="7504" y="26987"/>
                  </a:lnTo>
                  <a:lnTo>
                    <a:pt x="8908" y="25056"/>
                  </a:lnTo>
                  <a:lnTo>
                    <a:pt x="9830" y="23783"/>
                  </a:lnTo>
                  <a:lnTo>
                    <a:pt x="10751" y="22467"/>
                  </a:lnTo>
                  <a:lnTo>
                    <a:pt x="12463" y="19790"/>
                  </a:lnTo>
                  <a:lnTo>
                    <a:pt x="14086" y="17289"/>
                  </a:lnTo>
                  <a:lnTo>
                    <a:pt x="14920" y="16060"/>
                  </a:lnTo>
                  <a:lnTo>
                    <a:pt x="15798" y="14876"/>
                  </a:lnTo>
                  <a:lnTo>
                    <a:pt x="16895" y="13647"/>
                  </a:lnTo>
                  <a:lnTo>
                    <a:pt x="19835" y="11760"/>
                  </a:lnTo>
                  <a:lnTo>
                    <a:pt x="19878" y="11760"/>
                  </a:lnTo>
                  <a:lnTo>
                    <a:pt x="21195" y="10663"/>
                  </a:lnTo>
                  <a:lnTo>
                    <a:pt x="23477" y="8820"/>
                  </a:lnTo>
                  <a:lnTo>
                    <a:pt x="26241" y="6626"/>
                  </a:lnTo>
                  <a:lnTo>
                    <a:pt x="30234" y="3379"/>
                  </a:lnTo>
                  <a:lnTo>
                    <a:pt x="34140" y="351"/>
                  </a:lnTo>
                  <a:lnTo>
                    <a:pt x="34183" y="264"/>
                  </a:lnTo>
                  <a:lnTo>
                    <a:pt x="34183" y="220"/>
                  </a:lnTo>
                  <a:lnTo>
                    <a:pt x="34183" y="132"/>
                  </a:lnTo>
                  <a:lnTo>
                    <a:pt x="34183" y="88"/>
                  </a:lnTo>
                  <a:lnTo>
                    <a:pt x="34096" y="44"/>
                  </a:lnTo>
                  <a:lnTo>
                    <a:pt x="3405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1" name="Google Shape;871;p47"/>
            <p:cNvSpPr/>
            <p:nvPr/>
          </p:nvSpPr>
          <p:spPr>
            <a:xfrm>
              <a:off x="5101175" y="3159725"/>
              <a:ext cx="862275" cy="1886875"/>
            </a:xfrm>
            <a:custGeom>
              <a:avLst/>
              <a:gdLst/>
              <a:ahLst/>
              <a:cxnLst/>
              <a:rect l="l" t="t" r="r" b="b"/>
              <a:pathLst>
                <a:path w="34491" h="75475" extrusionOk="0">
                  <a:moveTo>
                    <a:pt x="34271" y="0"/>
                  </a:moveTo>
                  <a:lnTo>
                    <a:pt x="34183" y="44"/>
                  </a:lnTo>
                  <a:lnTo>
                    <a:pt x="31287" y="2238"/>
                  </a:lnTo>
                  <a:lnTo>
                    <a:pt x="22555" y="9303"/>
                  </a:lnTo>
                  <a:lnTo>
                    <a:pt x="19834" y="11409"/>
                  </a:lnTo>
                  <a:lnTo>
                    <a:pt x="17509" y="12506"/>
                  </a:lnTo>
                  <a:lnTo>
                    <a:pt x="16938" y="12813"/>
                  </a:lnTo>
                  <a:lnTo>
                    <a:pt x="16456" y="13164"/>
                  </a:lnTo>
                  <a:lnTo>
                    <a:pt x="15929" y="13515"/>
                  </a:lnTo>
                  <a:lnTo>
                    <a:pt x="15446" y="13910"/>
                  </a:lnTo>
                  <a:lnTo>
                    <a:pt x="14964" y="14393"/>
                  </a:lnTo>
                  <a:lnTo>
                    <a:pt x="14481" y="14875"/>
                  </a:lnTo>
                  <a:lnTo>
                    <a:pt x="13559" y="15885"/>
                  </a:lnTo>
                  <a:lnTo>
                    <a:pt x="12726" y="17026"/>
                  </a:lnTo>
                  <a:lnTo>
                    <a:pt x="11892" y="18210"/>
                  </a:lnTo>
                  <a:lnTo>
                    <a:pt x="11058" y="19483"/>
                  </a:lnTo>
                  <a:lnTo>
                    <a:pt x="10268" y="20712"/>
                  </a:lnTo>
                  <a:lnTo>
                    <a:pt x="9479" y="21940"/>
                  </a:lnTo>
                  <a:lnTo>
                    <a:pt x="8733" y="23125"/>
                  </a:lnTo>
                  <a:lnTo>
                    <a:pt x="7943" y="24222"/>
                  </a:lnTo>
                  <a:lnTo>
                    <a:pt x="7197" y="25187"/>
                  </a:lnTo>
                  <a:lnTo>
                    <a:pt x="7153" y="25275"/>
                  </a:lnTo>
                  <a:lnTo>
                    <a:pt x="6846" y="26240"/>
                  </a:lnTo>
                  <a:lnTo>
                    <a:pt x="6846" y="26328"/>
                  </a:lnTo>
                  <a:lnTo>
                    <a:pt x="7021" y="27513"/>
                  </a:lnTo>
                  <a:lnTo>
                    <a:pt x="6319" y="33876"/>
                  </a:lnTo>
                  <a:lnTo>
                    <a:pt x="5836" y="37605"/>
                  </a:lnTo>
                  <a:lnTo>
                    <a:pt x="5398" y="40896"/>
                  </a:lnTo>
                  <a:lnTo>
                    <a:pt x="5047" y="43003"/>
                  </a:lnTo>
                  <a:lnTo>
                    <a:pt x="3950" y="47522"/>
                  </a:lnTo>
                  <a:lnTo>
                    <a:pt x="3423" y="49716"/>
                  </a:lnTo>
                  <a:lnTo>
                    <a:pt x="1756" y="52964"/>
                  </a:lnTo>
                  <a:lnTo>
                    <a:pt x="1712" y="53007"/>
                  </a:lnTo>
                  <a:lnTo>
                    <a:pt x="1229" y="56957"/>
                  </a:lnTo>
                  <a:lnTo>
                    <a:pt x="88" y="61345"/>
                  </a:lnTo>
                  <a:lnTo>
                    <a:pt x="0" y="62398"/>
                  </a:lnTo>
                  <a:lnTo>
                    <a:pt x="44" y="62529"/>
                  </a:lnTo>
                  <a:lnTo>
                    <a:pt x="1843" y="64811"/>
                  </a:lnTo>
                  <a:lnTo>
                    <a:pt x="4739" y="68146"/>
                  </a:lnTo>
                  <a:lnTo>
                    <a:pt x="6144" y="69814"/>
                  </a:lnTo>
                  <a:lnTo>
                    <a:pt x="8250" y="72095"/>
                  </a:lnTo>
                  <a:lnTo>
                    <a:pt x="9830" y="74026"/>
                  </a:lnTo>
                  <a:lnTo>
                    <a:pt x="10927" y="75386"/>
                  </a:lnTo>
                  <a:lnTo>
                    <a:pt x="11014" y="75430"/>
                  </a:lnTo>
                  <a:lnTo>
                    <a:pt x="11058" y="75474"/>
                  </a:lnTo>
                  <a:lnTo>
                    <a:pt x="11146" y="75430"/>
                  </a:lnTo>
                  <a:lnTo>
                    <a:pt x="11365" y="75343"/>
                  </a:lnTo>
                  <a:lnTo>
                    <a:pt x="11453" y="75299"/>
                  </a:lnTo>
                  <a:lnTo>
                    <a:pt x="12462" y="73763"/>
                  </a:lnTo>
                  <a:lnTo>
                    <a:pt x="12506" y="73719"/>
                  </a:lnTo>
                  <a:lnTo>
                    <a:pt x="12506" y="73631"/>
                  </a:lnTo>
                  <a:lnTo>
                    <a:pt x="12462" y="73587"/>
                  </a:lnTo>
                  <a:lnTo>
                    <a:pt x="12419" y="73543"/>
                  </a:lnTo>
                  <a:lnTo>
                    <a:pt x="12375" y="73500"/>
                  </a:lnTo>
                  <a:lnTo>
                    <a:pt x="12287" y="73500"/>
                  </a:lnTo>
                  <a:lnTo>
                    <a:pt x="12243" y="73543"/>
                  </a:lnTo>
                  <a:lnTo>
                    <a:pt x="12199" y="73587"/>
                  </a:lnTo>
                  <a:lnTo>
                    <a:pt x="11190" y="75035"/>
                  </a:lnTo>
                  <a:lnTo>
                    <a:pt x="11146" y="75079"/>
                  </a:lnTo>
                  <a:lnTo>
                    <a:pt x="10093" y="73807"/>
                  </a:lnTo>
                  <a:lnTo>
                    <a:pt x="8513" y="71876"/>
                  </a:lnTo>
                  <a:lnTo>
                    <a:pt x="6407" y="69594"/>
                  </a:lnTo>
                  <a:lnTo>
                    <a:pt x="2151" y="64592"/>
                  </a:lnTo>
                  <a:lnTo>
                    <a:pt x="395" y="62354"/>
                  </a:lnTo>
                  <a:lnTo>
                    <a:pt x="439" y="61389"/>
                  </a:lnTo>
                  <a:lnTo>
                    <a:pt x="1580" y="57044"/>
                  </a:lnTo>
                  <a:lnTo>
                    <a:pt x="1580" y="57001"/>
                  </a:lnTo>
                  <a:lnTo>
                    <a:pt x="2063" y="53095"/>
                  </a:lnTo>
                  <a:lnTo>
                    <a:pt x="3774" y="49848"/>
                  </a:lnTo>
                  <a:lnTo>
                    <a:pt x="3774" y="49804"/>
                  </a:lnTo>
                  <a:lnTo>
                    <a:pt x="4301" y="47610"/>
                  </a:lnTo>
                  <a:lnTo>
                    <a:pt x="5398" y="43091"/>
                  </a:lnTo>
                  <a:lnTo>
                    <a:pt x="5749" y="40940"/>
                  </a:lnTo>
                  <a:lnTo>
                    <a:pt x="6188" y="37649"/>
                  </a:lnTo>
                  <a:lnTo>
                    <a:pt x="6670" y="33920"/>
                  </a:lnTo>
                  <a:lnTo>
                    <a:pt x="7372" y="27557"/>
                  </a:lnTo>
                  <a:lnTo>
                    <a:pt x="7372" y="27469"/>
                  </a:lnTo>
                  <a:lnTo>
                    <a:pt x="7197" y="26284"/>
                  </a:lnTo>
                  <a:lnTo>
                    <a:pt x="7460" y="25407"/>
                  </a:lnTo>
                  <a:lnTo>
                    <a:pt x="8250" y="24397"/>
                  </a:lnTo>
                  <a:lnTo>
                    <a:pt x="9040" y="23300"/>
                  </a:lnTo>
                  <a:lnTo>
                    <a:pt x="9786" y="22116"/>
                  </a:lnTo>
                  <a:lnTo>
                    <a:pt x="10576" y="20887"/>
                  </a:lnTo>
                  <a:lnTo>
                    <a:pt x="12155" y="18430"/>
                  </a:lnTo>
                  <a:lnTo>
                    <a:pt x="12989" y="17245"/>
                  </a:lnTo>
                  <a:lnTo>
                    <a:pt x="13823" y="16148"/>
                  </a:lnTo>
                  <a:lnTo>
                    <a:pt x="14700" y="15139"/>
                  </a:lnTo>
                  <a:lnTo>
                    <a:pt x="15183" y="14656"/>
                  </a:lnTo>
                  <a:lnTo>
                    <a:pt x="15622" y="14217"/>
                  </a:lnTo>
                  <a:lnTo>
                    <a:pt x="16105" y="13822"/>
                  </a:lnTo>
                  <a:lnTo>
                    <a:pt x="16631" y="13427"/>
                  </a:lnTo>
                  <a:lnTo>
                    <a:pt x="17114" y="13120"/>
                  </a:lnTo>
                  <a:lnTo>
                    <a:pt x="17640" y="12857"/>
                  </a:lnTo>
                  <a:lnTo>
                    <a:pt x="20010" y="11716"/>
                  </a:lnTo>
                  <a:lnTo>
                    <a:pt x="20054" y="11716"/>
                  </a:lnTo>
                  <a:lnTo>
                    <a:pt x="22774" y="9566"/>
                  </a:lnTo>
                  <a:lnTo>
                    <a:pt x="27865" y="5441"/>
                  </a:lnTo>
                  <a:lnTo>
                    <a:pt x="31507" y="2545"/>
                  </a:lnTo>
                  <a:lnTo>
                    <a:pt x="34403" y="307"/>
                  </a:lnTo>
                  <a:lnTo>
                    <a:pt x="34447" y="263"/>
                  </a:lnTo>
                  <a:lnTo>
                    <a:pt x="34490" y="219"/>
                  </a:lnTo>
                  <a:lnTo>
                    <a:pt x="34490" y="132"/>
                  </a:lnTo>
                  <a:lnTo>
                    <a:pt x="34447" y="88"/>
                  </a:lnTo>
                  <a:lnTo>
                    <a:pt x="34403" y="44"/>
                  </a:lnTo>
                  <a:lnTo>
                    <a:pt x="343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47"/>
            <p:cNvSpPr/>
            <p:nvPr/>
          </p:nvSpPr>
          <p:spPr>
            <a:xfrm>
              <a:off x="5644200" y="4235875"/>
              <a:ext cx="110825" cy="70225"/>
            </a:xfrm>
            <a:custGeom>
              <a:avLst/>
              <a:gdLst/>
              <a:ahLst/>
              <a:cxnLst/>
              <a:rect l="l" t="t" r="r" b="b"/>
              <a:pathLst>
                <a:path w="4433" h="2809" extrusionOk="0">
                  <a:moveTo>
                    <a:pt x="3116" y="352"/>
                  </a:moveTo>
                  <a:lnTo>
                    <a:pt x="3555" y="571"/>
                  </a:lnTo>
                  <a:lnTo>
                    <a:pt x="4081" y="1361"/>
                  </a:lnTo>
                  <a:lnTo>
                    <a:pt x="4037" y="2107"/>
                  </a:lnTo>
                  <a:lnTo>
                    <a:pt x="3862" y="2326"/>
                  </a:lnTo>
                  <a:lnTo>
                    <a:pt x="3511" y="2458"/>
                  </a:lnTo>
                  <a:lnTo>
                    <a:pt x="2370" y="2414"/>
                  </a:lnTo>
                  <a:lnTo>
                    <a:pt x="746" y="1844"/>
                  </a:lnTo>
                  <a:lnTo>
                    <a:pt x="351" y="1493"/>
                  </a:lnTo>
                  <a:lnTo>
                    <a:pt x="351" y="1449"/>
                  </a:lnTo>
                  <a:lnTo>
                    <a:pt x="658" y="1229"/>
                  </a:lnTo>
                  <a:lnTo>
                    <a:pt x="2107" y="396"/>
                  </a:lnTo>
                  <a:lnTo>
                    <a:pt x="3116" y="352"/>
                  </a:lnTo>
                  <a:close/>
                  <a:moveTo>
                    <a:pt x="3160" y="1"/>
                  </a:moveTo>
                  <a:lnTo>
                    <a:pt x="2063" y="45"/>
                  </a:lnTo>
                  <a:lnTo>
                    <a:pt x="1975" y="88"/>
                  </a:lnTo>
                  <a:lnTo>
                    <a:pt x="483" y="922"/>
                  </a:lnTo>
                  <a:lnTo>
                    <a:pt x="439" y="922"/>
                  </a:lnTo>
                  <a:lnTo>
                    <a:pt x="88" y="1229"/>
                  </a:lnTo>
                  <a:lnTo>
                    <a:pt x="44" y="1273"/>
                  </a:lnTo>
                  <a:lnTo>
                    <a:pt x="0" y="1361"/>
                  </a:lnTo>
                  <a:lnTo>
                    <a:pt x="0" y="1536"/>
                  </a:lnTo>
                  <a:lnTo>
                    <a:pt x="88" y="1668"/>
                  </a:lnTo>
                  <a:lnTo>
                    <a:pt x="527" y="2151"/>
                  </a:lnTo>
                  <a:lnTo>
                    <a:pt x="615" y="2195"/>
                  </a:lnTo>
                  <a:lnTo>
                    <a:pt x="2282" y="2721"/>
                  </a:lnTo>
                  <a:lnTo>
                    <a:pt x="2326" y="2765"/>
                  </a:lnTo>
                  <a:lnTo>
                    <a:pt x="3555" y="2809"/>
                  </a:lnTo>
                  <a:lnTo>
                    <a:pt x="3598" y="2809"/>
                  </a:lnTo>
                  <a:lnTo>
                    <a:pt x="4037" y="2633"/>
                  </a:lnTo>
                  <a:lnTo>
                    <a:pt x="4081" y="2590"/>
                  </a:lnTo>
                  <a:lnTo>
                    <a:pt x="4344" y="2326"/>
                  </a:lnTo>
                  <a:lnTo>
                    <a:pt x="4388" y="2195"/>
                  </a:lnTo>
                  <a:lnTo>
                    <a:pt x="4432" y="1361"/>
                  </a:lnTo>
                  <a:lnTo>
                    <a:pt x="4388" y="1229"/>
                  </a:lnTo>
                  <a:lnTo>
                    <a:pt x="3818" y="352"/>
                  </a:lnTo>
                  <a:lnTo>
                    <a:pt x="3730" y="308"/>
                  </a:lnTo>
                  <a:lnTo>
                    <a:pt x="324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47"/>
            <p:cNvSpPr/>
            <p:nvPr/>
          </p:nvSpPr>
          <p:spPr>
            <a:xfrm>
              <a:off x="5600325" y="4217225"/>
              <a:ext cx="172250" cy="154700"/>
            </a:xfrm>
            <a:custGeom>
              <a:avLst/>
              <a:gdLst/>
              <a:ahLst/>
              <a:cxnLst/>
              <a:rect l="l" t="t" r="r" b="b"/>
              <a:pathLst>
                <a:path w="6890" h="6188" extrusionOk="0">
                  <a:moveTo>
                    <a:pt x="4915" y="352"/>
                  </a:moveTo>
                  <a:lnTo>
                    <a:pt x="5704" y="703"/>
                  </a:lnTo>
                  <a:lnTo>
                    <a:pt x="5924" y="922"/>
                  </a:lnTo>
                  <a:lnTo>
                    <a:pt x="6494" y="2590"/>
                  </a:lnTo>
                  <a:lnTo>
                    <a:pt x="6538" y="5793"/>
                  </a:lnTo>
                  <a:lnTo>
                    <a:pt x="6494" y="5837"/>
                  </a:lnTo>
                  <a:lnTo>
                    <a:pt x="6143" y="5837"/>
                  </a:lnTo>
                  <a:lnTo>
                    <a:pt x="4651" y="5486"/>
                  </a:lnTo>
                  <a:lnTo>
                    <a:pt x="2589" y="4740"/>
                  </a:lnTo>
                  <a:lnTo>
                    <a:pt x="878" y="3906"/>
                  </a:lnTo>
                  <a:lnTo>
                    <a:pt x="570" y="3599"/>
                  </a:lnTo>
                  <a:lnTo>
                    <a:pt x="351" y="2853"/>
                  </a:lnTo>
                  <a:lnTo>
                    <a:pt x="570" y="2414"/>
                  </a:lnTo>
                  <a:lnTo>
                    <a:pt x="965" y="1975"/>
                  </a:lnTo>
                  <a:lnTo>
                    <a:pt x="2677" y="1010"/>
                  </a:lnTo>
                  <a:lnTo>
                    <a:pt x="4125" y="396"/>
                  </a:lnTo>
                  <a:lnTo>
                    <a:pt x="4915" y="352"/>
                  </a:lnTo>
                  <a:close/>
                  <a:moveTo>
                    <a:pt x="4915" y="1"/>
                  </a:moveTo>
                  <a:lnTo>
                    <a:pt x="4081" y="45"/>
                  </a:lnTo>
                  <a:lnTo>
                    <a:pt x="3993" y="45"/>
                  </a:lnTo>
                  <a:lnTo>
                    <a:pt x="2501" y="703"/>
                  </a:lnTo>
                  <a:lnTo>
                    <a:pt x="746" y="1668"/>
                  </a:lnTo>
                  <a:lnTo>
                    <a:pt x="702" y="1712"/>
                  </a:lnTo>
                  <a:lnTo>
                    <a:pt x="263" y="2195"/>
                  </a:lnTo>
                  <a:lnTo>
                    <a:pt x="263" y="2239"/>
                  </a:lnTo>
                  <a:lnTo>
                    <a:pt x="0" y="2765"/>
                  </a:lnTo>
                  <a:lnTo>
                    <a:pt x="0" y="2853"/>
                  </a:lnTo>
                  <a:lnTo>
                    <a:pt x="219" y="3730"/>
                  </a:lnTo>
                  <a:lnTo>
                    <a:pt x="263" y="3818"/>
                  </a:lnTo>
                  <a:lnTo>
                    <a:pt x="658" y="4169"/>
                  </a:lnTo>
                  <a:lnTo>
                    <a:pt x="702" y="4213"/>
                  </a:lnTo>
                  <a:lnTo>
                    <a:pt x="2457" y="5047"/>
                  </a:lnTo>
                  <a:lnTo>
                    <a:pt x="4564" y="5793"/>
                  </a:lnTo>
                  <a:lnTo>
                    <a:pt x="6099" y="6188"/>
                  </a:lnTo>
                  <a:lnTo>
                    <a:pt x="6538" y="6188"/>
                  </a:lnTo>
                  <a:lnTo>
                    <a:pt x="6626" y="6144"/>
                  </a:lnTo>
                  <a:lnTo>
                    <a:pt x="6802" y="6012"/>
                  </a:lnTo>
                  <a:lnTo>
                    <a:pt x="6889" y="5968"/>
                  </a:lnTo>
                  <a:lnTo>
                    <a:pt x="6889" y="5881"/>
                  </a:lnTo>
                  <a:lnTo>
                    <a:pt x="6845" y="2546"/>
                  </a:lnTo>
                  <a:lnTo>
                    <a:pt x="6802" y="2502"/>
                  </a:lnTo>
                  <a:lnTo>
                    <a:pt x="6231" y="791"/>
                  </a:lnTo>
                  <a:lnTo>
                    <a:pt x="6231" y="747"/>
                  </a:lnTo>
                  <a:lnTo>
                    <a:pt x="5968" y="439"/>
                  </a:lnTo>
                  <a:lnTo>
                    <a:pt x="5880" y="396"/>
                  </a:lnTo>
                  <a:lnTo>
                    <a:pt x="50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47"/>
            <p:cNvSpPr/>
            <p:nvPr/>
          </p:nvSpPr>
          <p:spPr>
            <a:xfrm>
              <a:off x="5555325" y="4199675"/>
              <a:ext cx="240275" cy="216125"/>
            </a:xfrm>
            <a:custGeom>
              <a:avLst/>
              <a:gdLst/>
              <a:ahLst/>
              <a:cxnLst/>
              <a:rect l="l" t="t" r="r" b="b"/>
              <a:pathLst>
                <a:path w="9611" h="8645" extrusionOk="0">
                  <a:moveTo>
                    <a:pt x="6715" y="352"/>
                  </a:moveTo>
                  <a:lnTo>
                    <a:pt x="7856" y="747"/>
                  </a:lnTo>
                  <a:lnTo>
                    <a:pt x="8207" y="1010"/>
                  </a:lnTo>
                  <a:lnTo>
                    <a:pt x="8865" y="3072"/>
                  </a:lnTo>
                  <a:lnTo>
                    <a:pt x="9260" y="6495"/>
                  </a:lnTo>
                  <a:lnTo>
                    <a:pt x="8953" y="7636"/>
                  </a:lnTo>
                  <a:lnTo>
                    <a:pt x="8645" y="8294"/>
                  </a:lnTo>
                  <a:lnTo>
                    <a:pt x="7987" y="8206"/>
                  </a:lnTo>
                  <a:lnTo>
                    <a:pt x="1054" y="6495"/>
                  </a:lnTo>
                  <a:lnTo>
                    <a:pt x="484" y="6144"/>
                  </a:lnTo>
                  <a:lnTo>
                    <a:pt x="396" y="5968"/>
                  </a:lnTo>
                  <a:lnTo>
                    <a:pt x="1932" y="2677"/>
                  </a:lnTo>
                  <a:lnTo>
                    <a:pt x="2546" y="2063"/>
                  </a:lnTo>
                  <a:lnTo>
                    <a:pt x="4433" y="1010"/>
                  </a:lnTo>
                  <a:lnTo>
                    <a:pt x="5837" y="439"/>
                  </a:lnTo>
                  <a:lnTo>
                    <a:pt x="6715" y="352"/>
                  </a:lnTo>
                  <a:close/>
                  <a:moveTo>
                    <a:pt x="6715" y="1"/>
                  </a:moveTo>
                  <a:lnTo>
                    <a:pt x="5793" y="88"/>
                  </a:lnTo>
                  <a:lnTo>
                    <a:pt x="5749" y="88"/>
                  </a:lnTo>
                  <a:lnTo>
                    <a:pt x="4301" y="703"/>
                  </a:lnTo>
                  <a:lnTo>
                    <a:pt x="2370" y="1756"/>
                  </a:lnTo>
                  <a:lnTo>
                    <a:pt x="2327" y="1800"/>
                  </a:lnTo>
                  <a:lnTo>
                    <a:pt x="1668" y="2414"/>
                  </a:lnTo>
                  <a:lnTo>
                    <a:pt x="1625" y="2502"/>
                  </a:lnTo>
                  <a:lnTo>
                    <a:pt x="45" y="5881"/>
                  </a:lnTo>
                  <a:lnTo>
                    <a:pt x="1" y="5968"/>
                  </a:lnTo>
                  <a:lnTo>
                    <a:pt x="45" y="6056"/>
                  </a:lnTo>
                  <a:lnTo>
                    <a:pt x="176" y="6363"/>
                  </a:lnTo>
                  <a:lnTo>
                    <a:pt x="264" y="6451"/>
                  </a:lnTo>
                  <a:lnTo>
                    <a:pt x="922" y="6802"/>
                  </a:lnTo>
                  <a:lnTo>
                    <a:pt x="966" y="6802"/>
                  </a:lnTo>
                  <a:lnTo>
                    <a:pt x="5793" y="8031"/>
                  </a:lnTo>
                  <a:lnTo>
                    <a:pt x="7899" y="8557"/>
                  </a:lnTo>
                  <a:lnTo>
                    <a:pt x="7943" y="8557"/>
                  </a:lnTo>
                  <a:lnTo>
                    <a:pt x="8733" y="8645"/>
                  </a:lnTo>
                  <a:lnTo>
                    <a:pt x="8865" y="8601"/>
                  </a:lnTo>
                  <a:lnTo>
                    <a:pt x="8909" y="8557"/>
                  </a:lnTo>
                  <a:lnTo>
                    <a:pt x="9304" y="7767"/>
                  </a:lnTo>
                  <a:lnTo>
                    <a:pt x="9304" y="7724"/>
                  </a:lnTo>
                  <a:lnTo>
                    <a:pt x="9611" y="6583"/>
                  </a:lnTo>
                  <a:lnTo>
                    <a:pt x="9611" y="6495"/>
                  </a:lnTo>
                  <a:lnTo>
                    <a:pt x="9216" y="2984"/>
                  </a:lnTo>
                  <a:lnTo>
                    <a:pt x="9216" y="2941"/>
                  </a:lnTo>
                  <a:lnTo>
                    <a:pt x="8514" y="834"/>
                  </a:lnTo>
                  <a:lnTo>
                    <a:pt x="8470" y="747"/>
                  </a:lnTo>
                  <a:lnTo>
                    <a:pt x="8031" y="439"/>
                  </a:lnTo>
                  <a:lnTo>
                    <a:pt x="7987" y="396"/>
                  </a:lnTo>
                  <a:lnTo>
                    <a:pt x="68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5" name="Google Shape;875;p47"/>
            <p:cNvSpPr/>
            <p:nvPr/>
          </p:nvSpPr>
          <p:spPr>
            <a:xfrm>
              <a:off x="5499400" y="4181025"/>
              <a:ext cx="342275" cy="296225"/>
            </a:xfrm>
            <a:custGeom>
              <a:avLst/>
              <a:gdLst/>
              <a:ahLst/>
              <a:cxnLst/>
              <a:rect l="l" t="t" r="r" b="b"/>
              <a:pathLst>
                <a:path w="13691" h="11849" extrusionOk="0">
                  <a:moveTo>
                    <a:pt x="8952" y="352"/>
                  </a:moveTo>
                  <a:lnTo>
                    <a:pt x="10882" y="1142"/>
                  </a:lnTo>
                  <a:lnTo>
                    <a:pt x="11848" y="4213"/>
                  </a:lnTo>
                  <a:lnTo>
                    <a:pt x="12462" y="8162"/>
                  </a:lnTo>
                  <a:lnTo>
                    <a:pt x="12462" y="8250"/>
                  </a:lnTo>
                  <a:lnTo>
                    <a:pt x="13340" y="9479"/>
                  </a:lnTo>
                  <a:lnTo>
                    <a:pt x="13340" y="9961"/>
                  </a:lnTo>
                  <a:lnTo>
                    <a:pt x="12901" y="10444"/>
                  </a:lnTo>
                  <a:lnTo>
                    <a:pt x="11497" y="11146"/>
                  </a:lnTo>
                  <a:lnTo>
                    <a:pt x="10444" y="11497"/>
                  </a:lnTo>
                  <a:lnTo>
                    <a:pt x="8381" y="10664"/>
                  </a:lnTo>
                  <a:lnTo>
                    <a:pt x="5002" y="9874"/>
                  </a:lnTo>
                  <a:lnTo>
                    <a:pt x="1536" y="9303"/>
                  </a:lnTo>
                  <a:lnTo>
                    <a:pt x="351" y="8952"/>
                  </a:lnTo>
                  <a:lnTo>
                    <a:pt x="351" y="8689"/>
                  </a:lnTo>
                  <a:lnTo>
                    <a:pt x="570" y="8162"/>
                  </a:lnTo>
                  <a:lnTo>
                    <a:pt x="1667" y="6583"/>
                  </a:lnTo>
                  <a:lnTo>
                    <a:pt x="3028" y="4433"/>
                  </a:lnTo>
                  <a:lnTo>
                    <a:pt x="3993" y="2590"/>
                  </a:lnTo>
                  <a:lnTo>
                    <a:pt x="5310" y="1712"/>
                  </a:lnTo>
                  <a:lnTo>
                    <a:pt x="8162" y="352"/>
                  </a:lnTo>
                  <a:close/>
                  <a:moveTo>
                    <a:pt x="8118" y="1"/>
                  </a:moveTo>
                  <a:lnTo>
                    <a:pt x="8074" y="44"/>
                  </a:lnTo>
                  <a:lnTo>
                    <a:pt x="5178" y="1405"/>
                  </a:lnTo>
                  <a:lnTo>
                    <a:pt x="5134" y="1405"/>
                  </a:lnTo>
                  <a:lnTo>
                    <a:pt x="3774" y="2326"/>
                  </a:lnTo>
                  <a:lnTo>
                    <a:pt x="3686" y="2370"/>
                  </a:lnTo>
                  <a:lnTo>
                    <a:pt x="2721" y="4257"/>
                  </a:lnTo>
                  <a:lnTo>
                    <a:pt x="1360" y="6407"/>
                  </a:lnTo>
                  <a:lnTo>
                    <a:pt x="263" y="7943"/>
                  </a:lnTo>
                  <a:lnTo>
                    <a:pt x="263" y="7987"/>
                  </a:lnTo>
                  <a:lnTo>
                    <a:pt x="44" y="8601"/>
                  </a:lnTo>
                  <a:lnTo>
                    <a:pt x="0" y="8645"/>
                  </a:lnTo>
                  <a:lnTo>
                    <a:pt x="0" y="9084"/>
                  </a:lnTo>
                  <a:lnTo>
                    <a:pt x="0" y="9215"/>
                  </a:lnTo>
                  <a:lnTo>
                    <a:pt x="88" y="9259"/>
                  </a:lnTo>
                  <a:lnTo>
                    <a:pt x="1448" y="9654"/>
                  </a:lnTo>
                  <a:lnTo>
                    <a:pt x="1492" y="9654"/>
                  </a:lnTo>
                  <a:lnTo>
                    <a:pt x="4959" y="10225"/>
                  </a:lnTo>
                  <a:lnTo>
                    <a:pt x="8293" y="11015"/>
                  </a:lnTo>
                  <a:lnTo>
                    <a:pt x="10400" y="11848"/>
                  </a:lnTo>
                  <a:lnTo>
                    <a:pt x="10531" y="11848"/>
                  </a:lnTo>
                  <a:lnTo>
                    <a:pt x="11584" y="11497"/>
                  </a:lnTo>
                  <a:lnTo>
                    <a:pt x="11628" y="11453"/>
                  </a:lnTo>
                  <a:lnTo>
                    <a:pt x="13120" y="10707"/>
                  </a:lnTo>
                  <a:lnTo>
                    <a:pt x="13164" y="10664"/>
                  </a:lnTo>
                  <a:lnTo>
                    <a:pt x="13647" y="10137"/>
                  </a:lnTo>
                  <a:lnTo>
                    <a:pt x="13691" y="10005"/>
                  </a:lnTo>
                  <a:lnTo>
                    <a:pt x="13691" y="9435"/>
                  </a:lnTo>
                  <a:lnTo>
                    <a:pt x="13647" y="9347"/>
                  </a:lnTo>
                  <a:lnTo>
                    <a:pt x="12813" y="8075"/>
                  </a:lnTo>
                  <a:lnTo>
                    <a:pt x="12155" y="4169"/>
                  </a:lnTo>
                  <a:lnTo>
                    <a:pt x="12155" y="4125"/>
                  </a:lnTo>
                  <a:lnTo>
                    <a:pt x="11190" y="966"/>
                  </a:lnTo>
                  <a:lnTo>
                    <a:pt x="11190" y="878"/>
                  </a:lnTo>
                  <a:lnTo>
                    <a:pt x="11102" y="834"/>
                  </a:lnTo>
                  <a:lnTo>
                    <a:pt x="9039" y="44"/>
                  </a:lnTo>
                  <a:lnTo>
                    <a:pt x="899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6" name="Google Shape;876;p47"/>
            <p:cNvSpPr/>
            <p:nvPr/>
          </p:nvSpPr>
          <p:spPr>
            <a:xfrm>
              <a:off x="5288750" y="4500250"/>
              <a:ext cx="79025" cy="51600"/>
            </a:xfrm>
            <a:custGeom>
              <a:avLst/>
              <a:gdLst/>
              <a:ahLst/>
              <a:cxnLst/>
              <a:rect l="l" t="t" r="r" b="b"/>
              <a:pathLst>
                <a:path w="3161" h="2064" extrusionOk="0">
                  <a:moveTo>
                    <a:pt x="1932" y="352"/>
                  </a:moveTo>
                  <a:lnTo>
                    <a:pt x="2502" y="571"/>
                  </a:lnTo>
                  <a:lnTo>
                    <a:pt x="2678" y="703"/>
                  </a:lnTo>
                  <a:lnTo>
                    <a:pt x="2546" y="791"/>
                  </a:lnTo>
                  <a:lnTo>
                    <a:pt x="1493" y="1361"/>
                  </a:lnTo>
                  <a:lnTo>
                    <a:pt x="352" y="1668"/>
                  </a:lnTo>
                  <a:lnTo>
                    <a:pt x="352" y="1624"/>
                  </a:lnTo>
                  <a:lnTo>
                    <a:pt x="747" y="1054"/>
                  </a:lnTo>
                  <a:lnTo>
                    <a:pt x="1317" y="483"/>
                  </a:lnTo>
                  <a:lnTo>
                    <a:pt x="1932" y="352"/>
                  </a:lnTo>
                  <a:close/>
                  <a:moveTo>
                    <a:pt x="1932" y="1"/>
                  </a:moveTo>
                  <a:lnTo>
                    <a:pt x="1186" y="132"/>
                  </a:lnTo>
                  <a:lnTo>
                    <a:pt x="1098" y="176"/>
                  </a:lnTo>
                  <a:lnTo>
                    <a:pt x="484" y="791"/>
                  </a:lnTo>
                  <a:lnTo>
                    <a:pt x="484" y="835"/>
                  </a:lnTo>
                  <a:lnTo>
                    <a:pt x="45" y="1493"/>
                  </a:lnTo>
                  <a:lnTo>
                    <a:pt x="45" y="1537"/>
                  </a:lnTo>
                  <a:lnTo>
                    <a:pt x="1" y="1888"/>
                  </a:lnTo>
                  <a:lnTo>
                    <a:pt x="1" y="1975"/>
                  </a:lnTo>
                  <a:lnTo>
                    <a:pt x="45" y="2019"/>
                  </a:lnTo>
                  <a:lnTo>
                    <a:pt x="176" y="2063"/>
                  </a:lnTo>
                  <a:lnTo>
                    <a:pt x="220" y="2063"/>
                  </a:lnTo>
                  <a:lnTo>
                    <a:pt x="1581" y="1668"/>
                  </a:lnTo>
                  <a:lnTo>
                    <a:pt x="1625" y="1668"/>
                  </a:lnTo>
                  <a:lnTo>
                    <a:pt x="2678" y="1098"/>
                  </a:lnTo>
                  <a:lnTo>
                    <a:pt x="3073" y="922"/>
                  </a:lnTo>
                  <a:lnTo>
                    <a:pt x="3116" y="878"/>
                  </a:lnTo>
                  <a:lnTo>
                    <a:pt x="3160" y="791"/>
                  </a:lnTo>
                  <a:lnTo>
                    <a:pt x="3160" y="703"/>
                  </a:lnTo>
                  <a:lnTo>
                    <a:pt x="3116" y="615"/>
                  </a:lnTo>
                  <a:lnTo>
                    <a:pt x="2722" y="264"/>
                  </a:lnTo>
                  <a:lnTo>
                    <a:pt x="2634" y="220"/>
                  </a:lnTo>
                  <a:lnTo>
                    <a:pt x="20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47"/>
            <p:cNvSpPr/>
            <p:nvPr/>
          </p:nvSpPr>
          <p:spPr>
            <a:xfrm>
              <a:off x="5982075" y="1811500"/>
              <a:ext cx="928100" cy="1382250"/>
            </a:xfrm>
            <a:custGeom>
              <a:avLst/>
              <a:gdLst/>
              <a:ahLst/>
              <a:cxnLst/>
              <a:rect l="l" t="t" r="r" b="b"/>
              <a:pathLst>
                <a:path w="37124" h="55290" extrusionOk="0">
                  <a:moveTo>
                    <a:pt x="36685" y="0"/>
                  </a:moveTo>
                  <a:lnTo>
                    <a:pt x="36641" y="44"/>
                  </a:lnTo>
                  <a:lnTo>
                    <a:pt x="36597" y="132"/>
                  </a:lnTo>
                  <a:lnTo>
                    <a:pt x="36597" y="176"/>
                  </a:lnTo>
                  <a:lnTo>
                    <a:pt x="36641" y="263"/>
                  </a:lnTo>
                  <a:lnTo>
                    <a:pt x="36685" y="395"/>
                  </a:lnTo>
                  <a:lnTo>
                    <a:pt x="36772" y="1360"/>
                  </a:lnTo>
                  <a:lnTo>
                    <a:pt x="36772" y="3203"/>
                  </a:lnTo>
                  <a:lnTo>
                    <a:pt x="36070" y="4915"/>
                  </a:lnTo>
                  <a:lnTo>
                    <a:pt x="35280" y="7811"/>
                  </a:lnTo>
                  <a:lnTo>
                    <a:pt x="34666" y="9917"/>
                  </a:lnTo>
                  <a:lnTo>
                    <a:pt x="34008" y="11936"/>
                  </a:lnTo>
                  <a:lnTo>
                    <a:pt x="32648" y="14744"/>
                  </a:lnTo>
                  <a:lnTo>
                    <a:pt x="31551" y="16850"/>
                  </a:lnTo>
                  <a:lnTo>
                    <a:pt x="30629" y="18956"/>
                  </a:lnTo>
                  <a:lnTo>
                    <a:pt x="29137" y="21633"/>
                  </a:lnTo>
                  <a:lnTo>
                    <a:pt x="27733" y="23827"/>
                  </a:lnTo>
                  <a:lnTo>
                    <a:pt x="26504" y="25758"/>
                  </a:lnTo>
                  <a:lnTo>
                    <a:pt x="25144" y="28215"/>
                  </a:lnTo>
                  <a:lnTo>
                    <a:pt x="24881" y="29093"/>
                  </a:lnTo>
                  <a:lnTo>
                    <a:pt x="24881" y="29137"/>
                  </a:lnTo>
                  <a:lnTo>
                    <a:pt x="24881" y="30014"/>
                  </a:lnTo>
                  <a:lnTo>
                    <a:pt x="24881" y="30058"/>
                  </a:lnTo>
                  <a:lnTo>
                    <a:pt x="25232" y="32735"/>
                  </a:lnTo>
                  <a:lnTo>
                    <a:pt x="25583" y="36289"/>
                  </a:lnTo>
                  <a:lnTo>
                    <a:pt x="25495" y="36421"/>
                  </a:lnTo>
                  <a:lnTo>
                    <a:pt x="23345" y="37649"/>
                  </a:lnTo>
                  <a:lnTo>
                    <a:pt x="21370" y="39054"/>
                  </a:lnTo>
                  <a:lnTo>
                    <a:pt x="21326" y="39054"/>
                  </a:lnTo>
                  <a:lnTo>
                    <a:pt x="19659" y="40546"/>
                  </a:lnTo>
                  <a:lnTo>
                    <a:pt x="16500" y="43047"/>
                  </a:lnTo>
                  <a:lnTo>
                    <a:pt x="16456" y="43047"/>
                  </a:lnTo>
                  <a:lnTo>
                    <a:pt x="14964" y="44539"/>
                  </a:lnTo>
                  <a:lnTo>
                    <a:pt x="12594" y="47040"/>
                  </a:lnTo>
                  <a:lnTo>
                    <a:pt x="10400" y="48268"/>
                  </a:lnTo>
                  <a:lnTo>
                    <a:pt x="8250" y="49102"/>
                  </a:lnTo>
                  <a:lnTo>
                    <a:pt x="8206" y="49146"/>
                  </a:lnTo>
                  <a:lnTo>
                    <a:pt x="6626" y="50111"/>
                  </a:lnTo>
                  <a:lnTo>
                    <a:pt x="88" y="54982"/>
                  </a:lnTo>
                  <a:lnTo>
                    <a:pt x="44" y="55026"/>
                  </a:lnTo>
                  <a:lnTo>
                    <a:pt x="0" y="55114"/>
                  </a:lnTo>
                  <a:lnTo>
                    <a:pt x="44" y="55158"/>
                  </a:lnTo>
                  <a:lnTo>
                    <a:pt x="44" y="55245"/>
                  </a:lnTo>
                  <a:lnTo>
                    <a:pt x="132" y="55289"/>
                  </a:lnTo>
                  <a:lnTo>
                    <a:pt x="308" y="55289"/>
                  </a:lnTo>
                  <a:lnTo>
                    <a:pt x="6846" y="50419"/>
                  </a:lnTo>
                  <a:lnTo>
                    <a:pt x="8382" y="49453"/>
                  </a:lnTo>
                  <a:lnTo>
                    <a:pt x="10532" y="48620"/>
                  </a:lnTo>
                  <a:lnTo>
                    <a:pt x="10576" y="48576"/>
                  </a:lnTo>
                  <a:lnTo>
                    <a:pt x="12814" y="47347"/>
                  </a:lnTo>
                  <a:lnTo>
                    <a:pt x="12857" y="47303"/>
                  </a:lnTo>
                  <a:lnTo>
                    <a:pt x="15227" y="44802"/>
                  </a:lnTo>
                  <a:lnTo>
                    <a:pt x="16719" y="43310"/>
                  </a:lnTo>
                  <a:lnTo>
                    <a:pt x="19878" y="40853"/>
                  </a:lnTo>
                  <a:lnTo>
                    <a:pt x="21546" y="39361"/>
                  </a:lnTo>
                  <a:lnTo>
                    <a:pt x="23520" y="37957"/>
                  </a:lnTo>
                  <a:lnTo>
                    <a:pt x="25714" y="36684"/>
                  </a:lnTo>
                  <a:lnTo>
                    <a:pt x="25758" y="36640"/>
                  </a:lnTo>
                  <a:lnTo>
                    <a:pt x="25890" y="36421"/>
                  </a:lnTo>
                  <a:lnTo>
                    <a:pt x="25934" y="36289"/>
                  </a:lnTo>
                  <a:lnTo>
                    <a:pt x="25583" y="32691"/>
                  </a:lnTo>
                  <a:lnTo>
                    <a:pt x="25232" y="30014"/>
                  </a:lnTo>
                  <a:lnTo>
                    <a:pt x="25232" y="29137"/>
                  </a:lnTo>
                  <a:lnTo>
                    <a:pt x="25451" y="28347"/>
                  </a:lnTo>
                  <a:lnTo>
                    <a:pt x="26811" y="25933"/>
                  </a:lnTo>
                  <a:lnTo>
                    <a:pt x="29444" y="21809"/>
                  </a:lnTo>
                  <a:lnTo>
                    <a:pt x="30936" y="19132"/>
                  </a:lnTo>
                  <a:lnTo>
                    <a:pt x="30980" y="19088"/>
                  </a:lnTo>
                  <a:lnTo>
                    <a:pt x="31858" y="16982"/>
                  </a:lnTo>
                  <a:lnTo>
                    <a:pt x="32955" y="14876"/>
                  </a:lnTo>
                  <a:lnTo>
                    <a:pt x="34359" y="12111"/>
                  </a:lnTo>
                  <a:lnTo>
                    <a:pt x="34359" y="12067"/>
                  </a:lnTo>
                  <a:lnTo>
                    <a:pt x="35017" y="10049"/>
                  </a:lnTo>
                  <a:lnTo>
                    <a:pt x="35631" y="7942"/>
                  </a:lnTo>
                  <a:lnTo>
                    <a:pt x="36421" y="5002"/>
                  </a:lnTo>
                  <a:lnTo>
                    <a:pt x="37080" y="3291"/>
                  </a:lnTo>
                  <a:lnTo>
                    <a:pt x="37123" y="3203"/>
                  </a:lnTo>
                  <a:lnTo>
                    <a:pt x="37123" y="1360"/>
                  </a:lnTo>
                  <a:lnTo>
                    <a:pt x="37123" y="1317"/>
                  </a:lnTo>
                  <a:lnTo>
                    <a:pt x="37036" y="307"/>
                  </a:lnTo>
                  <a:lnTo>
                    <a:pt x="37036" y="263"/>
                  </a:lnTo>
                  <a:lnTo>
                    <a:pt x="36948" y="88"/>
                  </a:lnTo>
                  <a:lnTo>
                    <a:pt x="36904" y="44"/>
                  </a:lnTo>
                  <a:lnTo>
                    <a:pt x="3681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8" name="Google Shape;878;p47"/>
            <p:cNvSpPr/>
            <p:nvPr/>
          </p:nvSpPr>
          <p:spPr>
            <a:xfrm>
              <a:off x="5954650" y="1809300"/>
              <a:ext cx="928100" cy="1359225"/>
            </a:xfrm>
            <a:custGeom>
              <a:avLst/>
              <a:gdLst/>
              <a:ahLst/>
              <a:cxnLst/>
              <a:rect l="l" t="t" r="r" b="b"/>
              <a:pathLst>
                <a:path w="37124" h="54369" extrusionOk="0">
                  <a:moveTo>
                    <a:pt x="36685" y="0"/>
                  </a:moveTo>
                  <a:lnTo>
                    <a:pt x="36641" y="44"/>
                  </a:lnTo>
                  <a:lnTo>
                    <a:pt x="36553" y="44"/>
                  </a:lnTo>
                  <a:lnTo>
                    <a:pt x="36509" y="132"/>
                  </a:lnTo>
                  <a:lnTo>
                    <a:pt x="36509" y="176"/>
                  </a:lnTo>
                  <a:lnTo>
                    <a:pt x="36509" y="264"/>
                  </a:lnTo>
                  <a:lnTo>
                    <a:pt x="36685" y="878"/>
                  </a:lnTo>
                  <a:lnTo>
                    <a:pt x="36772" y="1317"/>
                  </a:lnTo>
                  <a:lnTo>
                    <a:pt x="36685" y="2238"/>
                  </a:lnTo>
                  <a:lnTo>
                    <a:pt x="36114" y="4169"/>
                  </a:lnTo>
                  <a:lnTo>
                    <a:pt x="35588" y="6275"/>
                  </a:lnTo>
                  <a:lnTo>
                    <a:pt x="34885" y="8820"/>
                  </a:lnTo>
                  <a:lnTo>
                    <a:pt x="34139" y="11146"/>
                  </a:lnTo>
                  <a:lnTo>
                    <a:pt x="32823" y="14042"/>
                  </a:lnTo>
                  <a:lnTo>
                    <a:pt x="31814" y="15973"/>
                  </a:lnTo>
                  <a:lnTo>
                    <a:pt x="30541" y="18737"/>
                  </a:lnTo>
                  <a:lnTo>
                    <a:pt x="29093" y="21238"/>
                  </a:lnTo>
                  <a:lnTo>
                    <a:pt x="27557" y="23652"/>
                  </a:lnTo>
                  <a:lnTo>
                    <a:pt x="26285" y="25802"/>
                  </a:lnTo>
                  <a:lnTo>
                    <a:pt x="24881" y="28172"/>
                  </a:lnTo>
                  <a:lnTo>
                    <a:pt x="22599" y="31682"/>
                  </a:lnTo>
                  <a:lnTo>
                    <a:pt x="22599" y="31770"/>
                  </a:lnTo>
                  <a:lnTo>
                    <a:pt x="22467" y="32911"/>
                  </a:lnTo>
                  <a:lnTo>
                    <a:pt x="22380" y="35631"/>
                  </a:lnTo>
                  <a:lnTo>
                    <a:pt x="22160" y="36509"/>
                  </a:lnTo>
                  <a:lnTo>
                    <a:pt x="21721" y="37299"/>
                  </a:lnTo>
                  <a:lnTo>
                    <a:pt x="20142" y="38834"/>
                  </a:lnTo>
                  <a:lnTo>
                    <a:pt x="17070" y="41379"/>
                  </a:lnTo>
                  <a:lnTo>
                    <a:pt x="15490" y="43091"/>
                  </a:lnTo>
                  <a:lnTo>
                    <a:pt x="13516" y="45329"/>
                  </a:lnTo>
                  <a:lnTo>
                    <a:pt x="12331" y="46338"/>
                  </a:lnTo>
                  <a:lnTo>
                    <a:pt x="11234" y="46865"/>
                  </a:lnTo>
                  <a:lnTo>
                    <a:pt x="8777" y="47786"/>
                  </a:lnTo>
                  <a:lnTo>
                    <a:pt x="8733" y="47786"/>
                  </a:lnTo>
                  <a:lnTo>
                    <a:pt x="6934" y="48927"/>
                  </a:lnTo>
                  <a:lnTo>
                    <a:pt x="2194" y="52525"/>
                  </a:lnTo>
                  <a:lnTo>
                    <a:pt x="44" y="54061"/>
                  </a:lnTo>
                  <a:lnTo>
                    <a:pt x="0" y="54105"/>
                  </a:lnTo>
                  <a:lnTo>
                    <a:pt x="0" y="54193"/>
                  </a:lnTo>
                  <a:lnTo>
                    <a:pt x="0" y="54236"/>
                  </a:lnTo>
                  <a:lnTo>
                    <a:pt x="0" y="54324"/>
                  </a:lnTo>
                  <a:lnTo>
                    <a:pt x="88" y="54368"/>
                  </a:lnTo>
                  <a:lnTo>
                    <a:pt x="176" y="54368"/>
                  </a:lnTo>
                  <a:lnTo>
                    <a:pt x="264" y="54324"/>
                  </a:lnTo>
                  <a:lnTo>
                    <a:pt x="2370" y="52788"/>
                  </a:lnTo>
                  <a:lnTo>
                    <a:pt x="5486" y="50463"/>
                  </a:lnTo>
                  <a:lnTo>
                    <a:pt x="7153" y="49234"/>
                  </a:lnTo>
                  <a:lnTo>
                    <a:pt x="8908" y="48093"/>
                  </a:lnTo>
                  <a:lnTo>
                    <a:pt x="11365" y="47172"/>
                  </a:lnTo>
                  <a:lnTo>
                    <a:pt x="12506" y="46645"/>
                  </a:lnTo>
                  <a:lnTo>
                    <a:pt x="12550" y="46601"/>
                  </a:lnTo>
                  <a:lnTo>
                    <a:pt x="13735" y="45592"/>
                  </a:lnTo>
                  <a:lnTo>
                    <a:pt x="13779" y="45548"/>
                  </a:lnTo>
                  <a:lnTo>
                    <a:pt x="15754" y="43310"/>
                  </a:lnTo>
                  <a:lnTo>
                    <a:pt x="17333" y="41643"/>
                  </a:lnTo>
                  <a:lnTo>
                    <a:pt x="20361" y="39098"/>
                  </a:lnTo>
                  <a:lnTo>
                    <a:pt x="21985" y="37518"/>
                  </a:lnTo>
                  <a:lnTo>
                    <a:pt x="22028" y="37474"/>
                  </a:lnTo>
                  <a:lnTo>
                    <a:pt x="22511" y="36684"/>
                  </a:lnTo>
                  <a:lnTo>
                    <a:pt x="22511" y="36640"/>
                  </a:lnTo>
                  <a:lnTo>
                    <a:pt x="22731" y="35719"/>
                  </a:lnTo>
                  <a:lnTo>
                    <a:pt x="22731" y="35675"/>
                  </a:lnTo>
                  <a:lnTo>
                    <a:pt x="22818" y="32954"/>
                  </a:lnTo>
                  <a:lnTo>
                    <a:pt x="22950" y="31857"/>
                  </a:lnTo>
                  <a:lnTo>
                    <a:pt x="25188" y="28391"/>
                  </a:lnTo>
                  <a:lnTo>
                    <a:pt x="26592" y="25978"/>
                  </a:lnTo>
                  <a:lnTo>
                    <a:pt x="27821" y="23827"/>
                  </a:lnTo>
                  <a:lnTo>
                    <a:pt x="29400" y="21414"/>
                  </a:lnTo>
                  <a:lnTo>
                    <a:pt x="30848" y="18913"/>
                  </a:lnTo>
                  <a:lnTo>
                    <a:pt x="32121" y="16104"/>
                  </a:lnTo>
                  <a:lnTo>
                    <a:pt x="33130" y="14218"/>
                  </a:lnTo>
                  <a:lnTo>
                    <a:pt x="34491" y="11278"/>
                  </a:lnTo>
                  <a:lnTo>
                    <a:pt x="34491" y="11234"/>
                  </a:lnTo>
                  <a:lnTo>
                    <a:pt x="35237" y="8908"/>
                  </a:lnTo>
                  <a:lnTo>
                    <a:pt x="35895" y="6363"/>
                  </a:lnTo>
                  <a:lnTo>
                    <a:pt x="36465" y="4301"/>
                  </a:lnTo>
                  <a:lnTo>
                    <a:pt x="37036" y="2282"/>
                  </a:lnTo>
                  <a:lnTo>
                    <a:pt x="37123" y="1317"/>
                  </a:lnTo>
                  <a:lnTo>
                    <a:pt x="37123" y="1273"/>
                  </a:lnTo>
                  <a:lnTo>
                    <a:pt x="37036" y="834"/>
                  </a:lnTo>
                  <a:lnTo>
                    <a:pt x="37036" y="790"/>
                  </a:lnTo>
                  <a:lnTo>
                    <a:pt x="36860" y="132"/>
                  </a:lnTo>
                  <a:lnTo>
                    <a:pt x="36816" y="88"/>
                  </a:lnTo>
                  <a:lnTo>
                    <a:pt x="36772" y="44"/>
                  </a:lnTo>
                  <a:lnTo>
                    <a:pt x="3668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47"/>
            <p:cNvSpPr/>
            <p:nvPr/>
          </p:nvSpPr>
          <p:spPr>
            <a:xfrm>
              <a:off x="5925025" y="1820275"/>
              <a:ext cx="932500" cy="1321900"/>
            </a:xfrm>
            <a:custGeom>
              <a:avLst/>
              <a:gdLst/>
              <a:ahLst/>
              <a:cxnLst/>
              <a:rect l="l" t="t" r="r" b="b"/>
              <a:pathLst>
                <a:path w="37300" h="52876" extrusionOk="0">
                  <a:moveTo>
                    <a:pt x="37124" y="0"/>
                  </a:moveTo>
                  <a:lnTo>
                    <a:pt x="37080" y="44"/>
                  </a:lnTo>
                  <a:lnTo>
                    <a:pt x="36992" y="44"/>
                  </a:lnTo>
                  <a:lnTo>
                    <a:pt x="36948" y="88"/>
                  </a:lnTo>
                  <a:lnTo>
                    <a:pt x="36948" y="176"/>
                  </a:lnTo>
                  <a:lnTo>
                    <a:pt x="36860" y="746"/>
                  </a:lnTo>
                  <a:lnTo>
                    <a:pt x="35763" y="4827"/>
                  </a:lnTo>
                  <a:lnTo>
                    <a:pt x="35061" y="7504"/>
                  </a:lnTo>
                  <a:lnTo>
                    <a:pt x="34315" y="9917"/>
                  </a:lnTo>
                  <a:lnTo>
                    <a:pt x="32165" y="14568"/>
                  </a:lnTo>
                  <a:lnTo>
                    <a:pt x="31024" y="17026"/>
                  </a:lnTo>
                  <a:lnTo>
                    <a:pt x="29532" y="19659"/>
                  </a:lnTo>
                  <a:lnTo>
                    <a:pt x="27031" y="23696"/>
                  </a:lnTo>
                  <a:lnTo>
                    <a:pt x="24705" y="27645"/>
                  </a:lnTo>
                  <a:lnTo>
                    <a:pt x="23696" y="29137"/>
                  </a:lnTo>
                  <a:lnTo>
                    <a:pt x="21063" y="32647"/>
                  </a:lnTo>
                  <a:lnTo>
                    <a:pt x="21019" y="32691"/>
                  </a:lnTo>
                  <a:lnTo>
                    <a:pt x="20230" y="35061"/>
                  </a:lnTo>
                  <a:lnTo>
                    <a:pt x="18387" y="38571"/>
                  </a:lnTo>
                  <a:lnTo>
                    <a:pt x="17158" y="39931"/>
                  </a:lnTo>
                  <a:lnTo>
                    <a:pt x="14964" y="42432"/>
                  </a:lnTo>
                  <a:lnTo>
                    <a:pt x="12814" y="44670"/>
                  </a:lnTo>
                  <a:lnTo>
                    <a:pt x="9391" y="45943"/>
                  </a:lnTo>
                  <a:lnTo>
                    <a:pt x="7855" y="46864"/>
                  </a:lnTo>
                  <a:lnTo>
                    <a:pt x="7811" y="46864"/>
                  </a:lnTo>
                  <a:lnTo>
                    <a:pt x="6012" y="48225"/>
                  </a:lnTo>
                  <a:lnTo>
                    <a:pt x="45" y="52569"/>
                  </a:lnTo>
                  <a:lnTo>
                    <a:pt x="1" y="52613"/>
                  </a:lnTo>
                  <a:lnTo>
                    <a:pt x="1" y="52700"/>
                  </a:lnTo>
                  <a:lnTo>
                    <a:pt x="1" y="52744"/>
                  </a:lnTo>
                  <a:lnTo>
                    <a:pt x="1" y="52832"/>
                  </a:lnTo>
                  <a:lnTo>
                    <a:pt x="88" y="52876"/>
                  </a:lnTo>
                  <a:lnTo>
                    <a:pt x="264" y="52876"/>
                  </a:lnTo>
                  <a:lnTo>
                    <a:pt x="6232" y="48532"/>
                  </a:lnTo>
                  <a:lnTo>
                    <a:pt x="8031" y="47172"/>
                  </a:lnTo>
                  <a:lnTo>
                    <a:pt x="9523" y="46250"/>
                  </a:lnTo>
                  <a:lnTo>
                    <a:pt x="12243" y="45241"/>
                  </a:lnTo>
                  <a:lnTo>
                    <a:pt x="12989" y="44977"/>
                  </a:lnTo>
                  <a:lnTo>
                    <a:pt x="13077" y="44934"/>
                  </a:lnTo>
                  <a:lnTo>
                    <a:pt x="15227" y="42652"/>
                  </a:lnTo>
                  <a:lnTo>
                    <a:pt x="17377" y="40151"/>
                  </a:lnTo>
                  <a:lnTo>
                    <a:pt x="18650" y="38790"/>
                  </a:lnTo>
                  <a:lnTo>
                    <a:pt x="18694" y="38746"/>
                  </a:lnTo>
                  <a:lnTo>
                    <a:pt x="20581" y="35192"/>
                  </a:lnTo>
                  <a:lnTo>
                    <a:pt x="20581" y="35148"/>
                  </a:lnTo>
                  <a:lnTo>
                    <a:pt x="21327" y="32823"/>
                  </a:lnTo>
                  <a:lnTo>
                    <a:pt x="23959" y="29356"/>
                  </a:lnTo>
                  <a:lnTo>
                    <a:pt x="25013" y="27864"/>
                  </a:lnTo>
                  <a:lnTo>
                    <a:pt x="27294" y="23871"/>
                  </a:lnTo>
                  <a:lnTo>
                    <a:pt x="29839" y="19834"/>
                  </a:lnTo>
                  <a:lnTo>
                    <a:pt x="31331" y="17201"/>
                  </a:lnTo>
                  <a:lnTo>
                    <a:pt x="32472" y="14700"/>
                  </a:lnTo>
                  <a:lnTo>
                    <a:pt x="34666" y="10093"/>
                  </a:lnTo>
                  <a:lnTo>
                    <a:pt x="34666" y="10049"/>
                  </a:lnTo>
                  <a:lnTo>
                    <a:pt x="35412" y="7591"/>
                  </a:lnTo>
                  <a:lnTo>
                    <a:pt x="36114" y="4915"/>
                  </a:lnTo>
                  <a:lnTo>
                    <a:pt x="37211" y="790"/>
                  </a:lnTo>
                  <a:lnTo>
                    <a:pt x="37299" y="220"/>
                  </a:lnTo>
                  <a:lnTo>
                    <a:pt x="37255" y="132"/>
                  </a:lnTo>
                  <a:lnTo>
                    <a:pt x="37255" y="88"/>
                  </a:lnTo>
                  <a:lnTo>
                    <a:pt x="37211" y="44"/>
                  </a:lnTo>
                  <a:lnTo>
                    <a:pt x="371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47"/>
            <p:cNvSpPr/>
            <p:nvPr/>
          </p:nvSpPr>
          <p:spPr>
            <a:xfrm>
              <a:off x="5894325" y="1812575"/>
              <a:ext cx="942350" cy="1302175"/>
            </a:xfrm>
            <a:custGeom>
              <a:avLst/>
              <a:gdLst/>
              <a:ahLst/>
              <a:cxnLst/>
              <a:rect l="l" t="t" r="r" b="b"/>
              <a:pathLst>
                <a:path w="37694" h="52087" extrusionOk="0">
                  <a:moveTo>
                    <a:pt x="37518" y="1"/>
                  </a:moveTo>
                  <a:lnTo>
                    <a:pt x="37430" y="45"/>
                  </a:lnTo>
                  <a:lnTo>
                    <a:pt x="37386" y="89"/>
                  </a:lnTo>
                  <a:lnTo>
                    <a:pt x="37342" y="133"/>
                  </a:lnTo>
                  <a:lnTo>
                    <a:pt x="37255" y="571"/>
                  </a:lnTo>
                  <a:lnTo>
                    <a:pt x="36377" y="3160"/>
                  </a:lnTo>
                  <a:lnTo>
                    <a:pt x="35763" y="5267"/>
                  </a:lnTo>
                  <a:lnTo>
                    <a:pt x="35148" y="7636"/>
                  </a:lnTo>
                  <a:lnTo>
                    <a:pt x="33876" y="11366"/>
                  </a:lnTo>
                  <a:lnTo>
                    <a:pt x="32559" y="13911"/>
                  </a:lnTo>
                  <a:lnTo>
                    <a:pt x="31550" y="16105"/>
                  </a:lnTo>
                  <a:lnTo>
                    <a:pt x="30629" y="17729"/>
                  </a:lnTo>
                  <a:lnTo>
                    <a:pt x="29707" y="19308"/>
                  </a:lnTo>
                  <a:lnTo>
                    <a:pt x="27820" y="22380"/>
                  </a:lnTo>
                  <a:lnTo>
                    <a:pt x="26504" y="24530"/>
                  </a:lnTo>
                  <a:lnTo>
                    <a:pt x="25231" y="26680"/>
                  </a:lnTo>
                  <a:lnTo>
                    <a:pt x="23959" y="28567"/>
                  </a:lnTo>
                  <a:lnTo>
                    <a:pt x="22686" y="30191"/>
                  </a:lnTo>
                  <a:lnTo>
                    <a:pt x="21282" y="31946"/>
                  </a:lnTo>
                  <a:lnTo>
                    <a:pt x="19790" y="33526"/>
                  </a:lnTo>
                  <a:lnTo>
                    <a:pt x="17684" y="35325"/>
                  </a:lnTo>
                  <a:lnTo>
                    <a:pt x="16762" y="36378"/>
                  </a:lnTo>
                  <a:lnTo>
                    <a:pt x="16718" y="36422"/>
                  </a:lnTo>
                  <a:lnTo>
                    <a:pt x="16148" y="37387"/>
                  </a:lnTo>
                  <a:lnTo>
                    <a:pt x="16148" y="37431"/>
                  </a:lnTo>
                  <a:lnTo>
                    <a:pt x="15358" y="39449"/>
                  </a:lnTo>
                  <a:lnTo>
                    <a:pt x="14437" y="41424"/>
                  </a:lnTo>
                  <a:lnTo>
                    <a:pt x="12901" y="43530"/>
                  </a:lnTo>
                  <a:lnTo>
                    <a:pt x="12330" y="43925"/>
                  </a:lnTo>
                  <a:lnTo>
                    <a:pt x="9917" y="44891"/>
                  </a:lnTo>
                  <a:lnTo>
                    <a:pt x="9917" y="44934"/>
                  </a:lnTo>
                  <a:lnTo>
                    <a:pt x="8337" y="45900"/>
                  </a:lnTo>
                  <a:lnTo>
                    <a:pt x="6143" y="47523"/>
                  </a:lnTo>
                  <a:lnTo>
                    <a:pt x="3642" y="49322"/>
                  </a:lnTo>
                  <a:lnTo>
                    <a:pt x="88" y="51780"/>
                  </a:lnTo>
                  <a:lnTo>
                    <a:pt x="44" y="51824"/>
                  </a:lnTo>
                  <a:lnTo>
                    <a:pt x="0" y="51911"/>
                  </a:lnTo>
                  <a:lnTo>
                    <a:pt x="0" y="51955"/>
                  </a:lnTo>
                  <a:lnTo>
                    <a:pt x="44" y="52043"/>
                  </a:lnTo>
                  <a:lnTo>
                    <a:pt x="88" y="52087"/>
                  </a:lnTo>
                  <a:lnTo>
                    <a:pt x="307" y="52087"/>
                  </a:lnTo>
                  <a:lnTo>
                    <a:pt x="3818" y="49630"/>
                  </a:lnTo>
                  <a:lnTo>
                    <a:pt x="6319" y="47787"/>
                  </a:lnTo>
                  <a:lnTo>
                    <a:pt x="8513" y="46163"/>
                  </a:lnTo>
                  <a:lnTo>
                    <a:pt x="10049" y="45242"/>
                  </a:lnTo>
                  <a:lnTo>
                    <a:pt x="12506" y="44232"/>
                  </a:lnTo>
                  <a:lnTo>
                    <a:pt x="13120" y="43794"/>
                  </a:lnTo>
                  <a:lnTo>
                    <a:pt x="13164" y="43750"/>
                  </a:lnTo>
                  <a:lnTo>
                    <a:pt x="14744" y="41643"/>
                  </a:lnTo>
                  <a:lnTo>
                    <a:pt x="14744" y="41600"/>
                  </a:lnTo>
                  <a:lnTo>
                    <a:pt x="15665" y="39581"/>
                  </a:lnTo>
                  <a:lnTo>
                    <a:pt x="16455" y="37563"/>
                  </a:lnTo>
                  <a:lnTo>
                    <a:pt x="17026" y="36597"/>
                  </a:lnTo>
                  <a:lnTo>
                    <a:pt x="17947" y="35588"/>
                  </a:lnTo>
                  <a:lnTo>
                    <a:pt x="20053" y="33789"/>
                  </a:lnTo>
                  <a:lnTo>
                    <a:pt x="20053" y="33745"/>
                  </a:lnTo>
                  <a:lnTo>
                    <a:pt x="21545" y="32165"/>
                  </a:lnTo>
                  <a:lnTo>
                    <a:pt x="22950" y="30410"/>
                  </a:lnTo>
                  <a:lnTo>
                    <a:pt x="24222" y="28786"/>
                  </a:lnTo>
                  <a:lnTo>
                    <a:pt x="25538" y="26856"/>
                  </a:lnTo>
                  <a:lnTo>
                    <a:pt x="26811" y="24706"/>
                  </a:lnTo>
                  <a:lnTo>
                    <a:pt x="28127" y="22599"/>
                  </a:lnTo>
                  <a:lnTo>
                    <a:pt x="30014" y="19484"/>
                  </a:lnTo>
                  <a:lnTo>
                    <a:pt x="30936" y="17904"/>
                  </a:lnTo>
                  <a:lnTo>
                    <a:pt x="31857" y="16281"/>
                  </a:lnTo>
                  <a:lnTo>
                    <a:pt x="32910" y="14043"/>
                  </a:lnTo>
                  <a:lnTo>
                    <a:pt x="34183" y="11498"/>
                  </a:lnTo>
                  <a:lnTo>
                    <a:pt x="34183" y="11454"/>
                  </a:lnTo>
                  <a:lnTo>
                    <a:pt x="35455" y="7768"/>
                  </a:lnTo>
                  <a:lnTo>
                    <a:pt x="36114" y="5354"/>
                  </a:lnTo>
                  <a:lnTo>
                    <a:pt x="36684" y="3248"/>
                  </a:lnTo>
                  <a:lnTo>
                    <a:pt x="37606" y="659"/>
                  </a:lnTo>
                  <a:lnTo>
                    <a:pt x="37693" y="220"/>
                  </a:lnTo>
                  <a:lnTo>
                    <a:pt x="37693" y="133"/>
                  </a:lnTo>
                  <a:lnTo>
                    <a:pt x="37693" y="89"/>
                  </a:lnTo>
                  <a:lnTo>
                    <a:pt x="37650" y="45"/>
                  </a:lnTo>
                  <a:lnTo>
                    <a:pt x="3756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47"/>
            <p:cNvSpPr/>
            <p:nvPr/>
          </p:nvSpPr>
          <p:spPr>
            <a:xfrm>
              <a:off x="5836175" y="1785150"/>
              <a:ext cx="956625" cy="1276950"/>
            </a:xfrm>
            <a:custGeom>
              <a:avLst/>
              <a:gdLst/>
              <a:ahLst/>
              <a:cxnLst/>
              <a:rect l="l" t="t" r="r" b="b"/>
              <a:pathLst>
                <a:path w="38265" h="51078" extrusionOk="0">
                  <a:moveTo>
                    <a:pt x="38001" y="1"/>
                  </a:moveTo>
                  <a:lnTo>
                    <a:pt x="37957" y="45"/>
                  </a:lnTo>
                  <a:lnTo>
                    <a:pt x="37913" y="133"/>
                  </a:lnTo>
                  <a:lnTo>
                    <a:pt x="37299" y="1888"/>
                  </a:lnTo>
                  <a:lnTo>
                    <a:pt x="36333" y="4126"/>
                  </a:lnTo>
                  <a:lnTo>
                    <a:pt x="35587" y="6715"/>
                  </a:lnTo>
                  <a:lnTo>
                    <a:pt x="34622" y="10050"/>
                  </a:lnTo>
                  <a:lnTo>
                    <a:pt x="32999" y="13604"/>
                  </a:lnTo>
                  <a:lnTo>
                    <a:pt x="32121" y="15359"/>
                  </a:lnTo>
                  <a:lnTo>
                    <a:pt x="29313" y="20186"/>
                  </a:lnTo>
                  <a:lnTo>
                    <a:pt x="27908" y="22468"/>
                  </a:lnTo>
                  <a:lnTo>
                    <a:pt x="26680" y="24530"/>
                  </a:lnTo>
                  <a:lnTo>
                    <a:pt x="24442" y="27909"/>
                  </a:lnTo>
                  <a:lnTo>
                    <a:pt x="22818" y="29971"/>
                  </a:lnTo>
                  <a:lnTo>
                    <a:pt x="21853" y="31112"/>
                  </a:lnTo>
                  <a:lnTo>
                    <a:pt x="20931" y="32121"/>
                  </a:lnTo>
                  <a:lnTo>
                    <a:pt x="20010" y="32955"/>
                  </a:lnTo>
                  <a:lnTo>
                    <a:pt x="19132" y="33701"/>
                  </a:lnTo>
                  <a:lnTo>
                    <a:pt x="18211" y="34403"/>
                  </a:lnTo>
                  <a:lnTo>
                    <a:pt x="17245" y="35061"/>
                  </a:lnTo>
                  <a:lnTo>
                    <a:pt x="15095" y="36378"/>
                  </a:lnTo>
                  <a:lnTo>
                    <a:pt x="13472" y="37387"/>
                  </a:lnTo>
                  <a:lnTo>
                    <a:pt x="11102" y="39054"/>
                  </a:lnTo>
                  <a:lnTo>
                    <a:pt x="11058" y="39054"/>
                  </a:lnTo>
                  <a:lnTo>
                    <a:pt x="9347" y="40590"/>
                  </a:lnTo>
                  <a:lnTo>
                    <a:pt x="9303" y="40634"/>
                  </a:lnTo>
                  <a:lnTo>
                    <a:pt x="8162" y="42653"/>
                  </a:lnTo>
                  <a:lnTo>
                    <a:pt x="5793" y="46646"/>
                  </a:lnTo>
                  <a:lnTo>
                    <a:pt x="4959" y="47348"/>
                  </a:lnTo>
                  <a:lnTo>
                    <a:pt x="2940" y="48708"/>
                  </a:lnTo>
                  <a:lnTo>
                    <a:pt x="44" y="50771"/>
                  </a:lnTo>
                  <a:lnTo>
                    <a:pt x="0" y="50814"/>
                  </a:lnTo>
                  <a:lnTo>
                    <a:pt x="0" y="50858"/>
                  </a:lnTo>
                  <a:lnTo>
                    <a:pt x="0" y="50946"/>
                  </a:lnTo>
                  <a:lnTo>
                    <a:pt x="0" y="50990"/>
                  </a:lnTo>
                  <a:lnTo>
                    <a:pt x="88" y="51034"/>
                  </a:lnTo>
                  <a:lnTo>
                    <a:pt x="176" y="51078"/>
                  </a:lnTo>
                  <a:lnTo>
                    <a:pt x="264" y="51034"/>
                  </a:lnTo>
                  <a:lnTo>
                    <a:pt x="3116" y="49015"/>
                  </a:lnTo>
                  <a:lnTo>
                    <a:pt x="5178" y="47611"/>
                  </a:lnTo>
                  <a:lnTo>
                    <a:pt x="6056" y="46909"/>
                  </a:lnTo>
                  <a:lnTo>
                    <a:pt x="6100" y="46865"/>
                  </a:lnTo>
                  <a:lnTo>
                    <a:pt x="8469" y="42828"/>
                  </a:lnTo>
                  <a:lnTo>
                    <a:pt x="9610" y="40854"/>
                  </a:lnTo>
                  <a:lnTo>
                    <a:pt x="11278" y="39318"/>
                  </a:lnTo>
                  <a:lnTo>
                    <a:pt x="13691" y="37694"/>
                  </a:lnTo>
                  <a:lnTo>
                    <a:pt x="15271" y="36685"/>
                  </a:lnTo>
                  <a:lnTo>
                    <a:pt x="17465" y="35325"/>
                  </a:lnTo>
                  <a:lnTo>
                    <a:pt x="18430" y="34666"/>
                  </a:lnTo>
                  <a:lnTo>
                    <a:pt x="19352" y="34008"/>
                  </a:lnTo>
                  <a:lnTo>
                    <a:pt x="20229" y="33218"/>
                  </a:lnTo>
                  <a:lnTo>
                    <a:pt x="21151" y="32385"/>
                  </a:lnTo>
                  <a:lnTo>
                    <a:pt x="22116" y="31375"/>
                  </a:lnTo>
                  <a:lnTo>
                    <a:pt x="23125" y="30191"/>
                  </a:lnTo>
                  <a:lnTo>
                    <a:pt x="24705" y="28128"/>
                  </a:lnTo>
                  <a:lnTo>
                    <a:pt x="26943" y="24749"/>
                  </a:lnTo>
                  <a:lnTo>
                    <a:pt x="28172" y="22643"/>
                  </a:lnTo>
                  <a:lnTo>
                    <a:pt x="29620" y="20361"/>
                  </a:lnTo>
                  <a:lnTo>
                    <a:pt x="32428" y="15535"/>
                  </a:lnTo>
                  <a:lnTo>
                    <a:pt x="33306" y="13779"/>
                  </a:lnTo>
                  <a:lnTo>
                    <a:pt x="34973" y="10225"/>
                  </a:lnTo>
                  <a:lnTo>
                    <a:pt x="34973" y="10181"/>
                  </a:lnTo>
                  <a:lnTo>
                    <a:pt x="35895" y="6802"/>
                  </a:lnTo>
                  <a:lnTo>
                    <a:pt x="36684" y="4257"/>
                  </a:lnTo>
                  <a:lnTo>
                    <a:pt x="37606" y="2019"/>
                  </a:lnTo>
                  <a:lnTo>
                    <a:pt x="38220" y="220"/>
                  </a:lnTo>
                  <a:lnTo>
                    <a:pt x="38264" y="177"/>
                  </a:lnTo>
                  <a:lnTo>
                    <a:pt x="38220" y="89"/>
                  </a:lnTo>
                  <a:lnTo>
                    <a:pt x="38176" y="45"/>
                  </a:lnTo>
                  <a:lnTo>
                    <a:pt x="3813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47"/>
            <p:cNvSpPr/>
            <p:nvPr/>
          </p:nvSpPr>
          <p:spPr>
            <a:xfrm>
              <a:off x="5806550" y="1750050"/>
              <a:ext cx="970875" cy="1285725"/>
            </a:xfrm>
            <a:custGeom>
              <a:avLst/>
              <a:gdLst/>
              <a:ahLst/>
              <a:cxnLst/>
              <a:rect l="l" t="t" r="r" b="b"/>
              <a:pathLst>
                <a:path w="38835" h="51429" extrusionOk="0">
                  <a:moveTo>
                    <a:pt x="38572" y="1"/>
                  </a:moveTo>
                  <a:lnTo>
                    <a:pt x="38528" y="45"/>
                  </a:lnTo>
                  <a:lnTo>
                    <a:pt x="38528" y="132"/>
                  </a:lnTo>
                  <a:lnTo>
                    <a:pt x="38221" y="1186"/>
                  </a:lnTo>
                  <a:lnTo>
                    <a:pt x="37255" y="3511"/>
                  </a:lnTo>
                  <a:lnTo>
                    <a:pt x="36158" y="6100"/>
                  </a:lnTo>
                  <a:lnTo>
                    <a:pt x="36114" y="6144"/>
                  </a:lnTo>
                  <a:lnTo>
                    <a:pt x="34710" y="11015"/>
                  </a:lnTo>
                  <a:lnTo>
                    <a:pt x="32955" y="14832"/>
                  </a:lnTo>
                  <a:lnTo>
                    <a:pt x="31112" y="18080"/>
                  </a:lnTo>
                  <a:lnTo>
                    <a:pt x="29049" y="21634"/>
                  </a:lnTo>
                  <a:lnTo>
                    <a:pt x="27996" y="23389"/>
                  </a:lnTo>
                  <a:lnTo>
                    <a:pt x="26943" y="25144"/>
                  </a:lnTo>
                  <a:lnTo>
                    <a:pt x="25802" y="26856"/>
                  </a:lnTo>
                  <a:lnTo>
                    <a:pt x="24661" y="28479"/>
                  </a:lnTo>
                  <a:lnTo>
                    <a:pt x="23477" y="30059"/>
                  </a:lnTo>
                  <a:lnTo>
                    <a:pt x="22862" y="30761"/>
                  </a:lnTo>
                  <a:lnTo>
                    <a:pt x="22204" y="31507"/>
                  </a:lnTo>
                  <a:lnTo>
                    <a:pt x="18869" y="34535"/>
                  </a:lnTo>
                  <a:lnTo>
                    <a:pt x="14920" y="37124"/>
                  </a:lnTo>
                  <a:lnTo>
                    <a:pt x="10883" y="39844"/>
                  </a:lnTo>
                  <a:lnTo>
                    <a:pt x="9084" y="41117"/>
                  </a:lnTo>
                  <a:lnTo>
                    <a:pt x="6714" y="42521"/>
                  </a:lnTo>
                  <a:lnTo>
                    <a:pt x="4169" y="43925"/>
                  </a:lnTo>
                  <a:lnTo>
                    <a:pt x="4125" y="43969"/>
                  </a:lnTo>
                  <a:lnTo>
                    <a:pt x="3774" y="44408"/>
                  </a:lnTo>
                  <a:lnTo>
                    <a:pt x="3774" y="44452"/>
                  </a:lnTo>
                  <a:lnTo>
                    <a:pt x="3248" y="45856"/>
                  </a:lnTo>
                  <a:lnTo>
                    <a:pt x="2370" y="48181"/>
                  </a:lnTo>
                  <a:lnTo>
                    <a:pt x="1317" y="49981"/>
                  </a:lnTo>
                  <a:lnTo>
                    <a:pt x="44" y="51121"/>
                  </a:lnTo>
                  <a:lnTo>
                    <a:pt x="44" y="51209"/>
                  </a:lnTo>
                  <a:lnTo>
                    <a:pt x="1" y="51253"/>
                  </a:lnTo>
                  <a:lnTo>
                    <a:pt x="1" y="51341"/>
                  </a:lnTo>
                  <a:lnTo>
                    <a:pt x="44" y="51385"/>
                  </a:lnTo>
                  <a:lnTo>
                    <a:pt x="132" y="51429"/>
                  </a:lnTo>
                  <a:lnTo>
                    <a:pt x="176" y="51429"/>
                  </a:lnTo>
                  <a:lnTo>
                    <a:pt x="308" y="51385"/>
                  </a:lnTo>
                  <a:lnTo>
                    <a:pt x="1580" y="50244"/>
                  </a:lnTo>
                  <a:lnTo>
                    <a:pt x="1624" y="50200"/>
                  </a:lnTo>
                  <a:lnTo>
                    <a:pt x="2677" y="48357"/>
                  </a:lnTo>
                  <a:lnTo>
                    <a:pt x="2721" y="48313"/>
                  </a:lnTo>
                  <a:lnTo>
                    <a:pt x="3599" y="45987"/>
                  </a:lnTo>
                  <a:lnTo>
                    <a:pt x="4081" y="44583"/>
                  </a:lnTo>
                  <a:lnTo>
                    <a:pt x="4389" y="44188"/>
                  </a:lnTo>
                  <a:lnTo>
                    <a:pt x="6890" y="42828"/>
                  </a:lnTo>
                  <a:lnTo>
                    <a:pt x="9303" y="41424"/>
                  </a:lnTo>
                  <a:lnTo>
                    <a:pt x="11102" y="40151"/>
                  </a:lnTo>
                  <a:lnTo>
                    <a:pt x="15139" y="37431"/>
                  </a:lnTo>
                  <a:lnTo>
                    <a:pt x="19089" y="34842"/>
                  </a:lnTo>
                  <a:lnTo>
                    <a:pt x="19089" y="34798"/>
                  </a:lnTo>
                  <a:lnTo>
                    <a:pt x="22467" y="31770"/>
                  </a:lnTo>
                  <a:lnTo>
                    <a:pt x="23082" y="31024"/>
                  </a:lnTo>
                  <a:lnTo>
                    <a:pt x="23740" y="30278"/>
                  </a:lnTo>
                  <a:lnTo>
                    <a:pt x="24925" y="28699"/>
                  </a:lnTo>
                  <a:lnTo>
                    <a:pt x="26109" y="27075"/>
                  </a:lnTo>
                  <a:lnTo>
                    <a:pt x="27206" y="25364"/>
                  </a:lnTo>
                  <a:lnTo>
                    <a:pt x="28304" y="23608"/>
                  </a:lnTo>
                  <a:lnTo>
                    <a:pt x="29357" y="21809"/>
                  </a:lnTo>
                  <a:lnTo>
                    <a:pt x="31419" y="18211"/>
                  </a:lnTo>
                  <a:lnTo>
                    <a:pt x="33262" y="15008"/>
                  </a:lnTo>
                  <a:lnTo>
                    <a:pt x="35061" y="11146"/>
                  </a:lnTo>
                  <a:lnTo>
                    <a:pt x="36465" y="6232"/>
                  </a:lnTo>
                  <a:lnTo>
                    <a:pt x="37606" y="3643"/>
                  </a:lnTo>
                  <a:lnTo>
                    <a:pt x="38572" y="1273"/>
                  </a:lnTo>
                  <a:lnTo>
                    <a:pt x="38835" y="220"/>
                  </a:lnTo>
                  <a:lnTo>
                    <a:pt x="38835" y="132"/>
                  </a:lnTo>
                  <a:lnTo>
                    <a:pt x="38835" y="89"/>
                  </a:lnTo>
                  <a:lnTo>
                    <a:pt x="3879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47"/>
            <p:cNvSpPr/>
            <p:nvPr/>
          </p:nvSpPr>
          <p:spPr>
            <a:xfrm>
              <a:off x="5750600" y="1745675"/>
              <a:ext cx="1006000" cy="1239650"/>
            </a:xfrm>
            <a:custGeom>
              <a:avLst/>
              <a:gdLst/>
              <a:ahLst/>
              <a:cxnLst/>
              <a:rect l="l" t="t" r="r" b="b"/>
              <a:pathLst>
                <a:path w="40240" h="49586" extrusionOk="0">
                  <a:moveTo>
                    <a:pt x="39976" y="0"/>
                  </a:moveTo>
                  <a:lnTo>
                    <a:pt x="39932" y="44"/>
                  </a:lnTo>
                  <a:lnTo>
                    <a:pt x="39888" y="88"/>
                  </a:lnTo>
                  <a:lnTo>
                    <a:pt x="39186" y="1756"/>
                  </a:lnTo>
                  <a:lnTo>
                    <a:pt x="36992" y="6933"/>
                  </a:lnTo>
                  <a:lnTo>
                    <a:pt x="36509" y="8601"/>
                  </a:lnTo>
                  <a:lnTo>
                    <a:pt x="35588" y="11497"/>
                  </a:lnTo>
                  <a:lnTo>
                    <a:pt x="33613" y="15315"/>
                  </a:lnTo>
                  <a:lnTo>
                    <a:pt x="32736" y="16894"/>
                  </a:lnTo>
                  <a:lnTo>
                    <a:pt x="31902" y="18386"/>
                  </a:lnTo>
                  <a:lnTo>
                    <a:pt x="30147" y="21370"/>
                  </a:lnTo>
                  <a:lnTo>
                    <a:pt x="28304" y="24310"/>
                  </a:lnTo>
                  <a:lnTo>
                    <a:pt x="26329" y="27338"/>
                  </a:lnTo>
                  <a:lnTo>
                    <a:pt x="23389" y="30892"/>
                  </a:lnTo>
                  <a:lnTo>
                    <a:pt x="20273" y="33700"/>
                  </a:lnTo>
                  <a:lnTo>
                    <a:pt x="16588" y="36114"/>
                  </a:lnTo>
                  <a:lnTo>
                    <a:pt x="14393" y="37562"/>
                  </a:lnTo>
                  <a:lnTo>
                    <a:pt x="12638" y="38747"/>
                  </a:lnTo>
                  <a:lnTo>
                    <a:pt x="10664" y="40151"/>
                  </a:lnTo>
                  <a:lnTo>
                    <a:pt x="8645" y="41336"/>
                  </a:lnTo>
                  <a:lnTo>
                    <a:pt x="6144" y="42652"/>
                  </a:lnTo>
                  <a:lnTo>
                    <a:pt x="5047" y="43398"/>
                  </a:lnTo>
                  <a:lnTo>
                    <a:pt x="1800" y="46119"/>
                  </a:lnTo>
                  <a:lnTo>
                    <a:pt x="1185" y="46864"/>
                  </a:lnTo>
                  <a:lnTo>
                    <a:pt x="1142" y="46908"/>
                  </a:lnTo>
                  <a:lnTo>
                    <a:pt x="1" y="49322"/>
                  </a:lnTo>
                  <a:lnTo>
                    <a:pt x="1" y="49410"/>
                  </a:lnTo>
                  <a:lnTo>
                    <a:pt x="1" y="49453"/>
                  </a:lnTo>
                  <a:lnTo>
                    <a:pt x="45" y="49541"/>
                  </a:lnTo>
                  <a:lnTo>
                    <a:pt x="88" y="49585"/>
                  </a:lnTo>
                  <a:lnTo>
                    <a:pt x="176" y="49585"/>
                  </a:lnTo>
                  <a:lnTo>
                    <a:pt x="264" y="49541"/>
                  </a:lnTo>
                  <a:lnTo>
                    <a:pt x="308" y="49497"/>
                  </a:lnTo>
                  <a:lnTo>
                    <a:pt x="1449" y="47040"/>
                  </a:lnTo>
                  <a:lnTo>
                    <a:pt x="2063" y="46382"/>
                  </a:lnTo>
                  <a:lnTo>
                    <a:pt x="5266" y="43661"/>
                  </a:lnTo>
                  <a:lnTo>
                    <a:pt x="6319" y="42959"/>
                  </a:lnTo>
                  <a:lnTo>
                    <a:pt x="8821" y="41643"/>
                  </a:lnTo>
                  <a:lnTo>
                    <a:pt x="10839" y="40458"/>
                  </a:lnTo>
                  <a:lnTo>
                    <a:pt x="12814" y="39010"/>
                  </a:lnTo>
                  <a:lnTo>
                    <a:pt x="14613" y="37825"/>
                  </a:lnTo>
                  <a:lnTo>
                    <a:pt x="16807" y="36421"/>
                  </a:lnTo>
                  <a:lnTo>
                    <a:pt x="20493" y="33964"/>
                  </a:lnTo>
                  <a:lnTo>
                    <a:pt x="23608" y="31155"/>
                  </a:lnTo>
                  <a:lnTo>
                    <a:pt x="23652" y="31111"/>
                  </a:lnTo>
                  <a:lnTo>
                    <a:pt x="26592" y="27557"/>
                  </a:lnTo>
                  <a:lnTo>
                    <a:pt x="26636" y="27513"/>
                  </a:lnTo>
                  <a:lnTo>
                    <a:pt x="28611" y="24486"/>
                  </a:lnTo>
                  <a:lnTo>
                    <a:pt x="30454" y="21546"/>
                  </a:lnTo>
                  <a:lnTo>
                    <a:pt x="32209" y="18562"/>
                  </a:lnTo>
                  <a:lnTo>
                    <a:pt x="33043" y="17070"/>
                  </a:lnTo>
                  <a:lnTo>
                    <a:pt x="33920" y="15490"/>
                  </a:lnTo>
                  <a:lnTo>
                    <a:pt x="35939" y="11629"/>
                  </a:lnTo>
                  <a:lnTo>
                    <a:pt x="36816" y="8732"/>
                  </a:lnTo>
                  <a:lnTo>
                    <a:pt x="37343" y="7065"/>
                  </a:lnTo>
                  <a:lnTo>
                    <a:pt x="39537" y="1931"/>
                  </a:lnTo>
                  <a:lnTo>
                    <a:pt x="40195" y="220"/>
                  </a:lnTo>
                  <a:lnTo>
                    <a:pt x="40239" y="176"/>
                  </a:lnTo>
                  <a:lnTo>
                    <a:pt x="40195" y="88"/>
                  </a:lnTo>
                  <a:lnTo>
                    <a:pt x="40195" y="44"/>
                  </a:lnTo>
                  <a:lnTo>
                    <a:pt x="4010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4" name="Google Shape;884;p47"/>
            <p:cNvSpPr/>
            <p:nvPr/>
          </p:nvSpPr>
          <p:spPr>
            <a:xfrm>
              <a:off x="5686975" y="1781875"/>
              <a:ext cx="1024625" cy="1146400"/>
            </a:xfrm>
            <a:custGeom>
              <a:avLst/>
              <a:gdLst/>
              <a:ahLst/>
              <a:cxnLst/>
              <a:rect l="l" t="t" r="r" b="b"/>
              <a:pathLst>
                <a:path w="40985" h="45856" extrusionOk="0">
                  <a:moveTo>
                    <a:pt x="40766" y="0"/>
                  </a:moveTo>
                  <a:lnTo>
                    <a:pt x="40678" y="44"/>
                  </a:lnTo>
                  <a:lnTo>
                    <a:pt x="40634" y="88"/>
                  </a:lnTo>
                  <a:lnTo>
                    <a:pt x="39888" y="2019"/>
                  </a:lnTo>
                  <a:lnTo>
                    <a:pt x="38967" y="4257"/>
                  </a:lnTo>
                  <a:lnTo>
                    <a:pt x="37957" y="6626"/>
                  </a:lnTo>
                  <a:lnTo>
                    <a:pt x="37957" y="6670"/>
                  </a:lnTo>
                  <a:lnTo>
                    <a:pt x="37343" y="8908"/>
                  </a:lnTo>
                  <a:lnTo>
                    <a:pt x="36465" y="10751"/>
                  </a:lnTo>
                  <a:lnTo>
                    <a:pt x="32560" y="17772"/>
                  </a:lnTo>
                  <a:lnTo>
                    <a:pt x="30936" y="20449"/>
                  </a:lnTo>
                  <a:lnTo>
                    <a:pt x="29532" y="22599"/>
                  </a:lnTo>
                  <a:lnTo>
                    <a:pt x="26899" y="26329"/>
                  </a:lnTo>
                  <a:lnTo>
                    <a:pt x="25364" y="28128"/>
                  </a:lnTo>
                  <a:lnTo>
                    <a:pt x="23608" y="29795"/>
                  </a:lnTo>
                  <a:lnTo>
                    <a:pt x="21546" y="31506"/>
                  </a:lnTo>
                  <a:lnTo>
                    <a:pt x="19571" y="32867"/>
                  </a:lnTo>
                  <a:lnTo>
                    <a:pt x="17421" y="34227"/>
                  </a:lnTo>
                  <a:lnTo>
                    <a:pt x="15271" y="35675"/>
                  </a:lnTo>
                  <a:lnTo>
                    <a:pt x="13384" y="36948"/>
                  </a:lnTo>
                  <a:lnTo>
                    <a:pt x="11453" y="38220"/>
                  </a:lnTo>
                  <a:lnTo>
                    <a:pt x="9084" y="39493"/>
                  </a:lnTo>
                  <a:lnTo>
                    <a:pt x="7109" y="40677"/>
                  </a:lnTo>
                  <a:lnTo>
                    <a:pt x="7065" y="40721"/>
                  </a:lnTo>
                  <a:lnTo>
                    <a:pt x="5047" y="42476"/>
                  </a:lnTo>
                  <a:lnTo>
                    <a:pt x="3160" y="43661"/>
                  </a:lnTo>
                  <a:lnTo>
                    <a:pt x="88" y="45548"/>
                  </a:lnTo>
                  <a:lnTo>
                    <a:pt x="44" y="45592"/>
                  </a:lnTo>
                  <a:lnTo>
                    <a:pt x="44" y="45680"/>
                  </a:lnTo>
                  <a:lnTo>
                    <a:pt x="1" y="45724"/>
                  </a:lnTo>
                  <a:lnTo>
                    <a:pt x="44" y="45811"/>
                  </a:lnTo>
                  <a:lnTo>
                    <a:pt x="132" y="45855"/>
                  </a:lnTo>
                  <a:lnTo>
                    <a:pt x="308" y="45855"/>
                  </a:lnTo>
                  <a:lnTo>
                    <a:pt x="3336" y="43968"/>
                  </a:lnTo>
                  <a:lnTo>
                    <a:pt x="5266" y="42740"/>
                  </a:lnTo>
                  <a:lnTo>
                    <a:pt x="7285" y="40985"/>
                  </a:lnTo>
                  <a:lnTo>
                    <a:pt x="9259" y="39800"/>
                  </a:lnTo>
                  <a:lnTo>
                    <a:pt x="11629" y="38527"/>
                  </a:lnTo>
                  <a:lnTo>
                    <a:pt x="13604" y="37255"/>
                  </a:lnTo>
                  <a:lnTo>
                    <a:pt x="15490" y="35938"/>
                  </a:lnTo>
                  <a:lnTo>
                    <a:pt x="17641" y="34534"/>
                  </a:lnTo>
                  <a:lnTo>
                    <a:pt x="19791" y="33174"/>
                  </a:lnTo>
                  <a:lnTo>
                    <a:pt x="21765" y="31770"/>
                  </a:lnTo>
                  <a:lnTo>
                    <a:pt x="23828" y="30058"/>
                  </a:lnTo>
                  <a:lnTo>
                    <a:pt x="25583" y="28391"/>
                  </a:lnTo>
                  <a:lnTo>
                    <a:pt x="27207" y="26548"/>
                  </a:lnTo>
                  <a:lnTo>
                    <a:pt x="29795" y="22774"/>
                  </a:lnTo>
                  <a:lnTo>
                    <a:pt x="31244" y="20624"/>
                  </a:lnTo>
                  <a:lnTo>
                    <a:pt x="32867" y="17947"/>
                  </a:lnTo>
                  <a:lnTo>
                    <a:pt x="36772" y="10927"/>
                  </a:lnTo>
                  <a:lnTo>
                    <a:pt x="37650" y="9084"/>
                  </a:lnTo>
                  <a:lnTo>
                    <a:pt x="37694" y="9040"/>
                  </a:lnTo>
                  <a:lnTo>
                    <a:pt x="38308" y="6758"/>
                  </a:lnTo>
                  <a:lnTo>
                    <a:pt x="39274" y="4388"/>
                  </a:lnTo>
                  <a:lnTo>
                    <a:pt x="40195" y="2150"/>
                  </a:lnTo>
                  <a:lnTo>
                    <a:pt x="40985" y="220"/>
                  </a:lnTo>
                  <a:lnTo>
                    <a:pt x="40985" y="176"/>
                  </a:lnTo>
                  <a:lnTo>
                    <a:pt x="40985" y="88"/>
                  </a:lnTo>
                  <a:lnTo>
                    <a:pt x="40941" y="44"/>
                  </a:lnTo>
                  <a:lnTo>
                    <a:pt x="408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5" name="Google Shape;885;p47"/>
            <p:cNvSpPr/>
            <p:nvPr/>
          </p:nvSpPr>
          <p:spPr>
            <a:xfrm>
              <a:off x="5631025" y="1795025"/>
              <a:ext cx="1012575" cy="1082775"/>
            </a:xfrm>
            <a:custGeom>
              <a:avLst/>
              <a:gdLst/>
              <a:ahLst/>
              <a:cxnLst/>
              <a:rect l="l" t="t" r="r" b="b"/>
              <a:pathLst>
                <a:path w="40503" h="43311" extrusionOk="0">
                  <a:moveTo>
                    <a:pt x="40239" y="1"/>
                  </a:moveTo>
                  <a:lnTo>
                    <a:pt x="40195" y="45"/>
                  </a:lnTo>
                  <a:lnTo>
                    <a:pt x="40151" y="133"/>
                  </a:lnTo>
                  <a:lnTo>
                    <a:pt x="38923" y="3424"/>
                  </a:lnTo>
                  <a:lnTo>
                    <a:pt x="37167" y="8031"/>
                  </a:lnTo>
                  <a:lnTo>
                    <a:pt x="36334" y="9523"/>
                  </a:lnTo>
                  <a:lnTo>
                    <a:pt x="35281" y="11410"/>
                  </a:lnTo>
                  <a:lnTo>
                    <a:pt x="34052" y="13648"/>
                  </a:lnTo>
                  <a:lnTo>
                    <a:pt x="31990" y="17246"/>
                  </a:lnTo>
                  <a:lnTo>
                    <a:pt x="30805" y="19133"/>
                  </a:lnTo>
                  <a:lnTo>
                    <a:pt x="29401" y="21063"/>
                  </a:lnTo>
                  <a:lnTo>
                    <a:pt x="27996" y="23214"/>
                  </a:lnTo>
                  <a:lnTo>
                    <a:pt x="26505" y="24969"/>
                  </a:lnTo>
                  <a:lnTo>
                    <a:pt x="25232" y="26154"/>
                  </a:lnTo>
                  <a:lnTo>
                    <a:pt x="23477" y="27821"/>
                  </a:lnTo>
                  <a:lnTo>
                    <a:pt x="21853" y="29137"/>
                  </a:lnTo>
                  <a:lnTo>
                    <a:pt x="20054" y="30410"/>
                  </a:lnTo>
                  <a:lnTo>
                    <a:pt x="12199" y="35456"/>
                  </a:lnTo>
                  <a:lnTo>
                    <a:pt x="10137" y="36597"/>
                  </a:lnTo>
                  <a:lnTo>
                    <a:pt x="7636" y="38221"/>
                  </a:lnTo>
                  <a:lnTo>
                    <a:pt x="5661" y="39669"/>
                  </a:lnTo>
                  <a:lnTo>
                    <a:pt x="3687" y="40897"/>
                  </a:lnTo>
                  <a:lnTo>
                    <a:pt x="88" y="43004"/>
                  </a:lnTo>
                  <a:lnTo>
                    <a:pt x="45" y="43048"/>
                  </a:lnTo>
                  <a:lnTo>
                    <a:pt x="1" y="43091"/>
                  </a:lnTo>
                  <a:lnTo>
                    <a:pt x="1" y="43179"/>
                  </a:lnTo>
                  <a:lnTo>
                    <a:pt x="1" y="43223"/>
                  </a:lnTo>
                  <a:lnTo>
                    <a:pt x="88" y="43311"/>
                  </a:lnTo>
                  <a:lnTo>
                    <a:pt x="264" y="43311"/>
                  </a:lnTo>
                  <a:lnTo>
                    <a:pt x="3862" y="41205"/>
                  </a:lnTo>
                  <a:lnTo>
                    <a:pt x="5881" y="39932"/>
                  </a:lnTo>
                  <a:lnTo>
                    <a:pt x="7855" y="38484"/>
                  </a:lnTo>
                  <a:lnTo>
                    <a:pt x="10313" y="36904"/>
                  </a:lnTo>
                  <a:lnTo>
                    <a:pt x="12375" y="35763"/>
                  </a:lnTo>
                  <a:lnTo>
                    <a:pt x="20230" y="30717"/>
                  </a:lnTo>
                  <a:lnTo>
                    <a:pt x="22073" y="29401"/>
                  </a:lnTo>
                  <a:lnTo>
                    <a:pt x="23696" y="28084"/>
                  </a:lnTo>
                  <a:lnTo>
                    <a:pt x="25451" y="26417"/>
                  </a:lnTo>
                  <a:lnTo>
                    <a:pt x="26724" y="25232"/>
                  </a:lnTo>
                  <a:lnTo>
                    <a:pt x="26768" y="25188"/>
                  </a:lnTo>
                  <a:lnTo>
                    <a:pt x="28260" y="23433"/>
                  </a:lnTo>
                  <a:lnTo>
                    <a:pt x="28304" y="23389"/>
                  </a:lnTo>
                  <a:lnTo>
                    <a:pt x="29708" y="21283"/>
                  </a:lnTo>
                  <a:lnTo>
                    <a:pt x="31068" y="19352"/>
                  </a:lnTo>
                  <a:lnTo>
                    <a:pt x="32297" y="17421"/>
                  </a:lnTo>
                  <a:lnTo>
                    <a:pt x="34359" y="13823"/>
                  </a:lnTo>
                  <a:lnTo>
                    <a:pt x="35588" y="11585"/>
                  </a:lnTo>
                  <a:lnTo>
                    <a:pt x="36641" y="9698"/>
                  </a:lnTo>
                  <a:lnTo>
                    <a:pt x="37475" y="8207"/>
                  </a:lnTo>
                  <a:lnTo>
                    <a:pt x="37519" y="8163"/>
                  </a:lnTo>
                  <a:lnTo>
                    <a:pt x="39230" y="3555"/>
                  </a:lnTo>
                  <a:lnTo>
                    <a:pt x="40459" y="220"/>
                  </a:lnTo>
                  <a:lnTo>
                    <a:pt x="40502" y="176"/>
                  </a:lnTo>
                  <a:lnTo>
                    <a:pt x="40459" y="89"/>
                  </a:lnTo>
                  <a:lnTo>
                    <a:pt x="40415" y="45"/>
                  </a:lnTo>
                  <a:lnTo>
                    <a:pt x="4037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47"/>
            <p:cNvSpPr/>
            <p:nvPr/>
          </p:nvSpPr>
          <p:spPr>
            <a:xfrm>
              <a:off x="5603600" y="1804900"/>
              <a:ext cx="1003800" cy="1047675"/>
            </a:xfrm>
            <a:custGeom>
              <a:avLst/>
              <a:gdLst/>
              <a:ahLst/>
              <a:cxnLst/>
              <a:rect l="l" t="t" r="r" b="b"/>
              <a:pathLst>
                <a:path w="40152" h="41907" extrusionOk="0">
                  <a:moveTo>
                    <a:pt x="39932" y="1"/>
                  </a:moveTo>
                  <a:lnTo>
                    <a:pt x="39844" y="45"/>
                  </a:lnTo>
                  <a:lnTo>
                    <a:pt x="39800" y="89"/>
                  </a:lnTo>
                  <a:lnTo>
                    <a:pt x="38572" y="3511"/>
                  </a:lnTo>
                  <a:lnTo>
                    <a:pt x="37255" y="6978"/>
                  </a:lnTo>
                  <a:lnTo>
                    <a:pt x="35193" y="10620"/>
                  </a:lnTo>
                  <a:lnTo>
                    <a:pt x="33043" y="14525"/>
                  </a:lnTo>
                  <a:lnTo>
                    <a:pt x="32823" y="14876"/>
                  </a:lnTo>
                  <a:lnTo>
                    <a:pt x="30980" y="17860"/>
                  </a:lnTo>
                  <a:lnTo>
                    <a:pt x="30059" y="19264"/>
                  </a:lnTo>
                  <a:lnTo>
                    <a:pt x="29050" y="20668"/>
                  </a:lnTo>
                  <a:lnTo>
                    <a:pt x="28040" y="22029"/>
                  </a:lnTo>
                  <a:lnTo>
                    <a:pt x="26943" y="23301"/>
                  </a:lnTo>
                  <a:lnTo>
                    <a:pt x="26329" y="23959"/>
                  </a:lnTo>
                  <a:lnTo>
                    <a:pt x="25715" y="24574"/>
                  </a:lnTo>
                  <a:lnTo>
                    <a:pt x="25100" y="25144"/>
                  </a:lnTo>
                  <a:lnTo>
                    <a:pt x="24442" y="25715"/>
                  </a:lnTo>
                  <a:lnTo>
                    <a:pt x="22468" y="27426"/>
                  </a:lnTo>
                  <a:lnTo>
                    <a:pt x="20493" y="28874"/>
                  </a:lnTo>
                  <a:lnTo>
                    <a:pt x="13823" y="33262"/>
                  </a:lnTo>
                  <a:lnTo>
                    <a:pt x="12024" y="34271"/>
                  </a:lnTo>
                  <a:lnTo>
                    <a:pt x="10005" y="35456"/>
                  </a:lnTo>
                  <a:lnTo>
                    <a:pt x="6144" y="38001"/>
                  </a:lnTo>
                  <a:lnTo>
                    <a:pt x="3950" y="39361"/>
                  </a:lnTo>
                  <a:lnTo>
                    <a:pt x="88" y="41599"/>
                  </a:lnTo>
                  <a:lnTo>
                    <a:pt x="45" y="41643"/>
                  </a:lnTo>
                  <a:lnTo>
                    <a:pt x="1" y="41687"/>
                  </a:lnTo>
                  <a:lnTo>
                    <a:pt x="1" y="41775"/>
                  </a:lnTo>
                  <a:lnTo>
                    <a:pt x="1" y="41819"/>
                  </a:lnTo>
                  <a:lnTo>
                    <a:pt x="88" y="41907"/>
                  </a:lnTo>
                  <a:lnTo>
                    <a:pt x="264" y="41907"/>
                  </a:lnTo>
                  <a:lnTo>
                    <a:pt x="4125" y="39669"/>
                  </a:lnTo>
                  <a:lnTo>
                    <a:pt x="6319" y="38308"/>
                  </a:lnTo>
                  <a:lnTo>
                    <a:pt x="10181" y="35719"/>
                  </a:lnTo>
                  <a:lnTo>
                    <a:pt x="12199" y="34579"/>
                  </a:lnTo>
                  <a:lnTo>
                    <a:pt x="13999" y="33569"/>
                  </a:lnTo>
                  <a:lnTo>
                    <a:pt x="20668" y="29137"/>
                  </a:lnTo>
                  <a:lnTo>
                    <a:pt x="22687" y="27733"/>
                  </a:lnTo>
                  <a:lnTo>
                    <a:pt x="24662" y="26022"/>
                  </a:lnTo>
                  <a:lnTo>
                    <a:pt x="25320" y="25408"/>
                  </a:lnTo>
                  <a:lnTo>
                    <a:pt x="25978" y="24793"/>
                  </a:lnTo>
                  <a:lnTo>
                    <a:pt x="26592" y="24179"/>
                  </a:lnTo>
                  <a:lnTo>
                    <a:pt x="27163" y="23565"/>
                  </a:lnTo>
                  <a:lnTo>
                    <a:pt x="28304" y="22248"/>
                  </a:lnTo>
                  <a:lnTo>
                    <a:pt x="29313" y="20888"/>
                  </a:lnTo>
                  <a:lnTo>
                    <a:pt x="30322" y="19484"/>
                  </a:lnTo>
                  <a:lnTo>
                    <a:pt x="31287" y="18036"/>
                  </a:lnTo>
                  <a:lnTo>
                    <a:pt x="33130" y="15052"/>
                  </a:lnTo>
                  <a:lnTo>
                    <a:pt x="33350" y="14701"/>
                  </a:lnTo>
                  <a:lnTo>
                    <a:pt x="35500" y="10795"/>
                  </a:lnTo>
                  <a:lnTo>
                    <a:pt x="37562" y="7109"/>
                  </a:lnTo>
                  <a:lnTo>
                    <a:pt x="38923" y="3599"/>
                  </a:lnTo>
                  <a:lnTo>
                    <a:pt x="40151" y="220"/>
                  </a:lnTo>
                  <a:lnTo>
                    <a:pt x="40151" y="176"/>
                  </a:lnTo>
                  <a:lnTo>
                    <a:pt x="40151" y="89"/>
                  </a:lnTo>
                  <a:lnTo>
                    <a:pt x="40107" y="45"/>
                  </a:lnTo>
                  <a:lnTo>
                    <a:pt x="400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47"/>
            <p:cNvSpPr/>
            <p:nvPr/>
          </p:nvSpPr>
          <p:spPr>
            <a:xfrm>
              <a:off x="5576175" y="1804900"/>
              <a:ext cx="998300" cy="1023550"/>
            </a:xfrm>
            <a:custGeom>
              <a:avLst/>
              <a:gdLst/>
              <a:ahLst/>
              <a:cxnLst/>
              <a:rect l="l" t="t" r="r" b="b"/>
              <a:pathLst>
                <a:path w="39932" h="40942" extrusionOk="0">
                  <a:moveTo>
                    <a:pt x="39713" y="1"/>
                  </a:moveTo>
                  <a:lnTo>
                    <a:pt x="39625" y="45"/>
                  </a:lnTo>
                  <a:lnTo>
                    <a:pt x="39625" y="89"/>
                  </a:lnTo>
                  <a:lnTo>
                    <a:pt x="38703" y="2634"/>
                  </a:lnTo>
                  <a:lnTo>
                    <a:pt x="37606" y="5705"/>
                  </a:lnTo>
                  <a:lnTo>
                    <a:pt x="35939" y="8865"/>
                  </a:lnTo>
                  <a:lnTo>
                    <a:pt x="34579" y="11234"/>
                  </a:lnTo>
                  <a:lnTo>
                    <a:pt x="32955" y="14130"/>
                  </a:lnTo>
                  <a:lnTo>
                    <a:pt x="31639" y="16324"/>
                  </a:lnTo>
                  <a:lnTo>
                    <a:pt x="28435" y="20888"/>
                  </a:lnTo>
                  <a:lnTo>
                    <a:pt x="27338" y="22160"/>
                  </a:lnTo>
                  <a:lnTo>
                    <a:pt x="25583" y="23828"/>
                  </a:lnTo>
                  <a:lnTo>
                    <a:pt x="23565" y="25715"/>
                  </a:lnTo>
                  <a:lnTo>
                    <a:pt x="21678" y="27207"/>
                  </a:lnTo>
                  <a:lnTo>
                    <a:pt x="20317" y="28172"/>
                  </a:lnTo>
                  <a:lnTo>
                    <a:pt x="18957" y="29050"/>
                  </a:lnTo>
                  <a:lnTo>
                    <a:pt x="16236" y="30805"/>
                  </a:lnTo>
                  <a:lnTo>
                    <a:pt x="13472" y="32516"/>
                  </a:lnTo>
                  <a:lnTo>
                    <a:pt x="10708" y="34184"/>
                  </a:lnTo>
                  <a:lnTo>
                    <a:pt x="7504" y="36158"/>
                  </a:lnTo>
                  <a:lnTo>
                    <a:pt x="4301" y="38133"/>
                  </a:lnTo>
                  <a:lnTo>
                    <a:pt x="2414" y="39230"/>
                  </a:lnTo>
                  <a:lnTo>
                    <a:pt x="88" y="40590"/>
                  </a:lnTo>
                  <a:lnTo>
                    <a:pt x="45" y="40634"/>
                  </a:lnTo>
                  <a:lnTo>
                    <a:pt x="1" y="40722"/>
                  </a:lnTo>
                  <a:lnTo>
                    <a:pt x="1" y="40766"/>
                  </a:lnTo>
                  <a:lnTo>
                    <a:pt x="1" y="40853"/>
                  </a:lnTo>
                  <a:lnTo>
                    <a:pt x="88" y="40897"/>
                  </a:lnTo>
                  <a:lnTo>
                    <a:pt x="176" y="40941"/>
                  </a:lnTo>
                  <a:lnTo>
                    <a:pt x="264" y="40897"/>
                  </a:lnTo>
                  <a:lnTo>
                    <a:pt x="2590" y="39537"/>
                  </a:lnTo>
                  <a:lnTo>
                    <a:pt x="4476" y="38440"/>
                  </a:lnTo>
                  <a:lnTo>
                    <a:pt x="7680" y="36422"/>
                  </a:lnTo>
                  <a:lnTo>
                    <a:pt x="10883" y="34491"/>
                  </a:lnTo>
                  <a:lnTo>
                    <a:pt x="13648" y="32823"/>
                  </a:lnTo>
                  <a:lnTo>
                    <a:pt x="16412" y="31112"/>
                  </a:lnTo>
                  <a:lnTo>
                    <a:pt x="19176" y="29357"/>
                  </a:lnTo>
                  <a:lnTo>
                    <a:pt x="20537" y="28435"/>
                  </a:lnTo>
                  <a:lnTo>
                    <a:pt x="21853" y="27514"/>
                  </a:lnTo>
                  <a:lnTo>
                    <a:pt x="23784" y="25978"/>
                  </a:lnTo>
                  <a:lnTo>
                    <a:pt x="25846" y="24047"/>
                  </a:lnTo>
                  <a:lnTo>
                    <a:pt x="27602" y="22424"/>
                  </a:lnTo>
                  <a:lnTo>
                    <a:pt x="27602" y="22380"/>
                  </a:lnTo>
                  <a:lnTo>
                    <a:pt x="28699" y="21107"/>
                  </a:lnTo>
                  <a:lnTo>
                    <a:pt x="31946" y="16500"/>
                  </a:lnTo>
                  <a:lnTo>
                    <a:pt x="33262" y="14306"/>
                  </a:lnTo>
                  <a:lnTo>
                    <a:pt x="34886" y="11410"/>
                  </a:lnTo>
                  <a:lnTo>
                    <a:pt x="36246" y="9040"/>
                  </a:lnTo>
                  <a:lnTo>
                    <a:pt x="37957" y="5881"/>
                  </a:lnTo>
                  <a:lnTo>
                    <a:pt x="37957" y="5837"/>
                  </a:lnTo>
                  <a:lnTo>
                    <a:pt x="39054" y="2765"/>
                  </a:lnTo>
                  <a:lnTo>
                    <a:pt x="39932" y="220"/>
                  </a:lnTo>
                  <a:lnTo>
                    <a:pt x="39932" y="132"/>
                  </a:lnTo>
                  <a:lnTo>
                    <a:pt x="39932" y="89"/>
                  </a:lnTo>
                  <a:lnTo>
                    <a:pt x="39888" y="45"/>
                  </a:lnTo>
                  <a:lnTo>
                    <a:pt x="3984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47"/>
            <p:cNvSpPr/>
            <p:nvPr/>
          </p:nvSpPr>
          <p:spPr>
            <a:xfrm>
              <a:off x="5548750" y="1803800"/>
              <a:ext cx="995025" cy="1000500"/>
            </a:xfrm>
            <a:custGeom>
              <a:avLst/>
              <a:gdLst/>
              <a:ahLst/>
              <a:cxnLst/>
              <a:rect l="l" t="t" r="r" b="b"/>
              <a:pathLst>
                <a:path w="39801" h="40020" extrusionOk="0">
                  <a:moveTo>
                    <a:pt x="39581" y="1"/>
                  </a:moveTo>
                  <a:lnTo>
                    <a:pt x="39537" y="45"/>
                  </a:lnTo>
                  <a:lnTo>
                    <a:pt x="39493" y="89"/>
                  </a:lnTo>
                  <a:lnTo>
                    <a:pt x="39449" y="133"/>
                  </a:lnTo>
                  <a:lnTo>
                    <a:pt x="38572" y="2678"/>
                  </a:lnTo>
                  <a:lnTo>
                    <a:pt x="37782" y="4959"/>
                  </a:lnTo>
                  <a:lnTo>
                    <a:pt x="36773" y="6890"/>
                  </a:lnTo>
                  <a:lnTo>
                    <a:pt x="34579" y="10839"/>
                  </a:lnTo>
                  <a:lnTo>
                    <a:pt x="33350" y="12946"/>
                  </a:lnTo>
                  <a:lnTo>
                    <a:pt x="31902" y="15403"/>
                  </a:lnTo>
                  <a:lnTo>
                    <a:pt x="30322" y="17685"/>
                  </a:lnTo>
                  <a:lnTo>
                    <a:pt x="27953" y="20844"/>
                  </a:lnTo>
                  <a:lnTo>
                    <a:pt x="26110" y="22599"/>
                  </a:lnTo>
                  <a:lnTo>
                    <a:pt x="23872" y="24706"/>
                  </a:lnTo>
                  <a:lnTo>
                    <a:pt x="21765" y="26417"/>
                  </a:lnTo>
                  <a:lnTo>
                    <a:pt x="19966" y="27646"/>
                  </a:lnTo>
                  <a:lnTo>
                    <a:pt x="17641" y="29137"/>
                  </a:lnTo>
                  <a:lnTo>
                    <a:pt x="13384" y="31770"/>
                  </a:lnTo>
                  <a:lnTo>
                    <a:pt x="11805" y="32648"/>
                  </a:lnTo>
                  <a:lnTo>
                    <a:pt x="7724" y="35149"/>
                  </a:lnTo>
                  <a:lnTo>
                    <a:pt x="3643" y="37563"/>
                  </a:lnTo>
                  <a:lnTo>
                    <a:pt x="88" y="39669"/>
                  </a:lnTo>
                  <a:lnTo>
                    <a:pt x="45" y="39757"/>
                  </a:lnTo>
                  <a:lnTo>
                    <a:pt x="1" y="39800"/>
                  </a:lnTo>
                  <a:lnTo>
                    <a:pt x="1" y="39844"/>
                  </a:lnTo>
                  <a:lnTo>
                    <a:pt x="1" y="39932"/>
                  </a:lnTo>
                  <a:lnTo>
                    <a:pt x="88" y="39976"/>
                  </a:lnTo>
                  <a:lnTo>
                    <a:pt x="176" y="40020"/>
                  </a:lnTo>
                  <a:lnTo>
                    <a:pt x="264" y="39976"/>
                  </a:lnTo>
                  <a:lnTo>
                    <a:pt x="3818" y="37870"/>
                  </a:lnTo>
                  <a:lnTo>
                    <a:pt x="7899" y="35456"/>
                  </a:lnTo>
                  <a:lnTo>
                    <a:pt x="11980" y="32955"/>
                  </a:lnTo>
                  <a:lnTo>
                    <a:pt x="13560" y="32077"/>
                  </a:lnTo>
                  <a:lnTo>
                    <a:pt x="17816" y="29445"/>
                  </a:lnTo>
                  <a:lnTo>
                    <a:pt x="20142" y="27953"/>
                  </a:lnTo>
                  <a:lnTo>
                    <a:pt x="21985" y="26680"/>
                  </a:lnTo>
                  <a:lnTo>
                    <a:pt x="24091" y="24969"/>
                  </a:lnTo>
                  <a:lnTo>
                    <a:pt x="26329" y="22819"/>
                  </a:lnTo>
                  <a:lnTo>
                    <a:pt x="28216" y="21064"/>
                  </a:lnTo>
                  <a:lnTo>
                    <a:pt x="30585" y="17904"/>
                  </a:lnTo>
                  <a:lnTo>
                    <a:pt x="32209" y="15578"/>
                  </a:lnTo>
                  <a:lnTo>
                    <a:pt x="33657" y="13121"/>
                  </a:lnTo>
                  <a:lnTo>
                    <a:pt x="34886" y="11015"/>
                  </a:lnTo>
                  <a:lnTo>
                    <a:pt x="37080" y="7066"/>
                  </a:lnTo>
                  <a:lnTo>
                    <a:pt x="38089" y="5135"/>
                  </a:lnTo>
                  <a:lnTo>
                    <a:pt x="38089" y="5091"/>
                  </a:lnTo>
                  <a:lnTo>
                    <a:pt x="38879" y="2809"/>
                  </a:lnTo>
                  <a:lnTo>
                    <a:pt x="39800" y="264"/>
                  </a:lnTo>
                  <a:lnTo>
                    <a:pt x="39800" y="176"/>
                  </a:lnTo>
                  <a:lnTo>
                    <a:pt x="39756" y="133"/>
                  </a:lnTo>
                  <a:lnTo>
                    <a:pt x="39713" y="45"/>
                  </a:lnTo>
                  <a:lnTo>
                    <a:pt x="39669" y="45"/>
                  </a:lnTo>
                  <a:lnTo>
                    <a:pt x="3958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47"/>
            <p:cNvSpPr/>
            <p:nvPr/>
          </p:nvSpPr>
          <p:spPr>
            <a:xfrm>
              <a:off x="5493900" y="1863050"/>
              <a:ext cx="967600" cy="891900"/>
            </a:xfrm>
            <a:custGeom>
              <a:avLst/>
              <a:gdLst/>
              <a:ahLst/>
              <a:cxnLst/>
              <a:rect l="l" t="t" r="r" b="b"/>
              <a:pathLst>
                <a:path w="38704" h="35676" extrusionOk="0">
                  <a:moveTo>
                    <a:pt x="38484" y="0"/>
                  </a:moveTo>
                  <a:lnTo>
                    <a:pt x="38396" y="44"/>
                  </a:lnTo>
                  <a:lnTo>
                    <a:pt x="38352" y="88"/>
                  </a:lnTo>
                  <a:lnTo>
                    <a:pt x="37562" y="2107"/>
                  </a:lnTo>
                  <a:lnTo>
                    <a:pt x="36334" y="4345"/>
                  </a:lnTo>
                  <a:lnTo>
                    <a:pt x="34930" y="6934"/>
                  </a:lnTo>
                  <a:lnTo>
                    <a:pt x="33789" y="8820"/>
                  </a:lnTo>
                  <a:lnTo>
                    <a:pt x="32648" y="10707"/>
                  </a:lnTo>
                  <a:lnTo>
                    <a:pt x="31244" y="12770"/>
                  </a:lnTo>
                  <a:lnTo>
                    <a:pt x="29708" y="14700"/>
                  </a:lnTo>
                  <a:lnTo>
                    <a:pt x="28172" y="16499"/>
                  </a:lnTo>
                  <a:lnTo>
                    <a:pt x="27207" y="17553"/>
                  </a:lnTo>
                  <a:lnTo>
                    <a:pt x="26241" y="18562"/>
                  </a:lnTo>
                  <a:lnTo>
                    <a:pt x="25188" y="19527"/>
                  </a:lnTo>
                  <a:lnTo>
                    <a:pt x="24135" y="20449"/>
                  </a:lnTo>
                  <a:lnTo>
                    <a:pt x="23082" y="21370"/>
                  </a:lnTo>
                  <a:lnTo>
                    <a:pt x="21941" y="22248"/>
                  </a:lnTo>
                  <a:lnTo>
                    <a:pt x="20800" y="23038"/>
                  </a:lnTo>
                  <a:lnTo>
                    <a:pt x="19659" y="23871"/>
                  </a:lnTo>
                  <a:lnTo>
                    <a:pt x="18474" y="24661"/>
                  </a:lnTo>
                  <a:lnTo>
                    <a:pt x="17290" y="25407"/>
                  </a:lnTo>
                  <a:lnTo>
                    <a:pt x="14876" y="26855"/>
                  </a:lnTo>
                  <a:lnTo>
                    <a:pt x="12463" y="28259"/>
                  </a:lnTo>
                  <a:lnTo>
                    <a:pt x="10005" y="29620"/>
                  </a:lnTo>
                  <a:lnTo>
                    <a:pt x="7680" y="30936"/>
                  </a:lnTo>
                  <a:lnTo>
                    <a:pt x="5354" y="32296"/>
                  </a:lnTo>
                  <a:lnTo>
                    <a:pt x="3028" y="33613"/>
                  </a:lnTo>
                  <a:lnTo>
                    <a:pt x="88" y="35324"/>
                  </a:lnTo>
                  <a:lnTo>
                    <a:pt x="44" y="35368"/>
                  </a:lnTo>
                  <a:lnTo>
                    <a:pt x="1" y="35456"/>
                  </a:lnTo>
                  <a:lnTo>
                    <a:pt x="1" y="35500"/>
                  </a:lnTo>
                  <a:lnTo>
                    <a:pt x="44" y="35587"/>
                  </a:lnTo>
                  <a:lnTo>
                    <a:pt x="88" y="35631"/>
                  </a:lnTo>
                  <a:lnTo>
                    <a:pt x="176" y="35675"/>
                  </a:lnTo>
                  <a:lnTo>
                    <a:pt x="264" y="35631"/>
                  </a:lnTo>
                  <a:lnTo>
                    <a:pt x="3204" y="33920"/>
                  </a:lnTo>
                  <a:lnTo>
                    <a:pt x="5530" y="32604"/>
                  </a:lnTo>
                  <a:lnTo>
                    <a:pt x="7855" y="31243"/>
                  </a:lnTo>
                  <a:lnTo>
                    <a:pt x="10181" y="29927"/>
                  </a:lnTo>
                  <a:lnTo>
                    <a:pt x="12638" y="28567"/>
                  </a:lnTo>
                  <a:lnTo>
                    <a:pt x="15096" y="27162"/>
                  </a:lnTo>
                  <a:lnTo>
                    <a:pt x="17509" y="25670"/>
                  </a:lnTo>
                  <a:lnTo>
                    <a:pt x="18694" y="24925"/>
                  </a:lnTo>
                  <a:lnTo>
                    <a:pt x="19878" y="24135"/>
                  </a:lnTo>
                  <a:lnTo>
                    <a:pt x="21019" y="23345"/>
                  </a:lnTo>
                  <a:lnTo>
                    <a:pt x="22160" y="22511"/>
                  </a:lnTo>
                  <a:lnTo>
                    <a:pt x="23301" y="21633"/>
                  </a:lnTo>
                  <a:lnTo>
                    <a:pt x="24398" y="20712"/>
                  </a:lnTo>
                  <a:lnTo>
                    <a:pt x="25451" y="19791"/>
                  </a:lnTo>
                  <a:lnTo>
                    <a:pt x="26461" y="18825"/>
                  </a:lnTo>
                  <a:lnTo>
                    <a:pt x="27470" y="17772"/>
                  </a:lnTo>
                  <a:lnTo>
                    <a:pt x="28435" y="16719"/>
                  </a:lnTo>
                  <a:lnTo>
                    <a:pt x="30015" y="14920"/>
                  </a:lnTo>
                  <a:lnTo>
                    <a:pt x="31551" y="12945"/>
                  </a:lnTo>
                  <a:lnTo>
                    <a:pt x="32955" y="10883"/>
                  </a:lnTo>
                  <a:lnTo>
                    <a:pt x="34096" y="8996"/>
                  </a:lnTo>
                  <a:lnTo>
                    <a:pt x="35237" y="7109"/>
                  </a:lnTo>
                  <a:lnTo>
                    <a:pt x="36641" y="4520"/>
                  </a:lnTo>
                  <a:lnTo>
                    <a:pt x="37870" y="2238"/>
                  </a:lnTo>
                  <a:lnTo>
                    <a:pt x="38703" y="220"/>
                  </a:lnTo>
                  <a:lnTo>
                    <a:pt x="38703" y="132"/>
                  </a:lnTo>
                  <a:lnTo>
                    <a:pt x="38703" y="88"/>
                  </a:lnTo>
                  <a:lnTo>
                    <a:pt x="38659" y="44"/>
                  </a:lnTo>
                  <a:lnTo>
                    <a:pt x="386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47"/>
            <p:cNvSpPr/>
            <p:nvPr/>
          </p:nvSpPr>
          <p:spPr>
            <a:xfrm>
              <a:off x="5469775" y="1897050"/>
              <a:ext cx="943450" cy="837050"/>
            </a:xfrm>
            <a:custGeom>
              <a:avLst/>
              <a:gdLst/>
              <a:ahLst/>
              <a:cxnLst/>
              <a:rect l="l" t="t" r="r" b="b"/>
              <a:pathLst>
                <a:path w="37738" h="33482" extrusionOk="0">
                  <a:moveTo>
                    <a:pt x="37518" y="1"/>
                  </a:moveTo>
                  <a:lnTo>
                    <a:pt x="37430" y="45"/>
                  </a:lnTo>
                  <a:lnTo>
                    <a:pt x="37386" y="89"/>
                  </a:lnTo>
                  <a:lnTo>
                    <a:pt x="36114" y="2502"/>
                  </a:lnTo>
                  <a:lnTo>
                    <a:pt x="34841" y="4915"/>
                  </a:lnTo>
                  <a:lnTo>
                    <a:pt x="33569" y="7066"/>
                  </a:lnTo>
                  <a:lnTo>
                    <a:pt x="32472" y="8908"/>
                  </a:lnTo>
                  <a:lnTo>
                    <a:pt x="31155" y="10751"/>
                  </a:lnTo>
                  <a:lnTo>
                    <a:pt x="29751" y="12551"/>
                  </a:lnTo>
                  <a:lnTo>
                    <a:pt x="27601" y="14964"/>
                  </a:lnTo>
                  <a:lnTo>
                    <a:pt x="26504" y="16105"/>
                  </a:lnTo>
                  <a:lnTo>
                    <a:pt x="25363" y="17202"/>
                  </a:lnTo>
                  <a:lnTo>
                    <a:pt x="24178" y="18255"/>
                  </a:lnTo>
                  <a:lnTo>
                    <a:pt x="22950" y="19264"/>
                  </a:lnTo>
                  <a:lnTo>
                    <a:pt x="21721" y="20230"/>
                  </a:lnTo>
                  <a:lnTo>
                    <a:pt x="20449" y="21195"/>
                  </a:lnTo>
                  <a:lnTo>
                    <a:pt x="19176" y="22073"/>
                  </a:lnTo>
                  <a:lnTo>
                    <a:pt x="17860" y="22994"/>
                  </a:lnTo>
                  <a:lnTo>
                    <a:pt x="16499" y="23828"/>
                  </a:lnTo>
                  <a:lnTo>
                    <a:pt x="15139" y="24662"/>
                  </a:lnTo>
                  <a:lnTo>
                    <a:pt x="12418" y="26285"/>
                  </a:lnTo>
                  <a:lnTo>
                    <a:pt x="9654" y="27821"/>
                  </a:lnTo>
                  <a:lnTo>
                    <a:pt x="6889" y="29313"/>
                  </a:lnTo>
                  <a:lnTo>
                    <a:pt x="5222" y="30278"/>
                  </a:lnTo>
                  <a:lnTo>
                    <a:pt x="2852" y="31463"/>
                  </a:lnTo>
                  <a:lnTo>
                    <a:pt x="88" y="33130"/>
                  </a:lnTo>
                  <a:lnTo>
                    <a:pt x="44" y="33174"/>
                  </a:lnTo>
                  <a:lnTo>
                    <a:pt x="0" y="33262"/>
                  </a:lnTo>
                  <a:lnTo>
                    <a:pt x="0" y="33306"/>
                  </a:lnTo>
                  <a:lnTo>
                    <a:pt x="44" y="33394"/>
                  </a:lnTo>
                  <a:lnTo>
                    <a:pt x="88" y="33438"/>
                  </a:lnTo>
                  <a:lnTo>
                    <a:pt x="176" y="33481"/>
                  </a:lnTo>
                  <a:lnTo>
                    <a:pt x="264" y="33438"/>
                  </a:lnTo>
                  <a:lnTo>
                    <a:pt x="3028" y="31770"/>
                  </a:lnTo>
                  <a:lnTo>
                    <a:pt x="5354" y="30585"/>
                  </a:lnTo>
                  <a:lnTo>
                    <a:pt x="7065" y="29620"/>
                  </a:lnTo>
                  <a:lnTo>
                    <a:pt x="9829" y="28128"/>
                  </a:lnTo>
                  <a:lnTo>
                    <a:pt x="12594" y="26548"/>
                  </a:lnTo>
                  <a:lnTo>
                    <a:pt x="15358" y="24969"/>
                  </a:lnTo>
                  <a:lnTo>
                    <a:pt x="16719" y="24135"/>
                  </a:lnTo>
                  <a:lnTo>
                    <a:pt x="18035" y="23257"/>
                  </a:lnTo>
                  <a:lnTo>
                    <a:pt x="19352" y="22380"/>
                  </a:lnTo>
                  <a:lnTo>
                    <a:pt x="20668" y="21458"/>
                  </a:lnTo>
                  <a:lnTo>
                    <a:pt x="21941" y="20493"/>
                  </a:lnTo>
                  <a:lnTo>
                    <a:pt x="23213" y="19528"/>
                  </a:lnTo>
                  <a:lnTo>
                    <a:pt x="24398" y="18518"/>
                  </a:lnTo>
                  <a:lnTo>
                    <a:pt x="25583" y="17465"/>
                  </a:lnTo>
                  <a:lnTo>
                    <a:pt x="26767" y="16324"/>
                  </a:lnTo>
                  <a:lnTo>
                    <a:pt x="27864" y="15183"/>
                  </a:lnTo>
                  <a:lnTo>
                    <a:pt x="30015" y="12814"/>
                  </a:lnTo>
                  <a:lnTo>
                    <a:pt x="31463" y="10971"/>
                  </a:lnTo>
                  <a:lnTo>
                    <a:pt x="32779" y="9084"/>
                  </a:lnTo>
                  <a:lnTo>
                    <a:pt x="33876" y="7241"/>
                  </a:lnTo>
                  <a:lnTo>
                    <a:pt x="35149" y="5091"/>
                  </a:lnTo>
                  <a:lnTo>
                    <a:pt x="36465" y="2677"/>
                  </a:lnTo>
                  <a:lnTo>
                    <a:pt x="37694" y="264"/>
                  </a:lnTo>
                  <a:lnTo>
                    <a:pt x="37738" y="220"/>
                  </a:lnTo>
                  <a:lnTo>
                    <a:pt x="37738" y="132"/>
                  </a:lnTo>
                  <a:lnTo>
                    <a:pt x="37694" y="89"/>
                  </a:lnTo>
                  <a:lnTo>
                    <a:pt x="37650" y="45"/>
                  </a:lnTo>
                  <a:lnTo>
                    <a:pt x="3756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1" name="Google Shape;891;p47"/>
            <p:cNvSpPr/>
            <p:nvPr/>
          </p:nvSpPr>
          <p:spPr>
            <a:xfrm>
              <a:off x="5446725" y="1902550"/>
              <a:ext cx="929200" cy="809600"/>
            </a:xfrm>
            <a:custGeom>
              <a:avLst/>
              <a:gdLst/>
              <a:ahLst/>
              <a:cxnLst/>
              <a:rect l="l" t="t" r="r" b="b"/>
              <a:pathLst>
                <a:path w="37168" h="32384" extrusionOk="0">
                  <a:moveTo>
                    <a:pt x="36860" y="0"/>
                  </a:moveTo>
                  <a:lnTo>
                    <a:pt x="36817" y="88"/>
                  </a:lnTo>
                  <a:lnTo>
                    <a:pt x="36202" y="1229"/>
                  </a:lnTo>
                  <a:lnTo>
                    <a:pt x="35237" y="3028"/>
                  </a:lnTo>
                  <a:lnTo>
                    <a:pt x="34271" y="4783"/>
                  </a:lnTo>
                  <a:lnTo>
                    <a:pt x="33306" y="6451"/>
                  </a:lnTo>
                  <a:lnTo>
                    <a:pt x="32297" y="8118"/>
                  </a:lnTo>
                  <a:lnTo>
                    <a:pt x="31156" y="9742"/>
                  </a:lnTo>
                  <a:lnTo>
                    <a:pt x="30585" y="10531"/>
                  </a:lnTo>
                  <a:lnTo>
                    <a:pt x="29971" y="11321"/>
                  </a:lnTo>
                  <a:lnTo>
                    <a:pt x="29313" y="12111"/>
                  </a:lnTo>
                  <a:lnTo>
                    <a:pt x="28655" y="12901"/>
                  </a:lnTo>
                  <a:lnTo>
                    <a:pt x="27909" y="13691"/>
                  </a:lnTo>
                  <a:lnTo>
                    <a:pt x="27163" y="14437"/>
                  </a:lnTo>
                  <a:lnTo>
                    <a:pt x="25232" y="16280"/>
                  </a:lnTo>
                  <a:lnTo>
                    <a:pt x="23257" y="17947"/>
                  </a:lnTo>
                  <a:lnTo>
                    <a:pt x="21283" y="19395"/>
                  </a:lnTo>
                  <a:lnTo>
                    <a:pt x="19089" y="21194"/>
                  </a:lnTo>
                  <a:lnTo>
                    <a:pt x="16588" y="22906"/>
                  </a:lnTo>
                  <a:lnTo>
                    <a:pt x="12112" y="25495"/>
                  </a:lnTo>
                  <a:lnTo>
                    <a:pt x="9303" y="27030"/>
                  </a:lnTo>
                  <a:lnTo>
                    <a:pt x="7241" y="28171"/>
                  </a:lnTo>
                  <a:lnTo>
                    <a:pt x="3292" y="30146"/>
                  </a:lnTo>
                  <a:lnTo>
                    <a:pt x="89" y="32033"/>
                  </a:lnTo>
                  <a:lnTo>
                    <a:pt x="45" y="32077"/>
                  </a:lnTo>
                  <a:lnTo>
                    <a:pt x="1" y="32164"/>
                  </a:lnTo>
                  <a:lnTo>
                    <a:pt x="1" y="32208"/>
                  </a:lnTo>
                  <a:lnTo>
                    <a:pt x="1" y="32296"/>
                  </a:lnTo>
                  <a:lnTo>
                    <a:pt x="89" y="32340"/>
                  </a:lnTo>
                  <a:lnTo>
                    <a:pt x="176" y="32384"/>
                  </a:lnTo>
                  <a:lnTo>
                    <a:pt x="264" y="32340"/>
                  </a:lnTo>
                  <a:lnTo>
                    <a:pt x="3467" y="30453"/>
                  </a:lnTo>
                  <a:lnTo>
                    <a:pt x="7417" y="28479"/>
                  </a:lnTo>
                  <a:lnTo>
                    <a:pt x="9479" y="27338"/>
                  </a:lnTo>
                  <a:lnTo>
                    <a:pt x="12287" y="25802"/>
                  </a:lnTo>
                  <a:lnTo>
                    <a:pt x="16763" y="23169"/>
                  </a:lnTo>
                  <a:lnTo>
                    <a:pt x="19308" y="21458"/>
                  </a:lnTo>
                  <a:lnTo>
                    <a:pt x="21502" y="19659"/>
                  </a:lnTo>
                  <a:lnTo>
                    <a:pt x="23477" y="18211"/>
                  </a:lnTo>
                  <a:lnTo>
                    <a:pt x="25451" y="16543"/>
                  </a:lnTo>
                  <a:lnTo>
                    <a:pt x="27382" y="14700"/>
                  </a:lnTo>
                  <a:lnTo>
                    <a:pt x="28172" y="13910"/>
                  </a:lnTo>
                  <a:lnTo>
                    <a:pt x="28918" y="13120"/>
                  </a:lnTo>
                  <a:lnTo>
                    <a:pt x="29576" y="12331"/>
                  </a:lnTo>
                  <a:lnTo>
                    <a:pt x="30234" y="11541"/>
                  </a:lnTo>
                  <a:lnTo>
                    <a:pt x="30849" y="10751"/>
                  </a:lnTo>
                  <a:lnTo>
                    <a:pt x="31463" y="9917"/>
                  </a:lnTo>
                  <a:lnTo>
                    <a:pt x="32560" y="8294"/>
                  </a:lnTo>
                  <a:lnTo>
                    <a:pt x="33613" y="6626"/>
                  </a:lnTo>
                  <a:lnTo>
                    <a:pt x="34579" y="4959"/>
                  </a:lnTo>
                  <a:lnTo>
                    <a:pt x="35544" y="3203"/>
                  </a:lnTo>
                  <a:lnTo>
                    <a:pt x="36509" y="1404"/>
                  </a:lnTo>
                  <a:lnTo>
                    <a:pt x="37124" y="220"/>
                  </a:lnTo>
                  <a:lnTo>
                    <a:pt x="37168" y="176"/>
                  </a:lnTo>
                  <a:lnTo>
                    <a:pt x="37168" y="88"/>
                  </a:lnTo>
                  <a:lnTo>
                    <a:pt x="37124" y="44"/>
                  </a:lnTo>
                  <a:lnTo>
                    <a:pt x="370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47"/>
            <p:cNvSpPr/>
            <p:nvPr/>
          </p:nvSpPr>
          <p:spPr>
            <a:xfrm>
              <a:off x="5422600" y="1929975"/>
              <a:ext cx="900675" cy="760250"/>
            </a:xfrm>
            <a:custGeom>
              <a:avLst/>
              <a:gdLst/>
              <a:ahLst/>
              <a:cxnLst/>
              <a:rect l="l" t="t" r="r" b="b"/>
              <a:pathLst>
                <a:path w="36027" h="30410" extrusionOk="0">
                  <a:moveTo>
                    <a:pt x="35807" y="0"/>
                  </a:moveTo>
                  <a:lnTo>
                    <a:pt x="35763" y="44"/>
                  </a:lnTo>
                  <a:lnTo>
                    <a:pt x="35719" y="88"/>
                  </a:lnTo>
                  <a:lnTo>
                    <a:pt x="34315" y="2677"/>
                  </a:lnTo>
                  <a:lnTo>
                    <a:pt x="33350" y="4476"/>
                  </a:lnTo>
                  <a:lnTo>
                    <a:pt x="32340" y="6187"/>
                  </a:lnTo>
                  <a:lnTo>
                    <a:pt x="31814" y="7021"/>
                  </a:lnTo>
                  <a:lnTo>
                    <a:pt x="31243" y="7855"/>
                  </a:lnTo>
                  <a:lnTo>
                    <a:pt x="30673" y="8645"/>
                  </a:lnTo>
                  <a:lnTo>
                    <a:pt x="30059" y="9391"/>
                  </a:lnTo>
                  <a:lnTo>
                    <a:pt x="29400" y="10180"/>
                  </a:lnTo>
                  <a:lnTo>
                    <a:pt x="28786" y="10926"/>
                  </a:lnTo>
                  <a:lnTo>
                    <a:pt x="28084" y="11672"/>
                  </a:lnTo>
                  <a:lnTo>
                    <a:pt x="27382" y="12374"/>
                  </a:lnTo>
                  <a:lnTo>
                    <a:pt x="25890" y="13779"/>
                  </a:lnTo>
                  <a:lnTo>
                    <a:pt x="24310" y="15183"/>
                  </a:lnTo>
                  <a:lnTo>
                    <a:pt x="22643" y="16411"/>
                  </a:lnTo>
                  <a:lnTo>
                    <a:pt x="20975" y="17772"/>
                  </a:lnTo>
                  <a:lnTo>
                    <a:pt x="20361" y="18342"/>
                  </a:lnTo>
                  <a:lnTo>
                    <a:pt x="19703" y="18913"/>
                  </a:lnTo>
                  <a:lnTo>
                    <a:pt x="19045" y="19439"/>
                  </a:lnTo>
                  <a:lnTo>
                    <a:pt x="18342" y="19966"/>
                  </a:lnTo>
                  <a:lnTo>
                    <a:pt x="16851" y="20975"/>
                  </a:lnTo>
                  <a:lnTo>
                    <a:pt x="15271" y="21940"/>
                  </a:lnTo>
                  <a:lnTo>
                    <a:pt x="13647" y="22906"/>
                  </a:lnTo>
                  <a:lnTo>
                    <a:pt x="12024" y="23783"/>
                  </a:lnTo>
                  <a:lnTo>
                    <a:pt x="8820" y="25495"/>
                  </a:lnTo>
                  <a:lnTo>
                    <a:pt x="7241" y="26328"/>
                  </a:lnTo>
                  <a:lnTo>
                    <a:pt x="3379" y="28171"/>
                  </a:lnTo>
                  <a:lnTo>
                    <a:pt x="88" y="30058"/>
                  </a:lnTo>
                  <a:lnTo>
                    <a:pt x="44" y="30102"/>
                  </a:lnTo>
                  <a:lnTo>
                    <a:pt x="0" y="30190"/>
                  </a:lnTo>
                  <a:lnTo>
                    <a:pt x="0" y="30234"/>
                  </a:lnTo>
                  <a:lnTo>
                    <a:pt x="44" y="30321"/>
                  </a:lnTo>
                  <a:lnTo>
                    <a:pt x="88" y="30365"/>
                  </a:lnTo>
                  <a:lnTo>
                    <a:pt x="176" y="30409"/>
                  </a:lnTo>
                  <a:lnTo>
                    <a:pt x="264" y="30365"/>
                  </a:lnTo>
                  <a:lnTo>
                    <a:pt x="3555" y="28479"/>
                  </a:lnTo>
                  <a:lnTo>
                    <a:pt x="7372" y="26636"/>
                  </a:lnTo>
                  <a:lnTo>
                    <a:pt x="8952" y="25802"/>
                  </a:lnTo>
                  <a:lnTo>
                    <a:pt x="12199" y="24090"/>
                  </a:lnTo>
                  <a:lnTo>
                    <a:pt x="13867" y="23213"/>
                  </a:lnTo>
                  <a:lnTo>
                    <a:pt x="15490" y="22248"/>
                  </a:lnTo>
                  <a:lnTo>
                    <a:pt x="17026" y="21282"/>
                  </a:lnTo>
                  <a:lnTo>
                    <a:pt x="18562" y="20229"/>
                  </a:lnTo>
                  <a:lnTo>
                    <a:pt x="19264" y="19702"/>
                  </a:lnTo>
                  <a:lnTo>
                    <a:pt x="19922" y="19176"/>
                  </a:lnTo>
                  <a:lnTo>
                    <a:pt x="20580" y="18605"/>
                  </a:lnTo>
                  <a:lnTo>
                    <a:pt x="21239" y="18035"/>
                  </a:lnTo>
                  <a:lnTo>
                    <a:pt x="22862" y="16675"/>
                  </a:lnTo>
                  <a:lnTo>
                    <a:pt x="24530" y="15446"/>
                  </a:lnTo>
                  <a:lnTo>
                    <a:pt x="26153" y="14042"/>
                  </a:lnTo>
                  <a:lnTo>
                    <a:pt x="27645" y="12638"/>
                  </a:lnTo>
                  <a:lnTo>
                    <a:pt x="28347" y="11892"/>
                  </a:lnTo>
                  <a:lnTo>
                    <a:pt x="29049" y="11146"/>
                  </a:lnTo>
                  <a:lnTo>
                    <a:pt x="29708" y="10400"/>
                  </a:lnTo>
                  <a:lnTo>
                    <a:pt x="30322" y="9610"/>
                  </a:lnTo>
                  <a:lnTo>
                    <a:pt x="30936" y="8864"/>
                  </a:lnTo>
                  <a:lnTo>
                    <a:pt x="31507" y="8030"/>
                  </a:lnTo>
                  <a:lnTo>
                    <a:pt x="32077" y="7240"/>
                  </a:lnTo>
                  <a:lnTo>
                    <a:pt x="32647" y="6407"/>
                  </a:lnTo>
                  <a:lnTo>
                    <a:pt x="33174" y="5529"/>
                  </a:lnTo>
                  <a:lnTo>
                    <a:pt x="33657" y="4652"/>
                  </a:lnTo>
                  <a:lnTo>
                    <a:pt x="34666" y="2809"/>
                  </a:lnTo>
                  <a:lnTo>
                    <a:pt x="36026" y="263"/>
                  </a:lnTo>
                  <a:lnTo>
                    <a:pt x="36026" y="176"/>
                  </a:lnTo>
                  <a:lnTo>
                    <a:pt x="36026" y="132"/>
                  </a:lnTo>
                  <a:lnTo>
                    <a:pt x="35982" y="44"/>
                  </a:lnTo>
                  <a:lnTo>
                    <a:pt x="3593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3" name="Google Shape;893;p47"/>
            <p:cNvSpPr/>
            <p:nvPr/>
          </p:nvSpPr>
          <p:spPr>
            <a:xfrm>
              <a:off x="5375425" y="2000175"/>
              <a:ext cx="840325" cy="647250"/>
            </a:xfrm>
            <a:custGeom>
              <a:avLst/>
              <a:gdLst/>
              <a:ahLst/>
              <a:cxnLst/>
              <a:rect l="l" t="t" r="r" b="b"/>
              <a:pathLst>
                <a:path w="33613" h="25890" extrusionOk="0">
                  <a:moveTo>
                    <a:pt x="33350" y="1"/>
                  </a:moveTo>
                  <a:lnTo>
                    <a:pt x="33306" y="88"/>
                  </a:lnTo>
                  <a:lnTo>
                    <a:pt x="31638" y="2897"/>
                  </a:lnTo>
                  <a:lnTo>
                    <a:pt x="30322" y="4783"/>
                  </a:lnTo>
                  <a:lnTo>
                    <a:pt x="28874" y="6495"/>
                  </a:lnTo>
                  <a:lnTo>
                    <a:pt x="26943" y="8426"/>
                  </a:lnTo>
                  <a:lnTo>
                    <a:pt x="25056" y="10049"/>
                  </a:lnTo>
                  <a:lnTo>
                    <a:pt x="22994" y="11673"/>
                  </a:lnTo>
                  <a:lnTo>
                    <a:pt x="20361" y="14042"/>
                  </a:lnTo>
                  <a:lnTo>
                    <a:pt x="18123" y="15929"/>
                  </a:lnTo>
                  <a:lnTo>
                    <a:pt x="16105" y="17289"/>
                  </a:lnTo>
                  <a:lnTo>
                    <a:pt x="14174" y="18430"/>
                  </a:lnTo>
                  <a:lnTo>
                    <a:pt x="12112" y="19571"/>
                  </a:lnTo>
                  <a:lnTo>
                    <a:pt x="7811" y="21677"/>
                  </a:lnTo>
                  <a:lnTo>
                    <a:pt x="5661" y="22555"/>
                  </a:lnTo>
                  <a:lnTo>
                    <a:pt x="3511" y="23608"/>
                  </a:lnTo>
                  <a:lnTo>
                    <a:pt x="88" y="25539"/>
                  </a:lnTo>
                  <a:lnTo>
                    <a:pt x="1" y="25583"/>
                  </a:lnTo>
                  <a:lnTo>
                    <a:pt x="1" y="25671"/>
                  </a:lnTo>
                  <a:lnTo>
                    <a:pt x="1" y="25714"/>
                  </a:lnTo>
                  <a:lnTo>
                    <a:pt x="1" y="25802"/>
                  </a:lnTo>
                  <a:lnTo>
                    <a:pt x="88" y="25846"/>
                  </a:lnTo>
                  <a:lnTo>
                    <a:pt x="176" y="25890"/>
                  </a:lnTo>
                  <a:lnTo>
                    <a:pt x="264" y="25846"/>
                  </a:lnTo>
                  <a:lnTo>
                    <a:pt x="3686" y="23915"/>
                  </a:lnTo>
                  <a:lnTo>
                    <a:pt x="5793" y="22862"/>
                  </a:lnTo>
                  <a:lnTo>
                    <a:pt x="7943" y="22028"/>
                  </a:lnTo>
                  <a:lnTo>
                    <a:pt x="12287" y="19878"/>
                  </a:lnTo>
                  <a:lnTo>
                    <a:pt x="14349" y="18737"/>
                  </a:lnTo>
                  <a:lnTo>
                    <a:pt x="16280" y="17553"/>
                  </a:lnTo>
                  <a:lnTo>
                    <a:pt x="18299" y="16236"/>
                  </a:lnTo>
                  <a:lnTo>
                    <a:pt x="18343" y="16236"/>
                  </a:lnTo>
                  <a:lnTo>
                    <a:pt x="20580" y="14306"/>
                  </a:lnTo>
                  <a:lnTo>
                    <a:pt x="23213" y="11936"/>
                  </a:lnTo>
                  <a:lnTo>
                    <a:pt x="25276" y="10312"/>
                  </a:lnTo>
                  <a:lnTo>
                    <a:pt x="27206" y="8689"/>
                  </a:lnTo>
                  <a:lnTo>
                    <a:pt x="29137" y="6714"/>
                  </a:lnTo>
                  <a:lnTo>
                    <a:pt x="30585" y="5003"/>
                  </a:lnTo>
                  <a:lnTo>
                    <a:pt x="31946" y="3072"/>
                  </a:lnTo>
                  <a:lnTo>
                    <a:pt x="33569" y="264"/>
                  </a:lnTo>
                  <a:lnTo>
                    <a:pt x="33613" y="176"/>
                  </a:lnTo>
                  <a:lnTo>
                    <a:pt x="33613" y="132"/>
                  </a:lnTo>
                  <a:lnTo>
                    <a:pt x="33569" y="44"/>
                  </a:lnTo>
                  <a:lnTo>
                    <a:pt x="3352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4" name="Google Shape;894;p47"/>
            <p:cNvSpPr/>
            <p:nvPr/>
          </p:nvSpPr>
          <p:spPr>
            <a:xfrm>
              <a:off x="5351300" y="2536625"/>
              <a:ext cx="160175" cy="88875"/>
            </a:xfrm>
            <a:custGeom>
              <a:avLst/>
              <a:gdLst/>
              <a:ahLst/>
              <a:cxnLst/>
              <a:rect l="l" t="t" r="r" b="b"/>
              <a:pathLst>
                <a:path w="6407" h="3555" extrusionOk="0">
                  <a:moveTo>
                    <a:pt x="6231" y="0"/>
                  </a:moveTo>
                  <a:lnTo>
                    <a:pt x="6143" y="44"/>
                  </a:lnTo>
                  <a:lnTo>
                    <a:pt x="3554" y="1273"/>
                  </a:lnTo>
                  <a:lnTo>
                    <a:pt x="88" y="3247"/>
                  </a:lnTo>
                  <a:lnTo>
                    <a:pt x="44" y="3291"/>
                  </a:lnTo>
                  <a:lnTo>
                    <a:pt x="0" y="3335"/>
                  </a:lnTo>
                  <a:lnTo>
                    <a:pt x="0" y="3423"/>
                  </a:lnTo>
                  <a:lnTo>
                    <a:pt x="44" y="3467"/>
                  </a:lnTo>
                  <a:lnTo>
                    <a:pt x="88" y="3554"/>
                  </a:lnTo>
                  <a:lnTo>
                    <a:pt x="263" y="3554"/>
                  </a:lnTo>
                  <a:lnTo>
                    <a:pt x="3730" y="1580"/>
                  </a:lnTo>
                  <a:lnTo>
                    <a:pt x="6319" y="351"/>
                  </a:lnTo>
                  <a:lnTo>
                    <a:pt x="6363" y="307"/>
                  </a:lnTo>
                  <a:lnTo>
                    <a:pt x="6407" y="263"/>
                  </a:lnTo>
                  <a:lnTo>
                    <a:pt x="6407" y="176"/>
                  </a:lnTo>
                  <a:lnTo>
                    <a:pt x="6363" y="132"/>
                  </a:lnTo>
                  <a:lnTo>
                    <a:pt x="6363" y="44"/>
                  </a:lnTo>
                  <a:lnTo>
                    <a:pt x="6275" y="44"/>
                  </a:lnTo>
                  <a:lnTo>
                    <a:pt x="623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5" name="Google Shape;895;p47"/>
            <p:cNvSpPr/>
            <p:nvPr/>
          </p:nvSpPr>
          <p:spPr>
            <a:xfrm>
              <a:off x="5904175" y="2181175"/>
              <a:ext cx="137150" cy="118500"/>
            </a:xfrm>
            <a:custGeom>
              <a:avLst/>
              <a:gdLst/>
              <a:ahLst/>
              <a:cxnLst/>
              <a:rect l="l" t="t" r="r" b="b"/>
              <a:pathLst>
                <a:path w="5486" h="4740" extrusionOk="0">
                  <a:moveTo>
                    <a:pt x="5267" y="1"/>
                  </a:moveTo>
                  <a:lnTo>
                    <a:pt x="5223" y="45"/>
                  </a:lnTo>
                  <a:lnTo>
                    <a:pt x="3555" y="1493"/>
                  </a:lnTo>
                  <a:lnTo>
                    <a:pt x="89" y="4433"/>
                  </a:lnTo>
                  <a:lnTo>
                    <a:pt x="45" y="4477"/>
                  </a:lnTo>
                  <a:lnTo>
                    <a:pt x="1" y="4564"/>
                  </a:lnTo>
                  <a:lnTo>
                    <a:pt x="1" y="4608"/>
                  </a:lnTo>
                  <a:lnTo>
                    <a:pt x="45" y="4696"/>
                  </a:lnTo>
                  <a:lnTo>
                    <a:pt x="89" y="4740"/>
                  </a:lnTo>
                  <a:lnTo>
                    <a:pt x="176" y="4740"/>
                  </a:lnTo>
                  <a:lnTo>
                    <a:pt x="308" y="4696"/>
                  </a:lnTo>
                  <a:lnTo>
                    <a:pt x="3775" y="1756"/>
                  </a:lnTo>
                  <a:lnTo>
                    <a:pt x="5442" y="308"/>
                  </a:lnTo>
                  <a:lnTo>
                    <a:pt x="5486" y="264"/>
                  </a:lnTo>
                  <a:lnTo>
                    <a:pt x="5486" y="220"/>
                  </a:lnTo>
                  <a:lnTo>
                    <a:pt x="5486" y="132"/>
                  </a:lnTo>
                  <a:lnTo>
                    <a:pt x="5442" y="89"/>
                  </a:lnTo>
                  <a:lnTo>
                    <a:pt x="5398" y="45"/>
                  </a:lnTo>
                  <a:lnTo>
                    <a:pt x="535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6" name="Google Shape;896;p47"/>
            <p:cNvSpPr/>
            <p:nvPr/>
          </p:nvSpPr>
          <p:spPr>
            <a:xfrm>
              <a:off x="5889925" y="2072575"/>
              <a:ext cx="210650" cy="199675"/>
            </a:xfrm>
            <a:custGeom>
              <a:avLst/>
              <a:gdLst/>
              <a:ahLst/>
              <a:cxnLst/>
              <a:rect l="l" t="t" r="r" b="b"/>
              <a:pathLst>
                <a:path w="8426" h="7987" extrusionOk="0">
                  <a:moveTo>
                    <a:pt x="8162" y="1"/>
                  </a:moveTo>
                  <a:lnTo>
                    <a:pt x="8118" y="45"/>
                  </a:lnTo>
                  <a:lnTo>
                    <a:pt x="6670" y="1800"/>
                  </a:lnTo>
                  <a:lnTo>
                    <a:pt x="4871" y="3599"/>
                  </a:lnTo>
                  <a:lnTo>
                    <a:pt x="3379" y="4784"/>
                  </a:lnTo>
                  <a:lnTo>
                    <a:pt x="1712" y="6232"/>
                  </a:lnTo>
                  <a:lnTo>
                    <a:pt x="44" y="7680"/>
                  </a:lnTo>
                  <a:lnTo>
                    <a:pt x="0" y="7724"/>
                  </a:lnTo>
                  <a:lnTo>
                    <a:pt x="0" y="7811"/>
                  </a:lnTo>
                  <a:lnTo>
                    <a:pt x="0" y="7855"/>
                  </a:lnTo>
                  <a:lnTo>
                    <a:pt x="44" y="7943"/>
                  </a:lnTo>
                  <a:lnTo>
                    <a:pt x="88" y="7987"/>
                  </a:lnTo>
                  <a:lnTo>
                    <a:pt x="176" y="7987"/>
                  </a:lnTo>
                  <a:lnTo>
                    <a:pt x="308" y="7943"/>
                  </a:lnTo>
                  <a:lnTo>
                    <a:pt x="1931" y="6495"/>
                  </a:lnTo>
                  <a:lnTo>
                    <a:pt x="3599" y="5047"/>
                  </a:lnTo>
                  <a:lnTo>
                    <a:pt x="5091" y="3862"/>
                  </a:lnTo>
                  <a:lnTo>
                    <a:pt x="6934" y="2019"/>
                  </a:lnTo>
                  <a:lnTo>
                    <a:pt x="8382" y="264"/>
                  </a:lnTo>
                  <a:lnTo>
                    <a:pt x="8426" y="220"/>
                  </a:lnTo>
                  <a:lnTo>
                    <a:pt x="8426" y="132"/>
                  </a:lnTo>
                  <a:lnTo>
                    <a:pt x="8426" y="88"/>
                  </a:lnTo>
                  <a:lnTo>
                    <a:pt x="838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7" name="Google Shape;897;p47"/>
            <p:cNvSpPr/>
            <p:nvPr/>
          </p:nvSpPr>
          <p:spPr>
            <a:xfrm>
              <a:off x="5303025" y="2516875"/>
              <a:ext cx="109725" cy="65825"/>
            </a:xfrm>
            <a:custGeom>
              <a:avLst/>
              <a:gdLst/>
              <a:ahLst/>
              <a:cxnLst/>
              <a:rect l="l" t="t" r="r" b="b"/>
              <a:pathLst>
                <a:path w="4389" h="2633" extrusionOk="0">
                  <a:moveTo>
                    <a:pt x="4213" y="0"/>
                  </a:moveTo>
                  <a:lnTo>
                    <a:pt x="4169" y="44"/>
                  </a:lnTo>
                  <a:lnTo>
                    <a:pt x="88" y="2282"/>
                  </a:lnTo>
                  <a:lnTo>
                    <a:pt x="44" y="2326"/>
                  </a:lnTo>
                  <a:lnTo>
                    <a:pt x="0" y="2414"/>
                  </a:lnTo>
                  <a:lnTo>
                    <a:pt x="0" y="2457"/>
                  </a:lnTo>
                  <a:lnTo>
                    <a:pt x="0" y="2545"/>
                  </a:lnTo>
                  <a:lnTo>
                    <a:pt x="88" y="2589"/>
                  </a:lnTo>
                  <a:lnTo>
                    <a:pt x="176" y="2633"/>
                  </a:lnTo>
                  <a:lnTo>
                    <a:pt x="264" y="2589"/>
                  </a:lnTo>
                  <a:lnTo>
                    <a:pt x="4301" y="351"/>
                  </a:lnTo>
                  <a:lnTo>
                    <a:pt x="4388" y="307"/>
                  </a:lnTo>
                  <a:lnTo>
                    <a:pt x="4388" y="263"/>
                  </a:lnTo>
                  <a:lnTo>
                    <a:pt x="4388" y="176"/>
                  </a:lnTo>
                  <a:lnTo>
                    <a:pt x="4388" y="132"/>
                  </a:lnTo>
                  <a:lnTo>
                    <a:pt x="4345" y="44"/>
                  </a:lnTo>
                  <a:lnTo>
                    <a:pt x="4301" y="44"/>
                  </a:lnTo>
                  <a:lnTo>
                    <a:pt x="421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8" name="Google Shape;898;p47"/>
            <p:cNvSpPr/>
            <p:nvPr/>
          </p:nvSpPr>
          <p:spPr>
            <a:xfrm>
              <a:off x="6039125" y="1741275"/>
              <a:ext cx="930275" cy="1504025"/>
            </a:xfrm>
            <a:custGeom>
              <a:avLst/>
              <a:gdLst/>
              <a:ahLst/>
              <a:cxnLst/>
              <a:rect l="l" t="t" r="r" b="b"/>
              <a:pathLst>
                <a:path w="37211" h="60161" extrusionOk="0">
                  <a:moveTo>
                    <a:pt x="35149" y="1"/>
                  </a:moveTo>
                  <a:lnTo>
                    <a:pt x="35105" y="45"/>
                  </a:lnTo>
                  <a:lnTo>
                    <a:pt x="35017" y="89"/>
                  </a:lnTo>
                  <a:lnTo>
                    <a:pt x="34973" y="132"/>
                  </a:lnTo>
                  <a:lnTo>
                    <a:pt x="34973" y="176"/>
                  </a:lnTo>
                  <a:lnTo>
                    <a:pt x="34973" y="264"/>
                  </a:lnTo>
                  <a:lnTo>
                    <a:pt x="35017" y="308"/>
                  </a:lnTo>
                  <a:lnTo>
                    <a:pt x="36333" y="1756"/>
                  </a:lnTo>
                  <a:lnTo>
                    <a:pt x="36509" y="2195"/>
                  </a:lnTo>
                  <a:lnTo>
                    <a:pt x="36772" y="4433"/>
                  </a:lnTo>
                  <a:lnTo>
                    <a:pt x="36860" y="7329"/>
                  </a:lnTo>
                  <a:lnTo>
                    <a:pt x="36728" y="8557"/>
                  </a:lnTo>
                  <a:lnTo>
                    <a:pt x="35938" y="10400"/>
                  </a:lnTo>
                  <a:lnTo>
                    <a:pt x="34973" y="12770"/>
                  </a:lnTo>
                  <a:lnTo>
                    <a:pt x="33657" y="16588"/>
                  </a:lnTo>
                  <a:lnTo>
                    <a:pt x="32252" y="19133"/>
                  </a:lnTo>
                  <a:lnTo>
                    <a:pt x="30936" y="21590"/>
                  </a:lnTo>
                  <a:lnTo>
                    <a:pt x="29883" y="24091"/>
                  </a:lnTo>
                  <a:lnTo>
                    <a:pt x="27250" y="28742"/>
                  </a:lnTo>
                  <a:lnTo>
                    <a:pt x="27250" y="28830"/>
                  </a:lnTo>
                  <a:lnTo>
                    <a:pt x="27206" y="30585"/>
                  </a:lnTo>
                  <a:lnTo>
                    <a:pt x="27338" y="32253"/>
                  </a:lnTo>
                  <a:lnTo>
                    <a:pt x="28435" y="40239"/>
                  </a:lnTo>
                  <a:lnTo>
                    <a:pt x="28215" y="40590"/>
                  </a:lnTo>
                  <a:lnTo>
                    <a:pt x="27426" y="41204"/>
                  </a:lnTo>
                  <a:lnTo>
                    <a:pt x="25144" y="42565"/>
                  </a:lnTo>
                  <a:lnTo>
                    <a:pt x="22730" y="44232"/>
                  </a:lnTo>
                  <a:lnTo>
                    <a:pt x="20054" y="45856"/>
                  </a:lnTo>
                  <a:lnTo>
                    <a:pt x="20054" y="45900"/>
                  </a:lnTo>
                  <a:lnTo>
                    <a:pt x="16499" y="48708"/>
                  </a:lnTo>
                  <a:lnTo>
                    <a:pt x="14569" y="49761"/>
                  </a:lnTo>
                  <a:lnTo>
                    <a:pt x="14569" y="49805"/>
                  </a:lnTo>
                  <a:lnTo>
                    <a:pt x="12418" y="51867"/>
                  </a:lnTo>
                  <a:lnTo>
                    <a:pt x="11409" y="52569"/>
                  </a:lnTo>
                  <a:lnTo>
                    <a:pt x="8118" y="54281"/>
                  </a:lnTo>
                  <a:lnTo>
                    <a:pt x="6626" y="54939"/>
                  </a:lnTo>
                  <a:lnTo>
                    <a:pt x="6626" y="54983"/>
                  </a:lnTo>
                  <a:lnTo>
                    <a:pt x="5134" y="56036"/>
                  </a:lnTo>
                  <a:lnTo>
                    <a:pt x="3160" y="57484"/>
                  </a:lnTo>
                  <a:lnTo>
                    <a:pt x="88" y="59854"/>
                  </a:lnTo>
                  <a:lnTo>
                    <a:pt x="0" y="59897"/>
                  </a:lnTo>
                  <a:lnTo>
                    <a:pt x="0" y="59941"/>
                  </a:lnTo>
                  <a:lnTo>
                    <a:pt x="0" y="60029"/>
                  </a:lnTo>
                  <a:lnTo>
                    <a:pt x="44" y="60073"/>
                  </a:lnTo>
                  <a:lnTo>
                    <a:pt x="88" y="60117"/>
                  </a:lnTo>
                  <a:lnTo>
                    <a:pt x="176" y="60161"/>
                  </a:lnTo>
                  <a:lnTo>
                    <a:pt x="264" y="60117"/>
                  </a:lnTo>
                  <a:lnTo>
                    <a:pt x="3335" y="57791"/>
                  </a:lnTo>
                  <a:lnTo>
                    <a:pt x="5354" y="56299"/>
                  </a:lnTo>
                  <a:lnTo>
                    <a:pt x="6802" y="55246"/>
                  </a:lnTo>
                  <a:lnTo>
                    <a:pt x="8250" y="54588"/>
                  </a:lnTo>
                  <a:lnTo>
                    <a:pt x="11585" y="52877"/>
                  </a:lnTo>
                  <a:lnTo>
                    <a:pt x="11585" y="52833"/>
                  </a:lnTo>
                  <a:lnTo>
                    <a:pt x="12638" y="52174"/>
                  </a:lnTo>
                  <a:lnTo>
                    <a:pt x="12638" y="52131"/>
                  </a:lnTo>
                  <a:lnTo>
                    <a:pt x="14788" y="50068"/>
                  </a:lnTo>
                  <a:lnTo>
                    <a:pt x="16675" y="48971"/>
                  </a:lnTo>
                  <a:lnTo>
                    <a:pt x="16719" y="48971"/>
                  </a:lnTo>
                  <a:lnTo>
                    <a:pt x="20229" y="46163"/>
                  </a:lnTo>
                  <a:lnTo>
                    <a:pt x="22906" y="44539"/>
                  </a:lnTo>
                  <a:lnTo>
                    <a:pt x="25319" y="42872"/>
                  </a:lnTo>
                  <a:lnTo>
                    <a:pt x="27645" y="41512"/>
                  </a:lnTo>
                  <a:lnTo>
                    <a:pt x="27645" y="41468"/>
                  </a:lnTo>
                  <a:lnTo>
                    <a:pt x="28435" y="40853"/>
                  </a:lnTo>
                  <a:lnTo>
                    <a:pt x="28479" y="40809"/>
                  </a:lnTo>
                  <a:lnTo>
                    <a:pt x="28786" y="40415"/>
                  </a:lnTo>
                  <a:lnTo>
                    <a:pt x="28786" y="40283"/>
                  </a:lnTo>
                  <a:lnTo>
                    <a:pt x="27689" y="32209"/>
                  </a:lnTo>
                  <a:lnTo>
                    <a:pt x="27557" y="30585"/>
                  </a:lnTo>
                  <a:lnTo>
                    <a:pt x="27601" y="28874"/>
                  </a:lnTo>
                  <a:lnTo>
                    <a:pt x="30190" y="24223"/>
                  </a:lnTo>
                  <a:lnTo>
                    <a:pt x="31243" y="21722"/>
                  </a:lnTo>
                  <a:lnTo>
                    <a:pt x="32560" y="19308"/>
                  </a:lnTo>
                  <a:lnTo>
                    <a:pt x="33964" y="16763"/>
                  </a:lnTo>
                  <a:lnTo>
                    <a:pt x="33964" y="16719"/>
                  </a:lnTo>
                  <a:lnTo>
                    <a:pt x="35280" y="12902"/>
                  </a:lnTo>
                  <a:lnTo>
                    <a:pt x="36246" y="10532"/>
                  </a:lnTo>
                  <a:lnTo>
                    <a:pt x="37079" y="8645"/>
                  </a:lnTo>
                  <a:lnTo>
                    <a:pt x="37079" y="8601"/>
                  </a:lnTo>
                  <a:lnTo>
                    <a:pt x="37211" y="7373"/>
                  </a:lnTo>
                  <a:lnTo>
                    <a:pt x="37123" y="4389"/>
                  </a:lnTo>
                  <a:lnTo>
                    <a:pt x="36860" y="2107"/>
                  </a:lnTo>
                  <a:lnTo>
                    <a:pt x="36860" y="2063"/>
                  </a:lnTo>
                  <a:lnTo>
                    <a:pt x="36640" y="1580"/>
                  </a:lnTo>
                  <a:lnTo>
                    <a:pt x="36597" y="1537"/>
                  </a:lnTo>
                  <a:lnTo>
                    <a:pt x="35280" y="89"/>
                  </a:lnTo>
                  <a:lnTo>
                    <a:pt x="35236" y="45"/>
                  </a:lnTo>
                  <a:lnTo>
                    <a:pt x="3514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9" name="Google Shape;899;p47"/>
            <p:cNvSpPr/>
            <p:nvPr/>
          </p:nvSpPr>
          <p:spPr>
            <a:xfrm>
              <a:off x="6067650" y="1763225"/>
              <a:ext cx="930275" cy="1507300"/>
            </a:xfrm>
            <a:custGeom>
              <a:avLst/>
              <a:gdLst/>
              <a:ahLst/>
              <a:cxnLst/>
              <a:rect l="l" t="t" r="r" b="b"/>
              <a:pathLst>
                <a:path w="37211" h="60292" extrusionOk="0">
                  <a:moveTo>
                    <a:pt x="35982" y="0"/>
                  </a:moveTo>
                  <a:lnTo>
                    <a:pt x="35938" y="44"/>
                  </a:lnTo>
                  <a:lnTo>
                    <a:pt x="35851" y="88"/>
                  </a:lnTo>
                  <a:lnTo>
                    <a:pt x="35807" y="132"/>
                  </a:lnTo>
                  <a:lnTo>
                    <a:pt x="35807" y="176"/>
                  </a:lnTo>
                  <a:lnTo>
                    <a:pt x="35851" y="264"/>
                  </a:lnTo>
                  <a:lnTo>
                    <a:pt x="35894" y="308"/>
                  </a:lnTo>
                  <a:lnTo>
                    <a:pt x="36772" y="1141"/>
                  </a:lnTo>
                  <a:lnTo>
                    <a:pt x="36772" y="2370"/>
                  </a:lnTo>
                  <a:lnTo>
                    <a:pt x="36860" y="5310"/>
                  </a:lnTo>
                  <a:lnTo>
                    <a:pt x="36860" y="7241"/>
                  </a:lnTo>
                  <a:lnTo>
                    <a:pt x="36860" y="7943"/>
                  </a:lnTo>
                  <a:lnTo>
                    <a:pt x="36772" y="8557"/>
                  </a:lnTo>
                  <a:lnTo>
                    <a:pt x="36597" y="9127"/>
                  </a:lnTo>
                  <a:lnTo>
                    <a:pt x="36377" y="9786"/>
                  </a:lnTo>
                  <a:lnTo>
                    <a:pt x="35587" y="11629"/>
                  </a:lnTo>
                  <a:lnTo>
                    <a:pt x="34578" y="13823"/>
                  </a:lnTo>
                  <a:lnTo>
                    <a:pt x="33481" y="16631"/>
                  </a:lnTo>
                  <a:lnTo>
                    <a:pt x="32033" y="19001"/>
                  </a:lnTo>
                  <a:lnTo>
                    <a:pt x="30717" y="21414"/>
                  </a:lnTo>
                  <a:lnTo>
                    <a:pt x="29927" y="23652"/>
                  </a:lnTo>
                  <a:lnTo>
                    <a:pt x="29927" y="23740"/>
                  </a:lnTo>
                  <a:lnTo>
                    <a:pt x="30190" y="24924"/>
                  </a:lnTo>
                  <a:lnTo>
                    <a:pt x="30409" y="29532"/>
                  </a:lnTo>
                  <a:lnTo>
                    <a:pt x="30453" y="32472"/>
                  </a:lnTo>
                  <a:lnTo>
                    <a:pt x="30453" y="35587"/>
                  </a:lnTo>
                  <a:lnTo>
                    <a:pt x="30409" y="40195"/>
                  </a:lnTo>
                  <a:lnTo>
                    <a:pt x="30234" y="40370"/>
                  </a:lnTo>
                  <a:lnTo>
                    <a:pt x="29225" y="40941"/>
                  </a:lnTo>
                  <a:lnTo>
                    <a:pt x="29181" y="40985"/>
                  </a:lnTo>
                  <a:lnTo>
                    <a:pt x="28171" y="41950"/>
                  </a:lnTo>
                  <a:lnTo>
                    <a:pt x="26153" y="43047"/>
                  </a:lnTo>
                  <a:lnTo>
                    <a:pt x="23257" y="44627"/>
                  </a:lnTo>
                  <a:lnTo>
                    <a:pt x="20843" y="46206"/>
                  </a:lnTo>
                  <a:lnTo>
                    <a:pt x="18825" y="47391"/>
                  </a:lnTo>
                  <a:lnTo>
                    <a:pt x="18825" y="47435"/>
                  </a:lnTo>
                  <a:lnTo>
                    <a:pt x="16017" y="49585"/>
                  </a:lnTo>
                  <a:lnTo>
                    <a:pt x="13910" y="50594"/>
                  </a:lnTo>
                  <a:lnTo>
                    <a:pt x="13866" y="50638"/>
                  </a:lnTo>
                  <a:lnTo>
                    <a:pt x="12023" y="52262"/>
                  </a:lnTo>
                  <a:lnTo>
                    <a:pt x="11014" y="52920"/>
                  </a:lnTo>
                  <a:lnTo>
                    <a:pt x="7328" y="54895"/>
                  </a:lnTo>
                  <a:lnTo>
                    <a:pt x="5880" y="55641"/>
                  </a:lnTo>
                  <a:lnTo>
                    <a:pt x="4213" y="56869"/>
                  </a:lnTo>
                  <a:lnTo>
                    <a:pt x="2150" y="58361"/>
                  </a:lnTo>
                  <a:lnTo>
                    <a:pt x="88" y="59985"/>
                  </a:lnTo>
                  <a:lnTo>
                    <a:pt x="44" y="60029"/>
                  </a:lnTo>
                  <a:lnTo>
                    <a:pt x="0" y="60116"/>
                  </a:lnTo>
                  <a:lnTo>
                    <a:pt x="0" y="60160"/>
                  </a:lnTo>
                  <a:lnTo>
                    <a:pt x="44" y="60248"/>
                  </a:lnTo>
                  <a:lnTo>
                    <a:pt x="132" y="60292"/>
                  </a:lnTo>
                  <a:lnTo>
                    <a:pt x="176" y="60292"/>
                  </a:lnTo>
                  <a:lnTo>
                    <a:pt x="307" y="60248"/>
                  </a:lnTo>
                  <a:lnTo>
                    <a:pt x="2370" y="58668"/>
                  </a:lnTo>
                  <a:lnTo>
                    <a:pt x="4388" y="57176"/>
                  </a:lnTo>
                  <a:lnTo>
                    <a:pt x="6056" y="55904"/>
                  </a:lnTo>
                  <a:lnTo>
                    <a:pt x="7504" y="55202"/>
                  </a:lnTo>
                  <a:lnTo>
                    <a:pt x="11190" y="53227"/>
                  </a:lnTo>
                  <a:lnTo>
                    <a:pt x="12243" y="52525"/>
                  </a:lnTo>
                  <a:lnTo>
                    <a:pt x="14086" y="50902"/>
                  </a:lnTo>
                  <a:lnTo>
                    <a:pt x="16192" y="49892"/>
                  </a:lnTo>
                  <a:lnTo>
                    <a:pt x="16192" y="49848"/>
                  </a:lnTo>
                  <a:lnTo>
                    <a:pt x="19044" y="47698"/>
                  </a:lnTo>
                  <a:lnTo>
                    <a:pt x="21019" y="46514"/>
                  </a:lnTo>
                  <a:lnTo>
                    <a:pt x="23432" y="44934"/>
                  </a:lnTo>
                  <a:lnTo>
                    <a:pt x="26328" y="43354"/>
                  </a:lnTo>
                  <a:lnTo>
                    <a:pt x="28347" y="42213"/>
                  </a:lnTo>
                  <a:lnTo>
                    <a:pt x="28391" y="42213"/>
                  </a:lnTo>
                  <a:lnTo>
                    <a:pt x="29400" y="41248"/>
                  </a:lnTo>
                  <a:lnTo>
                    <a:pt x="30453" y="40677"/>
                  </a:lnTo>
                  <a:lnTo>
                    <a:pt x="30497" y="40634"/>
                  </a:lnTo>
                  <a:lnTo>
                    <a:pt x="30717" y="40370"/>
                  </a:lnTo>
                  <a:lnTo>
                    <a:pt x="30760" y="40239"/>
                  </a:lnTo>
                  <a:lnTo>
                    <a:pt x="30804" y="35587"/>
                  </a:lnTo>
                  <a:lnTo>
                    <a:pt x="30804" y="32472"/>
                  </a:lnTo>
                  <a:lnTo>
                    <a:pt x="30760" y="29488"/>
                  </a:lnTo>
                  <a:lnTo>
                    <a:pt x="30541" y="24881"/>
                  </a:lnTo>
                  <a:lnTo>
                    <a:pt x="30541" y="24837"/>
                  </a:lnTo>
                  <a:lnTo>
                    <a:pt x="30278" y="23740"/>
                  </a:lnTo>
                  <a:lnTo>
                    <a:pt x="31024" y="21546"/>
                  </a:lnTo>
                  <a:lnTo>
                    <a:pt x="32340" y="19176"/>
                  </a:lnTo>
                  <a:lnTo>
                    <a:pt x="33788" y="16807"/>
                  </a:lnTo>
                  <a:lnTo>
                    <a:pt x="33788" y="16763"/>
                  </a:lnTo>
                  <a:lnTo>
                    <a:pt x="34929" y="13954"/>
                  </a:lnTo>
                  <a:lnTo>
                    <a:pt x="35894" y="11760"/>
                  </a:lnTo>
                  <a:lnTo>
                    <a:pt x="36684" y="9917"/>
                  </a:lnTo>
                  <a:lnTo>
                    <a:pt x="36948" y="9215"/>
                  </a:lnTo>
                  <a:lnTo>
                    <a:pt x="37123" y="8601"/>
                  </a:lnTo>
                  <a:lnTo>
                    <a:pt x="37211" y="7987"/>
                  </a:lnTo>
                  <a:lnTo>
                    <a:pt x="37211" y="7285"/>
                  </a:lnTo>
                  <a:lnTo>
                    <a:pt x="37211" y="5310"/>
                  </a:lnTo>
                  <a:lnTo>
                    <a:pt x="37123" y="2370"/>
                  </a:lnTo>
                  <a:lnTo>
                    <a:pt x="37123" y="1097"/>
                  </a:lnTo>
                  <a:lnTo>
                    <a:pt x="37123" y="1010"/>
                  </a:lnTo>
                  <a:lnTo>
                    <a:pt x="37079" y="966"/>
                  </a:lnTo>
                  <a:lnTo>
                    <a:pt x="36114" y="44"/>
                  </a:lnTo>
                  <a:lnTo>
                    <a:pt x="36070" y="44"/>
                  </a:lnTo>
                  <a:lnTo>
                    <a:pt x="3598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0" name="Google Shape;900;p47"/>
            <p:cNvSpPr/>
            <p:nvPr/>
          </p:nvSpPr>
          <p:spPr>
            <a:xfrm>
              <a:off x="7317150" y="4387275"/>
              <a:ext cx="64725" cy="41700"/>
            </a:xfrm>
            <a:custGeom>
              <a:avLst/>
              <a:gdLst/>
              <a:ahLst/>
              <a:cxnLst/>
              <a:rect l="l" t="t" r="r" b="b"/>
              <a:pathLst>
                <a:path w="2589" h="1668" extrusionOk="0">
                  <a:moveTo>
                    <a:pt x="132" y="0"/>
                  </a:moveTo>
                  <a:lnTo>
                    <a:pt x="88" y="44"/>
                  </a:lnTo>
                  <a:lnTo>
                    <a:pt x="44" y="88"/>
                  </a:lnTo>
                  <a:lnTo>
                    <a:pt x="0" y="176"/>
                  </a:lnTo>
                  <a:lnTo>
                    <a:pt x="0" y="220"/>
                  </a:lnTo>
                  <a:lnTo>
                    <a:pt x="44" y="307"/>
                  </a:lnTo>
                  <a:lnTo>
                    <a:pt x="88" y="351"/>
                  </a:lnTo>
                  <a:lnTo>
                    <a:pt x="2326" y="1624"/>
                  </a:lnTo>
                  <a:lnTo>
                    <a:pt x="2413" y="1668"/>
                  </a:lnTo>
                  <a:lnTo>
                    <a:pt x="2501" y="1624"/>
                  </a:lnTo>
                  <a:lnTo>
                    <a:pt x="2589" y="1580"/>
                  </a:lnTo>
                  <a:lnTo>
                    <a:pt x="2589" y="1492"/>
                  </a:lnTo>
                  <a:lnTo>
                    <a:pt x="2589" y="1448"/>
                  </a:lnTo>
                  <a:lnTo>
                    <a:pt x="2545" y="1360"/>
                  </a:lnTo>
                  <a:lnTo>
                    <a:pt x="2501" y="1317"/>
                  </a:lnTo>
                  <a:lnTo>
                    <a:pt x="263" y="44"/>
                  </a:lnTo>
                  <a:lnTo>
                    <a:pt x="2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1" name="Google Shape;901;p47"/>
            <p:cNvSpPr/>
            <p:nvPr/>
          </p:nvSpPr>
          <p:spPr>
            <a:xfrm>
              <a:off x="7284225" y="4357650"/>
              <a:ext cx="41725" cy="38425"/>
            </a:xfrm>
            <a:custGeom>
              <a:avLst/>
              <a:gdLst/>
              <a:ahLst/>
              <a:cxnLst/>
              <a:rect l="l" t="t" r="r" b="b"/>
              <a:pathLst>
                <a:path w="1669" h="1537" extrusionOk="0">
                  <a:moveTo>
                    <a:pt x="88" y="0"/>
                  </a:moveTo>
                  <a:lnTo>
                    <a:pt x="45" y="88"/>
                  </a:lnTo>
                  <a:lnTo>
                    <a:pt x="1" y="132"/>
                  </a:lnTo>
                  <a:lnTo>
                    <a:pt x="1" y="176"/>
                  </a:lnTo>
                  <a:lnTo>
                    <a:pt x="45" y="264"/>
                  </a:lnTo>
                  <a:lnTo>
                    <a:pt x="483" y="966"/>
                  </a:lnTo>
                  <a:lnTo>
                    <a:pt x="571" y="1010"/>
                  </a:lnTo>
                  <a:lnTo>
                    <a:pt x="1405" y="1536"/>
                  </a:lnTo>
                  <a:lnTo>
                    <a:pt x="1580" y="1536"/>
                  </a:lnTo>
                  <a:lnTo>
                    <a:pt x="1668" y="1448"/>
                  </a:lnTo>
                  <a:lnTo>
                    <a:pt x="1668" y="1405"/>
                  </a:lnTo>
                  <a:lnTo>
                    <a:pt x="1668" y="1317"/>
                  </a:lnTo>
                  <a:lnTo>
                    <a:pt x="1624" y="1273"/>
                  </a:lnTo>
                  <a:lnTo>
                    <a:pt x="1580" y="1229"/>
                  </a:lnTo>
                  <a:lnTo>
                    <a:pt x="790" y="746"/>
                  </a:lnTo>
                  <a:lnTo>
                    <a:pt x="308" y="88"/>
                  </a:lnTo>
                  <a:lnTo>
                    <a:pt x="2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2" name="Google Shape;902;p47"/>
            <p:cNvSpPr/>
            <p:nvPr/>
          </p:nvSpPr>
          <p:spPr>
            <a:xfrm>
              <a:off x="7108700" y="4199675"/>
              <a:ext cx="231500" cy="292925"/>
            </a:xfrm>
            <a:custGeom>
              <a:avLst/>
              <a:gdLst/>
              <a:ahLst/>
              <a:cxnLst/>
              <a:rect l="l" t="t" r="r" b="b"/>
              <a:pathLst>
                <a:path w="9260" h="11717" extrusionOk="0">
                  <a:moveTo>
                    <a:pt x="89" y="1"/>
                  </a:moveTo>
                  <a:lnTo>
                    <a:pt x="45" y="44"/>
                  </a:lnTo>
                  <a:lnTo>
                    <a:pt x="1" y="88"/>
                  </a:lnTo>
                  <a:lnTo>
                    <a:pt x="1" y="176"/>
                  </a:lnTo>
                  <a:lnTo>
                    <a:pt x="1" y="220"/>
                  </a:lnTo>
                  <a:lnTo>
                    <a:pt x="1624" y="3643"/>
                  </a:lnTo>
                  <a:lnTo>
                    <a:pt x="2985" y="6407"/>
                  </a:lnTo>
                  <a:lnTo>
                    <a:pt x="3774" y="8513"/>
                  </a:lnTo>
                  <a:lnTo>
                    <a:pt x="4213" y="9347"/>
                  </a:lnTo>
                  <a:lnTo>
                    <a:pt x="4301" y="9435"/>
                  </a:lnTo>
                  <a:lnTo>
                    <a:pt x="7373" y="10883"/>
                  </a:lnTo>
                  <a:lnTo>
                    <a:pt x="8996" y="11673"/>
                  </a:lnTo>
                  <a:lnTo>
                    <a:pt x="9084" y="11717"/>
                  </a:lnTo>
                  <a:lnTo>
                    <a:pt x="9172" y="11673"/>
                  </a:lnTo>
                  <a:lnTo>
                    <a:pt x="9260" y="11629"/>
                  </a:lnTo>
                  <a:lnTo>
                    <a:pt x="9260" y="11541"/>
                  </a:lnTo>
                  <a:lnTo>
                    <a:pt x="9260" y="11497"/>
                  </a:lnTo>
                  <a:lnTo>
                    <a:pt x="9216" y="11409"/>
                  </a:lnTo>
                  <a:lnTo>
                    <a:pt x="9172" y="11366"/>
                  </a:lnTo>
                  <a:lnTo>
                    <a:pt x="7548" y="10576"/>
                  </a:lnTo>
                  <a:lnTo>
                    <a:pt x="4520" y="9128"/>
                  </a:lnTo>
                  <a:lnTo>
                    <a:pt x="4082" y="8338"/>
                  </a:lnTo>
                  <a:lnTo>
                    <a:pt x="3336" y="6275"/>
                  </a:lnTo>
                  <a:lnTo>
                    <a:pt x="3292" y="6275"/>
                  </a:lnTo>
                  <a:lnTo>
                    <a:pt x="1932" y="3511"/>
                  </a:lnTo>
                  <a:lnTo>
                    <a:pt x="308" y="88"/>
                  </a:lnTo>
                  <a:lnTo>
                    <a:pt x="264" y="44"/>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3" name="Google Shape;903;p47"/>
            <p:cNvSpPr/>
            <p:nvPr/>
          </p:nvSpPr>
          <p:spPr>
            <a:xfrm>
              <a:off x="6978150" y="4100950"/>
              <a:ext cx="378500" cy="413600"/>
            </a:xfrm>
            <a:custGeom>
              <a:avLst/>
              <a:gdLst/>
              <a:ahLst/>
              <a:cxnLst/>
              <a:rect l="l" t="t" r="r" b="b"/>
              <a:pathLst>
                <a:path w="15140" h="16544" extrusionOk="0">
                  <a:moveTo>
                    <a:pt x="922" y="0"/>
                  </a:moveTo>
                  <a:lnTo>
                    <a:pt x="835" y="44"/>
                  </a:lnTo>
                  <a:lnTo>
                    <a:pt x="835" y="132"/>
                  </a:lnTo>
                  <a:lnTo>
                    <a:pt x="220" y="2326"/>
                  </a:lnTo>
                  <a:lnTo>
                    <a:pt x="1" y="3204"/>
                  </a:lnTo>
                  <a:lnTo>
                    <a:pt x="1" y="3335"/>
                  </a:lnTo>
                  <a:lnTo>
                    <a:pt x="791" y="5178"/>
                  </a:lnTo>
                  <a:lnTo>
                    <a:pt x="2283" y="7987"/>
                  </a:lnTo>
                  <a:lnTo>
                    <a:pt x="4257" y="11278"/>
                  </a:lnTo>
                  <a:lnTo>
                    <a:pt x="5223" y="12550"/>
                  </a:lnTo>
                  <a:lnTo>
                    <a:pt x="5223" y="12594"/>
                  </a:lnTo>
                  <a:lnTo>
                    <a:pt x="6056" y="13428"/>
                  </a:lnTo>
                  <a:lnTo>
                    <a:pt x="6100" y="13428"/>
                  </a:lnTo>
                  <a:lnTo>
                    <a:pt x="8733" y="14788"/>
                  </a:lnTo>
                  <a:lnTo>
                    <a:pt x="8777" y="14788"/>
                  </a:lnTo>
                  <a:lnTo>
                    <a:pt x="11542" y="15666"/>
                  </a:lnTo>
                  <a:lnTo>
                    <a:pt x="13779" y="16499"/>
                  </a:lnTo>
                  <a:lnTo>
                    <a:pt x="13823" y="16543"/>
                  </a:lnTo>
                  <a:lnTo>
                    <a:pt x="13867" y="16543"/>
                  </a:lnTo>
                  <a:lnTo>
                    <a:pt x="14964" y="16455"/>
                  </a:lnTo>
                  <a:lnTo>
                    <a:pt x="15052" y="16455"/>
                  </a:lnTo>
                  <a:lnTo>
                    <a:pt x="15096" y="16412"/>
                  </a:lnTo>
                  <a:lnTo>
                    <a:pt x="15140" y="16324"/>
                  </a:lnTo>
                  <a:lnTo>
                    <a:pt x="15140" y="16280"/>
                  </a:lnTo>
                  <a:lnTo>
                    <a:pt x="15096" y="16192"/>
                  </a:lnTo>
                  <a:lnTo>
                    <a:pt x="15052" y="16148"/>
                  </a:lnTo>
                  <a:lnTo>
                    <a:pt x="15008" y="16104"/>
                  </a:lnTo>
                  <a:lnTo>
                    <a:pt x="14964" y="16104"/>
                  </a:lnTo>
                  <a:lnTo>
                    <a:pt x="13867" y="16192"/>
                  </a:lnTo>
                  <a:lnTo>
                    <a:pt x="11673" y="15315"/>
                  </a:lnTo>
                  <a:lnTo>
                    <a:pt x="8909" y="14437"/>
                  </a:lnTo>
                  <a:lnTo>
                    <a:pt x="6276" y="13121"/>
                  </a:lnTo>
                  <a:lnTo>
                    <a:pt x="5486" y="12331"/>
                  </a:lnTo>
                  <a:lnTo>
                    <a:pt x="4521" y="11102"/>
                  </a:lnTo>
                  <a:lnTo>
                    <a:pt x="2590" y="7811"/>
                  </a:lnTo>
                  <a:lnTo>
                    <a:pt x="1098" y="5047"/>
                  </a:lnTo>
                  <a:lnTo>
                    <a:pt x="352" y="3247"/>
                  </a:lnTo>
                  <a:lnTo>
                    <a:pt x="571" y="2414"/>
                  </a:lnTo>
                  <a:lnTo>
                    <a:pt x="1142" y="220"/>
                  </a:lnTo>
                  <a:lnTo>
                    <a:pt x="1186" y="132"/>
                  </a:lnTo>
                  <a:lnTo>
                    <a:pt x="1142" y="88"/>
                  </a:lnTo>
                  <a:lnTo>
                    <a:pt x="10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4" name="Google Shape;904;p47"/>
            <p:cNvSpPr/>
            <p:nvPr/>
          </p:nvSpPr>
          <p:spPr>
            <a:xfrm>
              <a:off x="6866275" y="4041700"/>
              <a:ext cx="453075" cy="489300"/>
            </a:xfrm>
            <a:custGeom>
              <a:avLst/>
              <a:gdLst/>
              <a:ahLst/>
              <a:cxnLst/>
              <a:rect l="l" t="t" r="r" b="b"/>
              <a:pathLst>
                <a:path w="18123" h="19572" extrusionOk="0">
                  <a:moveTo>
                    <a:pt x="2765" y="1"/>
                  </a:moveTo>
                  <a:lnTo>
                    <a:pt x="2721" y="89"/>
                  </a:lnTo>
                  <a:lnTo>
                    <a:pt x="966" y="2546"/>
                  </a:lnTo>
                  <a:lnTo>
                    <a:pt x="966" y="2590"/>
                  </a:lnTo>
                  <a:lnTo>
                    <a:pt x="176" y="4740"/>
                  </a:lnTo>
                  <a:lnTo>
                    <a:pt x="0" y="5442"/>
                  </a:lnTo>
                  <a:lnTo>
                    <a:pt x="0" y="5486"/>
                  </a:lnTo>
                  <a:lnTo>
                    <a:pt x="0" y="7153"/>
                  </a:lnTo>
                  <a:lnTo>
                    <a:pt x="44" y="7285"/>
                  </a:lnTo>
                  <a:lnTo>
                    <a:pt x="263" y="7504"/>
                  </a:lnTo>
                  <a:lnTo>
                    <a:pt x="307" y="7548"/>
                  </a:lnTo>
                  <a:lnTo>
                    <a:pt x="351" y="7592"/>
                  </a:lnTo>
                  <a:lnTo>
                    <a:pt x="1931" y="7680"/>
                  </a:lnTo>
                  <a:lnTo>
                    <a:pt x="3028" y="9260"/>
                  </a:lnTo>
                  <a:lnTo>
                    <a:pt x="4476" y="11849"/>
                  </a:lnTo>
                  <a:lnTo>
                    <a:pt x="5749" y="14569"/>
                  </a:lnTo>
                  <a:lnTo>
                    <a:pt x="6407" y="15622"/>
                  </a:lnTo>
                  <a:lnTo>
                    <a:pt x="6451" y="15666"/>
                  </a:lnTo>
                  <a:lnTo>
                    <a:pt x="7153" y="16280"/>
                  </a:lnTo>
                  <a:lnTo>
                    <a:pt x="7197" y="16280"/>
                  </a:lnTo>
                  <a:lnTo>
                    <a:pt x="7855" y="16588"/>
                  </a:lnTo>
                  <a:lnTo>
                    <a:pt x="8381" y="16675"/>
                  </a:lnTo>
                  <a:lnTo>
                    <a:pt x="12331" y="18036"/>
                  </a:lnTo>
                  <a:lnTo>
                    <a:pt x="14744" y="18738"/>
                  </a:lnTo>
                  <a:lnTo>
                    <a:pt x="17465" y="19571"/>
                  </a:lnTo>
                  <a:lnTo>
                    <a:pt x="17552" y="19571"/>
                  </a:lnTo>
                  <a:lnTo>
                    <a:pt x="17991" y="19484"/>
                  </a:lnTo>
                  <a:lnTo>
                    <a:pt x="18035" y="19484"/>
                  </a:lnTo>
                  <a:lnTo>
                    <a:pt x="18123" y="19440"/>
                  </a:lnTo>
                  <a:lnTo>
                    <a:pt x="18123" y="19352"/>
                  </a:lnTo>
                  <a:lnTo>
                    <a:pt x="18123" y="19308"/>
                  </a:lnTo>
                  <a:lnTo>
                    <a:pt x="18123" y="19220"/>
                  </a:lnTo>
                  <a:lnTo>
                    <a:pt x="18035" y="19177"/>
                  </a:lnTo>
                  <a:lnTo>
                    <a:pt x="17991" y="19133"/>
                  </a:lnTo>
                  <a:lnTo>
                    <a:pt x="17903" y="19133"/>
                  </a:lnTo>
                  <a:lnTo>
                    <a:pt x="17508" y="19220"/>
                  </a:lnTo>
                  <a:lnTo>
                    <a:pt x="14876" y="18431"/>
                  </a:lnTo>
                  <a:lnTo>
                    <a:pt x="12418" y="17685"/>
                  </a:lnTo>
                  <a:lnTo>
                    <a:pt x="8469" y="16324"/>
                  </a:lnTo>
                  <a:lnTo>
                    <a:pt x="7943" y="16237"/>
                  </a:lnTo>
                  <a:lnTo>
                    <a:pt x="7328" y="15973"/>
                  </a:lnTo>
                  <a:lnTo>
                    <a:pt x="6714" y="15403"/>
                  </a:lnTo>
                  <a:lnTo>
                    <a:pt x="6056" y="14394"/>
                  </a:lnTo>
                  <a:lnTo>
                    <a:pt x="4783" y="11673"/>
                  </a:lnTo>
                  <a:lnTo>
                    <a:pt x="3335" y="9084"/>
                  </a:lnTo>
                  <a:lnTo>
                    <a:pt x="3335" y="9040"/>
                  </a:lnTo>
                  <a:lnTo>
                    <a:pt x="2150" y="7373"/>
                  </a:lnTo>
                  <a:lnTo>
                    <a:pt x="2106" y="7329"/>
                  </a:lnTo>
                  <a:lnTo>
                    <a:pt x="2019" y="7329"/>
                  </a:lnTo>
                  <a:lnTo>
                    <a:pt x="483" y="7241"/>
                  </a:lnTo>
                  <a:lnTo>
                    <a:pt x="351" y="7109"/>
                  </a:lnTo>
                  <a:lnTo>
                    <a:pt x="351" y="5486"/>
                  </a:lnTo>
                  <a:lnTo>
                    <a:pt x="527" y="4872"/>
                  </a:lnTo>
                  <a:lnTo>
                    <a:pt x="1273" y="2721"/>
                  </a:lnTo>
                  <a:lnTo>
                    <a:pt x="2984" y="264"/>
                  </a:lnTo>
                  <a:lnTo>
                    <a:pt x="3028" y="220"/>
                  </a:lnTo>
                  <a:lnTo>
                    <a:pt x="3028" y="132"/>
                  </a:lnTo>
                  <a:lnTo>
                    <a:pt x="3028" y="89"/>
                  </a:lnTo>
                  <a:lnTo>
                    <a:pt x="2940" y="45"/>
                  </a:lnTo>
                  <a:lnTo>
                    <a:pt x="289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5" name="Google Shape;905;p47"/>
            <p:cNvSpPr/>
            <p:nvPr/>
          </p:nvSpPr>
          <p:spPr>
            <a:xfrm>
              <a:off x="6816900" y="4007700"/>
              <a:ext cx="515625" cy="541950"/>
            </a:xfrm>
            <a:custGeom>
              <a:avLst/>
              <a:gdLst/>
              <a:ahLst/>
              <a:cxnLst/>
              <a:rect l="l" t="t" r="r" b="b"/>
              <a:pathLst>
                <a:path w="20625" h="21678" extrusionOk="0">
                  <a:moveTo>
                    <a:pt x="3379" y="1"/>
                  </a:moveTo>
                  <a:lnTo>
                    <a:pt x="3292" y="44"/>
                  </a:lnTo>
                  <a:lnTo>
                    <a:pt x="3248" y="44"/>
                  </a:lnTo>
                  <a:lnTo>
                    <a:pt x="3204" y="132"/>
                  </a:lnTo>
                  <a:lnTo>
                    <a:pt x="1624" y="3248"/>
                  </a:lnTo>
                  <a:lnTo>
                    <a:pt x="922" y="4389"/>
                  </a:lnTo>
                  <a:lnTo>
                    <a:pt x="439" y="5573"/>
                  </a:lnTo>
                  <a:lnTo>
                    <a:pt x="132" y="6583"/>
                  </a:lnTo>
                  <a:lnTo>
                    <a:pt x="132" y="6626"/>
                  </a:lnTo>
                  <a:lnTo>
                    <a:pt x="1" y="7987"/>
                  </a:lnTo>
                  <a:lnTo>
                    <a:pt x="1" y="8031"/>
                  </a:lnTo>
                  <a:lnTo>
                    <a:pt x="88" y="9172"/>
                  </a:lnTo>
                  <a:lnTo>
                    <a:pt x="88" y="9259"/>
                  </a:lnTo>
                  <a:lnTo>
                    <a:pt x="352" y="9654"/>
                  </a:lnTo>
                  <a:lnTo>
                    <a:pt x="352" y="9698"/>
                  </a:lnTo>
                  <a:lnTo>
                    <a:pt x="2282" y="11585"/>
                  </a:lnTo>
                  <a:lnTo>
                    <a:pt x="2984" y="12594"/>
                  </a:lnTo>
                  <a:lnTo>
                    <a:pt x="4125" y="16807"/>
                  </a:lnTo>
                  <a:lnTo>
                    <a:pt x="4389" y="17597"/>
                  </a:lnTo>
                  <a:lnTo>
                    <a:pt x="4432" y="17640"/>
                  </a:lnTo>
                  <a:lnTo>
                    <a:pt x="4476" y="17684"/>
                  </a:lnTo>
                  <a:lnTo>
                    <a:pt x="6100" y="18474"/>
                  </a:lnTo>
                  <a:lnTo>
                    <a:pt x="6144" y="18474"/>
                  </a:lnTo>
                  <a:lnTo>
                    <a:pt x="8601" y="18957"/>
                  </a:lnTo>
                  <a:lnTo>
                    <a:pt x="10664" y="19220"/>
                  </a:lnTo>
                  <a:lnTo>
                    <a:pt x="15095" y="20668"/>
                  </a:lnTo>
                  <a:lnTo>
                    <a:pt x="17641" y="21458"/>
                  </a:lnTo>
                  <a:lnTo>
                    <a:pt x="18650" y="21677"/>
                  </a:lnTo>
                  <a:lnTo>
                    <a:pt x="18738" y="21677"/>
                  </a:lnTo>
                  <a:lnTo>
                    <a:pt x="20493" y="21195"/>
                  </a:lnTo>
                  <a:lnTo>
                    <a:pt x="20581" y="21151"/>
                  </a:lnTo>
                  <a:lnTo>
                    <a:pt x="20624" y="21107"/>
                  </a:lnTo>
                  <a:lnTo>
                    <a:pt x="20624" y="21063"/>
                  </a:lnTo>
                  <a:lnTo>
                    <a:pt x="20624" y="20975"/>
                  </a:lnTo>
                  <a:lnTo>
                    <a:pt x="20581" y="20931"/>
                  </a:lnTo>
                  <a:lnTo>
                    <a:pt x="20537" y="20888"/>
                  </a:lnTo>
                  <a:lnTo>
                    <a:pt x="20493" y="20844"/>
                  </a:lnTo>
                  <a:lnTo>
                    <a:pt x="20405" y="20844"/>
                  </a:lnTo>
                  <a:lnTo>
                    <a:pt x="18694" y="21326"/>
                  </a:lnTo>
                  <a:lnTo>
                    <a:pt x="17728" y="21107"/>
                  </a:lnTo>
                  <a:lnTo>
                    <a:pt x="15183" y="20317"/>
                  </a:lnTo>
                  <a:lnTo>
                    <a:pt x="10751" y="18869"/>
                  </a:lnTo>
                  <a:lnTo>
                    <a:pt x="10707" y="18869"/>
                  </a:lnTo>
                  <a:lnTo>
                    <a:pt x="8645" y="18606"/>
                  </a:lnTo>
                  <a:lnTo>
                    <a:pt x="6232" y="18123"/>
                  </a:lnTo>
                  <a:lnTo>
                    <a:pt x="4696" y="17421"/>
                  </a:lnTo>
                  <a:lnTo>
                    <a:pt x="4476" y="16719"/>
                  </a:lnTo>
                  <a:lnTo>
                    <a:pt x="3292" y="12463"/>
                  </a:lnTo>
                  <a:lnTo>
                    <a:pt x="3292" y="12419"/>
                  </a:lnTo>
                  <a:lnTo>
                    <a:pt x="2546" y="11366"/>
                  </a:lnTo>
                  <a:lnTo>
                    <a:pt x="2546" y="11322"/>
                  </a:lnTo>
                  <a:lnTo>
                    <a:pt x="615" y="9479"/>
                  </a:lnTo>
                  <a:lnTo>
                    <a:pt x="439" y="9128"/>
                  </a:lnTo>
                  <a:lnTo>
                    <a:pt x="352" y="8031"/>
                  </a:lnTo>
                  <a:lnTo>
                    <a:pt x="483" y="6670"/>
                  </a:lnTo>
                  <a:lnTo>
                    <a:pt x="747" y="5705"/>
                  </a:lnTo>
                  <a:lnTo>
                    <a:pt x="1229" y="4564"/>
                  </a:lnTo>
                  <a:lnTo>
                    <a:pt x="1931" y="3423"/>
                  </a:lnTo>
                  <a:lnTo>
                    <a:pt x="3511" y="264"/>
                  </a:lnTo>
                  <a:lnTo>
                    <a:pt x="3511" y="220"/>
                  </a:lnTo>
                  <a:lnTo>
                    <a:pt x="3511" y="132"/>
                  </a:lnTo>
                  <a:lnTo>
                    <a:pt x="3467" y="88"/>
                  </a:lnTo>
                  <a:lnTo>
                    <a:pt x="3423" y="44"/>
                  </a:lnTo>
                  <a:lnTo>
                    <a:pt x="337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6" name="Google Shape;906;p47"/>
            <p:cNvSpPr/>
            <p:nvPr/>
          </p:nvSpPr>
          <p:spPr>
            <a:xfrm>
              <a:off x="7193175" y="3904575"/>
              <a:ext cx="99850" cy="461875"/>
            </a:xfrm>
            <a:custGeom>
              <a:avLst/>
              <a:gdLst/>
              <a:ahLst/>
              <a:cxnLst/>
              <a:rect l="l" t="t" r="r" b="b"/>
              <a:pathLst>
                <a:path w="3994" h="18475" extrusionOk="0">
                  <a:moveTo>
                    <a:pt x="132" y="1"/>
                  </a:moveTo>
                  <a:lnTo>
                    <a:pt x="88" y="45"/>
                  </a:lnTo>
                  <a:lnTo>
                    <a:pt x="44" y="89"/>
                  </a:lnTo>
                  <a:lnTo>
                    <a:pt x="44" y="176"/>
                  </a:lnTo>
                  <a:lnTo>
                    <a:pt x="1" y="659"/>
                  </a:lnTo>
                  <a:lnTo>
                    <a:pt x="132" y="1932"/>
                  </a:lnTo>
                  <a:lnTo>
                    <a:pt x="176" y="1932"/>
                  </a:lnTo>
                  <a:lnTo>
                    <a:pt x="703" y="3818"/>
                  </a:lnTo>
                  <a:lnTo>
                    <a:pt x="834" y="4871"/>
                  </a:lnTo>
                  <a:lnTo>
                    <a:pt x="220" y="7768"/>
                  </a:lnTo>
                  <a:lnTo>
                    <a:pt x="220" y="7811"/>
                  </a:lnTo>
                  <a:lnTo>
                    <a:pt x="220" y="8689"/>
                  </a:lnTo>
                  <a:lnTo>
                    <a:pt x="395" y="9698"/>
                  </a:lnTo>
                  <a:lnTo>
                    <a:pt x="395" y="9742"/>
                  </a:lnTo>
                  <a:lnTo>
                    <a:pt x="1887" y="13560"/>
                  </a:lnTo>
                  <a:lnTo>
                    <a:pt x="2590" y="16017"/>
                  </a:lnTo>
                  <a:lnTo>
                    <a:pt x="3248" y="17816"/>
                  </a:lnTo>
                  <a:lnTo>
                    <a:pt x="3248" y="17860"/>
                  </a:lnTo>
                  <a:lnTo>
                    <a:pt x="3687" y="18387"/>
                  </a:lnTo>
                  <a:lnTo>
                    <a:pt x="3730" y="18431"/>
                  </a:lnTo>
                  <a:lnTo>
                    <a:pt x="3818" y="18474"/>
                  </a:lnTo>
                  <a:lnTo>
                    <a:pt x="3950" y="18431"/>
                  </a:lnTo>
                  <a:lnTo>
                    <a:pt x="3994" y="18387"/>
                  </a:lnTo>
                  <a:lnTo>
                    <a:pt x="3994" y="18299"/>
                  </a:lnTo>
                  <a:lnTo>
                    <a:pt x="3994" y="18255"/>
                  </a:lnTo>
                  <a:lnTo>
                    <a:pt x="3950" y="18167"/>
                  </a:lnTo>
                  <a:lnTo>
                    <a:pt x="3555" y="17685"/>
                  </a:lnTo>
                  <a:lnTo>
                    <a:pt x="2897" y="15885"/>
                  </a:lnTo>
                  <a:lnTo>
                    <a:pt x="2238" y="13472"/>
                  </a:lnTo>
                  <a:lnTo>
                    <a:pt x="747" y="9611"/>
                  </a:lnTo>
                  <a:lnTo>
                    <a:pt x="571" y="8645"/>
                  </a:lnTo>
                  <a:lnTo>
                    <a:pt x="571" y="7811"/>
                  </a:lnTo>
                  <a:lnTo>
                    <a:pt x="1185" y="4915"/>
                  </a:lnTo>
                  <a:lnTo>
                    <a:pt x="1185" y="4871"/>
                  </a:lnTo>
                  <a:lnTo>
                    <a:pt x="1054" y="3731"/>
                  </a:lnTo>
                  <a:lnTo>
                    <a:pt x="483" y="1844"/>
                  </a:lnTo>
                  <a:lnTo>
                    <a:pt x="352" y="659"/>
                  </a:lnTo>
                  <a:lnTo>
                    <a:pt x="395" y="176"/>
                  </a:lnTo>
                  <a:lnTo>
                    <a:pt x="352" y="89"/>
                  </a:lnTo>
                  <a:lnTo>
                    <a:pt x="308" y="45"/>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7" name="Google Shape;907;p47"/>
            <p:cNvSpPr/>
            <p:nvPr/>
          </p:nvSpPr>
          <p:spPr>
            <a:xfrm>
              <a:off x="7090050" y="3878250"/>
              <a:ext cx="102050" cy="330225"/>
            </a:xfrm>
            <a:custGeom>
              <a:avLst/>
              <a:gdLst/>
              <a:ahLst/>
              <a:cxnLst/>
              <a:rect l="l" t="t" r="r" b="b"/>
              <a:pathLst>
                <a:path w="4082" h="13209" extrusionOk="0">
                  <a:moveTo>
                    <a:pt x="3818" y="1"/>
                  </a:moveTo>
                  <a:lnTo>
                    <a:pt x="3775" y="45"/>
                  </a:lnTo>
                  <a:lnTo>
                    <a:pt x="3731" y="88"/>
                  </a:lnTo>
                  <a:lnTo>
                    <a:pt x="3511" y="659"/>
                  </a:lnTo>
                  <a:lnTo>
                    <a:pt x="3511" y="703"/>
                  </a:lnTo>
                  <a:lnTo>
                    <a:pt x="3204" y="2633"/>
                  </a:lnTo>
                  <a:lnTo>
                    <a:pt x="1537" y="5661"/>
                  </a:lnTo>
                  <a:lnTo>
                    <a:pt x="1537" y="5705"/>
                  </a:lnTo>
                  <a:lnTo>
                    <a:pt x="791" y="7811"/>
                  </a:lnTo>
                  <a:lnTo>
                    <a:pt x="1" y="10400"/>
                  </a:lnTo>
                  <a:lnTo>
                    <a:pt x="1" y="10488"/>
                  </a:lnTo>
                  <a:lnTo>
                    <a:pt x="89" y="11278"/>
                  </a:lnTo>
                  <a:lnTo>
                    <a:pt x="89" y="11322"/>
                  </a:lnTo>
                  <a:lnTo>
                    <a:pt x="747" y="13077"/>
                  </a:lnTo>
                  <a:lnTo>
                    <a:pt x="791" y="13165"/>
                  </a:lnTo>
                  <a:lnTo>
                    <a:pt x="922" y="13209"/>
                  </a:lnTo>
                  <a:lnTo>
                    <a:pt x="966" y="13165"/>
                  </a:lnTo>
                  <a:lnTo>
                    <a:pt x="1010" y="13165"/>
                  </a:lnTo>
                  <a:lnTo>
                    <a:pt x="1054" y="13077"/>
                  </a:lnTo>
                  <a:lnTo>
                    <a:pt x="1098" y="13033"/>
                  </a:lnTo>
                  <a:lnTo>
                    <a:pt x="1054" y="12945"/>
                  </a:lnTo>
                  <a:lnTo>
                    <a:pt x="440" y="11234"/>
                  </a:lnTo>
                  <a:lnTo>
                    <a:pt x="352" y="10488"/>
                  </a:lnTo>
                  <a:lnTo>
                    <a:pt x="1098" y="7943"/>
                  </a:lnTo>
                  <a:lnTo>
                    <a:pt x="1888" y="5837"/>
                  </a:lnTo>
                  <a:lnTo>
                    <a:pt x="3511" y="2765"/>
                  </a:lnTo>
                  <a:lnTo>
                    <a:pt x="3555" y="2721"/>
                  </a:lnTo>
                  <a:lnTo>
                    <a:pt x="3862" y="790"/>
                  </a:lnTo>
                  <a:lnTo>
                    <a:pt x="4082" y="220"/>
                  </a:lnTo>
                  <a:lnTo>
                    <a:pt x="4082" y="176"/>
                  </a:lnTo>
                  <a:lnTo>
                    <a:pt x="4082" y="88"/>
                  </a:lnTo>
                  <a:lnTo>
                    <a:pt x="4038" y="45"/>
                  </a:lnTo>
                  <a:lnTo>
                    <a:pt x="399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8" name="Google Shape;908;p47"/>
            <p:cNvSpPr/>
            <p:nvPr/>
          </p:nvSpPr>
          <p:spPr>
            <a:xfrm>
              <a:off x="6999000" y="3853025"/>
              <a:ext cx="183225" cy="256725"/>
            </a:xfrm>
            <a:custGeom>
              <a:avLst/>
              <a:gdLst/>
              <a:ahLst/>
              <a:cxnLst/>
              <a:rect l="l" t="t" r="r" b="b"/>
              <a:pathLst>
                <a:path w="7329" h="10269" extrusionOk="0">
                  <a:moveTo>
                    <a:pt x="7065" y="0"/>
                  </a:moveTo>
                  <a:lnTo>
                    <a:pt x="7022" y="44"/>
                  </a:lnTo>
                  <a:lnTo>
                    <a:pt x="6978" y="132"/>
                  </a:lnTo>
                  <a:lnTo>
                    <a:pt x="6934" y="308"/>
                  </a:lnTo>
                  <a:lnTo>
                    <a:pt x="5047" y="1624"/>
                  </a:lnTo>
                  <a:lnTo>
                    <a:pt x="5003" y="1668"/>
                  </a:lnTo>
                  <a:lnTo>
                    <a:pt x="4213" y="2677"/>
                  </a:lnTo>
                  <a:lnTo>
                    <a:pt x="2546" y="5003"/>
                  </a:lnTo>
                  <a:lnTo>
                    <a:pt x="747" y="7855"/>
                  </a:lnTo>
                  <a:lnTo>
                    <a:pt x="703" y="7855"/>
                  </a:lnTo>
                  <a:lnTo>
                    <a:pt x="1" y="10005"/>
                  </a:lnTo>
                  <a:lnTo>
                    <a:pt x="1" y="10093"/>
                  </a:lnTo>
                  <a:lnTo>
                    <a:pt x="1" y="10137"/>
                  </a:lnTo>
                  <a:lnTo>
                    <a:pt x="45" y="10225"/>
                  </a:lnTo>
                  <a:lnTo>
                    <a:pt x="88" y="10225"/>
                  </a:lnTo>
                  <a:lnTo>
                    <a:pt x="176" y="10268"/>
                  </a:lnTo>
                  <a:lnTo>
                    <a:pt x="264" y="10225"/>
                  </a:lnTo>
                  <a:lnTo>
                    <a:pt x="308" y="10137"/>
                  </a:lnTo>
                  <a:lnTo>
                    <a:pt x="1054" y="7987"/>
                  </a:lnTo>
                  <a:lnTo>
                    <a:pt x="2809" y="5222"/>
                  </a:lnTo>
                  <a:lnTo>
                    <a:pt x="4520" y="2897"/>
                  </a:lnTo>
                  <a:lnTo>
                    <a:pt x="5266" y="1887"/>
                  </a:lnTo>
                  <a:lnTo>
                    <a:pt x="7153" y="571"/>
                  </a:lnTo>
                  <a:lnTo>
                    <a:pt x="7241" y="483"/>
                  </a:lnTo>
                  <a:lnTo>
                    <a:pt x="7329" y="220"/>
                  </a:lnTo>
                  <a:lnTo>
                    <a:pt x="7329" y="132"/>
                  </a:lnTo>
                  <a:lnTo>
                    <a:pt x="7285" y="88"/>
                  </a:lnTo>
                  <a:lnTo>
                    <a:pt x="7241" y="44"/>
                  </a:lnTo>
                  <a:lnTo>
                    <a:pt x="71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9" name="Google Shape;909;p47"/>
            <p:cNvSpPr/>
            <p:nvPr/>
          </p:nvSpPr>
          <p:spPr>
            <a:xfrm>
              <a:off x="6933175" y="3802550"/>
              <a:ext cx="228200" cy="247950"/>
            </a:xfrm>
            <a:custGeom>
              <a:avLst/>
              <a:gdLst/>
              <a:ahLst/>
              <a:cxnLst/>
              <a:rect l="l" t="t" r="r" b="b"/>
              <a:pathLst>
                <a:path w="9128" h="9918" extrusionOk="0">
                  <a:moveTo>
                    <a:pt x="8909" y="1"/>
                  </a:moveTo>
                  <a:lnTo>
                    <a:pt x="7548" y="791"/>
                  </a:lnTo>
                  <a:lnTo>
                    <a:pt x="5091" y="2502"/>
                  </a:lnTo>
                  <a:lnTo>
                    <a:pt x="5047" y="2546"/>
                  </a:lnTo>
                  <a:lnTo>
                    <a:pt x="2502" y="6144"/>
                  </a:lnTo>
                  <a:lnTo>
                    <a:pt x="45" y="9655"/>
                  </a:lnTo>
                  <a:lnTo>
                    <a:pt x="1" y="9698"/>
                  </a:lnTo>
                  <a:lnTo>
                    <a:pt x="1" y="9786"/>
                  </a:lnTo>
                  <a:lnTo>
                    <a:pt x="45" y="9830"/>
                  </a:lnTo>
                  <a:lnTo>
                    <a:pt x="89" y="9874"/>
                  </a:lnTo>
                  <a:lnTo>
                    <a:pt x="176" y="9918"/>
                  </a:lnTo>
                  <a:lnTo>
                    <a:pt x="264" y="9874"/>
                  </a:lnTo>
                  <a:lnTo>
                    <a:pt x="308" y="9830"/>
                  </a:lnTo>
                  <a:lnTo>
                    <a:pt x="2809" y="6320"/>
                  </a:lnTo>
                  <a:lnTo>
                    <a:pt x="5310" y="2765"/>
                  </a:lnTo>
                  <a:lnTo>
                    <a:pt x="7724" y="1054"/>
                  </a:lnTo>
                  <a:lnTo>
                    <a:pt x="9040" y="308"/>
                  </a:lnTo>
                  <a:lnTo>
                    <a:pt x="9128" y="264"/>
                  </a:lnTo>
                  <a:lnTo>
                    <a:pt x="9128" y="220"/>
                  </a:lnTo>
                  <a:lnTo>
                    <a:pt x="9128" y="133"/>
                  </a:lnTo>
                  <a:lnTo>
                    <a:pt x="9128" y="89"/>
                  </a:lnTo>
                  <a:lnTo>
                    <a:pt x="9084" y="45"/>
                  </a:lnTo>
                  <a:lnTo>
                    <a:pt x="90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0" name="Google Shape;910;p47"/>
            <p:cNvSpPr/>
            <p:nvPr/>
          </p:nvSpPr>
          <p:spPr>
            <a:xfrm>
              <a:off x="4482450" y="2681425"/>
              <a:ext cx="948950" cy="1026825"/>
            </a:xfrm>
            <a:custGeom>
              <a:avLst/>
              <a:gdLst/>
              <a:ahLst/>
              <a:cxnLst/>
              <a:rect l="l" t="t" r="r" b="b"/>
              <a:pathLst>
                <a:path w="37958" h="41073" extrusionOk="0">
                  <a:moveTo>
                    <a:pt x="37694" y="0"/>
                  </a:moveTo>
                  <a:lnTo>
                    <a:pt x="34930" y="1668"/>
                  </a:lnTo>
                  <a:lnTo>
                    <a:pt x="30454" y="3686"/>
                  </a:lnTo>
                  <a:lnTo>
                    <a:pt x="27338" y="5046"/>
                  </a:lnTo>
                  <a:lnTo>
                    <a:pt x="24223" y="6407"/>
                  </a:lnTo>
                  <a:lnTo>
                    <a:pt x="21283" y="7811"/>
                  </a:lnTo>
                  <a:lnTo>
                    <a:pt x="19615" y="8601"/>
                  </a:lnTo>
                  <a:lnTo>
                    <a:pt x="16588" y="10356"/>
                  </a:lnTo>
                  <a:lnTo>
                    <a:pt x="15008" y="11277"/>
                  </a:lnTo>
                  <a:lnTo>
                    <a:pt x="13253" y="12638"/>
                  </a:lnTo>
                  <a:lnTo>
                    <a:pt x="8996" y="16060"/>
                  </a:lnTo>
                  <a:lnTo>
                    <a:pt x="6890" y="17860"/>
                  </a:lnTo>
                  <a:lnTo>
                    <a:pt x="5661" y="18693"/>
                  </a:lnTo>
                  <a:lnTo>
                    <a:pt x="1712" y="20141"/>
                  </a:lnTo>
                  <a:lnTo>
                    <a:pt x="922" y="20536"/>
                  </a:lnTo>
                  <a:lnTo>
                    <a:pt x="878" y="20580"/>
                  </a:lnTo>
                  <a:lnTo>
                    <a:pt x="835" y="20668"/>
                  </a:lnTo>
                  <a:lnTo>
                    <a:pt x="45" y="24442"/>
                  </a:lnTo>
                  <a:lnTo>
                    <a:pt x="45" y="24485"/>
                  </a:lnTo>
                  <a:lnTo>
                    <a:pt x="1" y="25626"/>
                  </a:lnTo>
                  <a:lnTo>
                    <a:pt x="1" y="25670"/>
                  </a:lnTo>
                  <a:lnTo>
                    <a:pt x="220" y="26153"/>
                  </a:lnTo>
                  <a:lnTo>
                    <a:pt x="220" y="26197"/>
                  </a:lnTo>
                  <a:lnTo>
                    <a:pt x="2458" y="28654"/>
                  </a:lnTo>
                  <a:lnTo>
                    <a:pt x="4740" y="31111"/>
                  </a:lnTo>
                  <a:lnTo>
                    <a:pt x="6627" y="33700"/>
                  </a:lnTo>
                  <a:lnTo>
                    <a:pt x="6627" y="33744"/>
                  </a:lnTo>
                  <a:lnTo>
                    <a:pt x="8909" y="35807"/>
                  </a:lnTo>
                  <a:lnTo>
                    <a:pt x="10357" y="37167"/>
                  </a:lnTo>
                  <a:lnTo>
                    <a:pt x="10752" y="37650"/>
                  </a:lnTo>
                  <a:lnTo>
                    <a:pt x="10181" y="39624"/>
                  </a:lnTo>
                  <a:lnTo>
                    <a:pt x="10049" y="40897"/>
                  </a:lnTo>
                  <a:lnTo>
                    <a:pt x="10049" y="40941"/>
                  </a:lnTo>
                  <a:lnTo>
                    <a:pt x="10093" y="40984"/>
                  </a:lnTo>
                  <a:lnTo>
                    <a:pt x="10137" y="41028"/>
                  </a:lnTo>
                  <a:lnTo>
                    <a:pt x="10225" y="41072"/>
                  </a:lnTo>
                  <a:lnTo>
                    <a:pt x="10357" y="41028"/>
                  </a:lnTo>
                  <a:lnTo>
                    <a:pt x="10400" y="40897"/>
                  </a:lnTo>
                  <a:lnTo>
                    <a:pt x="10532" y="39668"/>
                  </a:lnTo>
                  <a:lnTo>
                    <a:pt x="11103" y="37650"/>
                  </a:lnTo>
                  <a:lnTo>
                    <a:pt x="11103" y="37562"/>
                  </a:lnTo>
                  <a:lnTo>
                    <a:pt x="11103" y="37474"/>
                  </a:lnTo>
                  <a:lnTo>
                    <a:pt x="10620" y="36947"/>
                  </a:lnTo>
                  <a:lnTo>
                    <a:pt x="10620" y="36904"/>
                  </a:lnTo>
                  <a:lnTo>
                    <a:pt x="9128" y="35543"/>
                  </a:lnTo>
                  <a:lnTo>
                    <a:pt x="6890" y="33481"/>
                  </a:lnTo>
                  <a:lnTo>
                    <a:pt x="5003" y="30936"/>
                  </a:lnTo>
                  <a:lnTo>
                    <a:pt x="5003" y="30892"/>
                  </a:lnTo>
                  <a:lnTo>
                    <a:pt x="2721" y="28435"/>
                  </a:lnTo>
                  <a:lnTo>
                    <a:pt x="527" y="25977"/>
                  </a:lnTo>
                  <a:lnTo>
                    <a:pt x="352" y="25582"/>
                  </a:lnTo>
                  <a:lnTo>
                    <a:pt x="396" y="24485"/>
                  </a:lnTo>
                  <a:lnTo>
                    <a:pt x="1186" y="20799"/>
                  </a:lnTo>
                  <a:lnTo>
                    <a:pt x="1844" y="20448"/>
                  </a:lnTo>
                  <a:lnTo>
                    <a:pt x="5793" y="19044"/>
                  </a:lnTo>
                  <a:lnTo>
                    <a:pt x="5837" y="19000"/>
                  </a:lnTo>
                  <a:lnTo>
                    <a:pt x="7109" y="18123"/>
                  </a:lnTo>
                  <a:lnTo>
                    <a:pt x="9216" y="16324"/>
                  </a:lnTo>
                  <a:lnTo>
                    <a:pt x="13472" y="12901"/>
                  </a:lnTo>
                  <a:lnTo>
                    <a:pt x="15183" y="11585"/>
                  </a:lnTo>
                  <a:lnTo>
                    <a:pt x="16763" y="10663"/>
                  </a:lnTo>
                  <a:lnTo>
                    <a:pt x="19747" y="8908"/>
                  </a:lnTo>
                  <a:lnTo>
                    <a:pt x="21414" y="8118"/>
                  </a:lnTo>
                  <a:lnTo>
                    <a:pt x="24354" y="6714"/>
                  </a:lnTo>
                  <a:lnTo>
                    <a:pt x="27470" y="5354"/>
                  </a:lnTo>
                  <a:lnTo>
                    <a:pt x="30585" y="4037"/>
                  </a:lnTo>
                  <a:lnTo>
                    <a:pt x="35061" y="1975"/>
                  </a:lnTo>
                  <a:lnTo>
                    <a:pt x="35105" y="1975"/>
                  </a:lnTo>
                  <a:lnTo>
                    <a:pt x="37870" y="307"/>
                  </a:lnTo>
                  <a:lnTo>
                    <a:pt x="37914" y="263"/>
                  </a:lnTo>
                  <a:lnTo>
                    <a:pt x="37957" y="220"/>
                  </a:lnTo>
                  <a:lnTo>
                    <a:pt x="37957" y="132"/>
                  </a:lnTo>
                  <a:lnTo>
                    <a:pt x="37957" y="88"/>
                  </a:lnTo>
                  <a:lnTo>
                    <a:pt x="37914" y="44"/>
                  </a:lnTo>
                  <a:lnTo>
                    <a:pt x="3782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1" name="Google Shape;911;p47"/>
            <p:cNvSpPr/>
            <p:nvPr/>
          </p:nvSpPr>
          <p:spPr>
            <a:xfrm>
              <a:off x="4547175" y="2703350"/>
              <a:ext cx="908350" cy="911650"/>
            </a:xfrm>
            <a:custGeom>
              <a:avLst/>
              <a:gdLst/>
              <a:ahLst/>
              <a:cxnLst/>
              <a:rect l="l" t="t" r="r" b="b"/>
              <a:pathLst>
                <a:path w="36334" h="36466" extrusionOk="0">
                  <a:moveTo>
                    <a:pt x="36071" y="1"/>
                  </a:moveTo>
                  <a:lnTo>
                    <a:pt x="33569" y="1493"/>
                  </a:lnTo>
                  <a:lnTo>
                    <a:pt x="31331" y="2721"/>
                  </a:lnTo>
                  <a:lnTo>
                    <a:pt x="29094" y="3687"/>
                  </a:lnTo>
                  <a:lnTo>
                    <a:pt x="26592" y="4784"/>
                  </a:lnTo>
                  <a:lnTo>
                    <a:pt x="23696" y="6012"/>
                  </a:lnTo>
                  <a:lnTo>
                    <a:pt x="20888" y="7285"/>
                  </a:lnTo>
                  <a:lnTo>
                    <a:pt x="18957" y="8250"/>
                  </a:lnTo>
                  <a:lnTo>
                    <a:pt x="14701" y="10664"/>
                  </a:lnTo>
                  <a:lnTo>
                    <a:pt x="13253" y="11497"/>
                  </a:lnTo>
                  <a:lnTo>
                    <a:pt x="10488" y="13735"/>
                  </a:lnTo>
                  <a:lnTo>
                    <a:pt x="7943" y="15842"/>
                  </a:lnTo>
                  <a:lnTo>
                    <a:pt x="4520" y="18738"/>
                  </a:lnTo>
                  <a:lnTo>
                    <a:pt x="3599" y="19264"/>
                  </a:lnTo>
                  <a:lnTo>
                    <a:pt x="1054" y="20230"/>
                  </a:lnTo>
                  <a:lnTo>
                    <a:pt x="264" y="20537"/>
                  </a:lnTo>
                  <a:lnTo>
                    <a:pt x="220" y="20581"/>
                  </a:lnTo>
                  <a:lnTo>
                    <a:pt x="176" y="20625"/>
                  </a:lnTo>
                  <a:lnTo>
                    <a:pt x="45" y="21151"/>
                  </a:lnTo>
                  <a:lnTo>
                    <a:pt x="1" y="21195"/>
                  </a:lnTo>
                  <a:lnTo>
                    <a:pt x="88" y="22073"/>
                  </a:lnTo>
                  <a:lnTo>
                    <a:pt x="88" y="22160"/>
                  </a:lnTo>
                  <a:lnTo>
                    <a:pt x="1537" y="24398"/>
                  </a:lnTo>
                  <a:lnTo>
                    <a:pt x="4213" y="27865"/>
                  </a:lnTo>
                  <a:lnTo>
                    <a:pt x="5881" y="29796"/>
                  </a:lnTo>
                  <a:lnTo>
                    <a:pt x="7504" y="31595"/>
                  </a:lnTo>
                  <a:lnTo>
                    <a:pt x="8733" y="32999"/>
                  </a:lnTo>
                  <a:lnTo>
                    <a:pt x="9391" y="33833"/>
                  </a:lnTo>
                  <a:lnTo>
                    <a:pt x="9523" y="34271"/>
                  </a:lnTo>
                  <a:lnTo>
                    <a:pt x="8996" y="35807"/>
                  </a:lnTo>
                  <a:lnTo>
                    <a:pt x="8865" y="36202"/>
                  </a:lnTo>
                  <a:lnTo>
                    <a:pt x="8865" y="36290"/>
                  </a:lnTo>
                  <a:lnTo>
                    <a:pt x="8908" y="36334"/>
                  </a:lnTo>
                  <a:lnTo>
                    <a:pt x="8952" y="36421"/>
                  </a:lnTo>
                  <a:lnTo>
                    <a:pt x="8996" y="36421"/>
                  </a:lnTo>
                  <a:lnTo>
                    <a:pt x="9040" y="36465"/>
                  </a:lnTo>
                  <a:lnTo>
                    <a:pt x="9172" y="36421"/>
                  </a:lnTo>
                  <a:lnTo>
                    <a:pt x="9216" y="36334"/>
                  </a:lnTo>
                  <a:lnTo>
                    <a:pt x="9874" y="34315"/>
                  </a:lnTo>
                  <a:lnTo>
                    <a:pt x="9874" y="34227"/>
                  </a:lnTo>
                  <a:lnTo>
                    <a:pt x="9698" y="33701"/>
                  </a:lnTo>
                  <a:lnTo>
                    <a:pt x="9698" y="33657"/>
                  </a:lnTo>
                  <a:lnTo>
                    <a:pt x="8996" y="32779"/>
                  </a:lnTo>
                  <a:lnTo>
                    <a:pt x="7768" y="31375"/>
                  </a:lnTo>
                  <a:lnTo>
                    <a:pt x="6144" y="29576"/>
                  </a:lnTo>
                  <a:lnTo>
                    <a:pt x="4477" y="27645"/>
                  </a:lnTo>
                  <a:lnTo>
                    <a:pt x="1844" y="24179"/>
                  </a:lnTo>
                  <a:lnTo>
                    <a:pt x="440" y="22029"/>
                  </a:lnTo>
                  <a:lnTo>
                    <a:pt x="352" y="21239"/>
                  </a:lnTo>
                  <a:lnTo>
                    <a:pt x="483" y="20800"/>
                  </a:lnTo>
                  <a:lnTo>
                    <a:pt x="3731" y="19571"/>
                  </a:lnTo>
                  <a:lnTo>
                    <a:pt x="3774" y="19571"/>
                  </a:lnTo>
                  <a:lnTo>
                    <a:pt x="4696" y="19045"/>
                  </a:lnTo>
                  <a:lnTo>
                    <a:pt x="4740" y="19045"/>
                  </a:lnTo>
                  <a:lnTo>
                    <a:pt x="8163" y="16105"/>
                  </a:lnTo>
                  <a:lnTo>
                    <a:pt x="10708" y="13999"/>
                  </a:lnTo>
                  <a:lnTo>
                    <a:pt x="13472" y="11805"/>
                  </a:lnTo>
                  <a:lnTo>
                    <a:pt x="14876" y="10971"/>
                  </a:lnTo>
                  <a:lnTo>
                    <a:pt x="19089" y="8557"/>
                  </a:lnTo>
                  <a:lnTo>
                    <a:pt x="21063" y="7592"/>
                  </a:lnTo>
                  <a:lnTo>
                    <a:pt x="23828" y="6363"/>
                  </a:lnTo>
                  <a:lnTo>
                    <a:pt x="26724" y="5091"/>
                  </a:lnTo>
                  <a:lnTo>
                    <a:pt x="29225" y="3994"/>
                  </a:lnTo>
                  <a:lnTo>
                    <a:pt x="31463" y="3029"/>
                  </a:lnTo>
                  <a:lnTo>
                    <a:pt x="33745" y="1800"/>
                  </a:lnTo>
                  <a:lnTo>
                    <a:pt x="36246" y="308"/>
                  </a:lnTo>
                  <a:lnTo>
                    <a:pt x="36290" y="264"/>
                  </a:lnTo>
                  <a:lnTo>
                    <a:pt x="36334" y="220"/>
                  </a:lnTo>
                  <a:lnTo>
                    <a:pt x="36334" y="132"/>
                  </a:lnTo>
                  <a:lnTo>
                    <a:pt x="36290" y="89"/>
                  </a:lnTo>
                  <a:lnTo>
                    <a:pt x="36246" y="45"/>
                  </a:lnTo>
                  <a:lnTo>
                    <a:pt x="362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2" name="Google Shape;912;p47"/>
            <p:cNvSpPr/>
            <p:nvPr/>
          </p:nvSpPr>
          <p:spPr>
            <a:xfrm>
              <a:off x="4648100" y="2725300"/>
              <a:ext cx="830475" cy="834850"/>
            </a:xfrm>
            <a:custGeom>
              <a:avLst/>
              <a:gdLst/>
              <a:ahLst/>
              <a:cxnLst/>
              <a:rect l="l" t="t" r="r" b="b"/>
              <a:pathLst>
                <a:path w="33219" h="33394" extrusionOk="0">
                  <a:moveTo>
                    <a:pt x="32955" y="0"/>
                  </a:moveTo>
                  <a:lnTo>
                    <a:pt x="29269" y="2194"/>
                  </a:lnTo>
                  <a:lnTo>
                    <a:pt x="26636" y="3511"/>
                  </a:lnTo>
                  <a:lnTo>
                    <a:pt x="23916" y="4652"/>
                  </a:lnTo>
                  <a:lnTo>
                    <a:pt x="21502" y="5749"/>
                  </a:lnTo>
                  <a:lnTo>
                    <a:pt x="18738" y="6977"/>
                  </a:lnTo>
                  <a:lnTo>
                    <a:pt x="16368" y="8118"/>
                  </a:lnTo>
                  <a:lnTo>
                    <a:pt x="14350" y="9171"/>
                  </a:lnTo>
                  <a:lnTo>
                    <a:pt x="12068" y="10488"/>
                  </a:lnTo>
                  <a:lnTo>
                    <a:pt x="10049" y="11716"/>
                  </a:lnTo>
                  <a:lnTo>
                    <a:pt x="7329" y="13910"/>
                  </a:lnTo>
                  <a:lnTo>
                    <a:pt x="4652" y="16192"/>
                  </a:lnTo>
                  <a:lnTo>
                    <a:pt x="1317" y="19132"/>
                  </a:lnTo>
                  <a:lnTo>
                    <a:pt x="264" y="19790"/>
                  </a:lnTo>
                  <a:lnTo>
                    <a:pt x="220" y="19834"/>
                  </a:lnTo>
                  <a:lnTo>
                    <a:pt x="1" y="20185"/>
                  </a:lnTo>
                  <a:lnTo>
                    <a:pt x="1" y="20229"/>
                  </a:lnTo>
                  <a:lnTo>
                    <a:pt x="1" y="20317"/>
                  </a:lnTo>
                  <a:lnTo>
                    <a:pt x="176" y="20975"/>
                  </a:lnTo>
                  <a:lnTo>
                    <a:pt x="220" y="21019"/>
                  </a:lnTo>
                  <a:lnTo>
                    <a:pt x="3423" y="25056"/>
                  </a:lnTo>
                  <a:lnTo>
                    <a:pt x="5881" y="28128"/>
                  </a:lnTo>
                  <a:lnTo>
                    <a:pt x="6671" y="29356"/>
                  </a:lnTo>
                  <a:lnTo>
                    <a:pt x="6934" y="30278"/>
                  </a:lnTo>
                  <a:lnTo>
                    <a:pt x="6934" y="30848"/>
                  </a:lnTo>
                  <a:lnTo>
                    <a:pt x="6144" y="33174"/>
                  </a:lnTo>
                  <a:lnTo>
                    <a:pt x="6100" y="33218"/>
                  </a:lnTo>
                  <a:lnTo>
                    <a:pt x="6144" y="33306"/>
                  </a:lnTo>
                  <a:lnTo>
                    <a:pt x="6188" y="33349"/>
                  </a:lnTo>
                  <a:lnTo>
                    <a:pt x="6232" y="33393"/>
                  </a:lnTo>
                  <a:lnTo>
                    <a:pt x="6276" y="33393"/>
                  </a:lnTo>
                  <a:lnTo>
                    <a:pt x="6407" y="33349"/>
                  </a:lnTo>
                  <a:lnTo>
                    <a:pt x="6451" y="33306"/>
                  </a:lnTo>
                  <a:lnTo>
                    <a:pt x="7285" y="30936"/>
                  </a:lnTo>
                  <a:lnTo>
                    <a:pt x="7285" y="30848"/>
                  </a:lnTo>
                  <a:lnTo>
                    <a:pt x="7285" y="30234"/>
                  </a:lnTo>
                  <a:lnTo>
                    <a:pt x="7285" y="30190"/>
                  </a:lnTo>
                  <a:lnTo>
                    <a:pt x="6978" y="29269"/>
                  </a:lnTo>
                  <a:lnTo>
                    <a:pt x="6978" y="29225"/>
                  </a:lnTo>
                  <a:lnTo>
                    <a:pt x="6144" y="27952"/>
                  </a:lnTo>
                  <a:lnTo>
                    <a:pt x="3687" y="24837"/>
                  </a:lnTo>
                  <a:lnTo>
                    <a:pt x="483" y="20844"/>
                  </a:lnTo>
                  <a:lnTo>
                    <a:pt x="352" y="20273"/>
                  </a:lnTo>
                  <a:lnTo>
                    <a:pt x="483" y="20054"/>
                  </a:lnTo>
                  <a:lnTo>
                    <a:pt x="1537" y="19396"/>
                  </a:lnTo>
                  <a:lnTo>
                    <a:pt x="1580" y="19396"/>
                  </a:lnTo>
                  <a:lnTo>
                    <a:pt x="4871" y="16456"/>
                  </a:lnTo>
                  <a:lnTo>
                    <a:pt x="7548" y="14174"/>
                  </a:lnTo>
                  <a:lnTo>
                    <a:pt x="10225" y="12024"/>
                  </a:lnTo>
                  <a:lnTo>
                    <a:pt x="12243" y="10795"/>
                  </a:lnTo>
                  <a:lnTo>
                    <a:pt x="14525" y="9479"/>
                  </a:lnTo>
                  <a:lnTo>
                    <a:pt x="16544" y="8469"/>
                  </a:lnTo>
                  <a:lnTo>
                    <a:pt x="18913" y="7328"/>
                  </a:lnTo>
                  <a:lnTo>
                    <a:pt x="21634" y="6056"/>
                  </a:lnTo>
                  <a:lnTo>
                    <a:pt x="24047" y="5003"/>
                  </a:lnTo>
                  <a:lnTo>
                    <a:pt x="26768" y="3818"/>
                  </a:lnTo>
                  <a:lnTo>
                    <a:pt x="29445" y="2502"/>
                  </a:lnTo>
                  <a:lnTo>
                    <a:pt x="33131" y="308"/>
                  </a:lnTo>
                  <a:lnTo>
                    <a:pt x="33218" y="264"/>
                  </a:lnTo>
                  <a:lnTo>
                    <a:pt x="33218" y="220"/>
                  </a:lnTo>
                  <a:lnTo>
                    <a:pt x="33218" y="132"/>
                  </a:lnTo>
                  <a:lnTo>
                    <a:pt x="33218" y="88"/>
                  </a:lnTo>
                  <a:lnTo>
                    <a:pt x="3317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3" name="Google Shape;913;p47"/>
            <p:cNvSpPr/>
            <p:nvPr/>
          </p:nvSpPr>
          <p:spPr>
            <a:xfrm>
              <a:off x="4789625" y="2746150"/>
              <a:ext cx="713075" cy="742700"/>
            </a:xfrm>
            <a:custGeom>
              <a:avLst/>
              <a:gdLst/>
              <a:ahLst/>
              <a:cxnLst/>
              <a:rect l="l" t="t" r="r" b="b"/>
              <a:pathLst>
                <a:path w="28523" h="29708" extrusionOk="0">
                  <a:moveTo>
                    <a:pt x="28259" y="0"/>
                  </a:moveTo>
                  <a:lnTo>
                    <a:pt x="25100" y="1887"/>
                  </a:lnTo>
                  <a:lnTo>
                    <a:pt x="23213" y="2896"/>
                  </a:lnTo>
                  <a:lnTo>
                    <a:pt x="21238" y="3862"/>
                  </a:lnTo>
                  <a:lnTo>
                    <a:pt x="19308" y="4783"/>
                  </a:lnTo>
                  <a:lnTo>
                    <a:pt x="17333" y="5661"/>
                  </a:lnTo>
                  <a:lnTo>
                    <a:pt x="15051" y="6714"/>
                  </a:lnTo>
                  <a:lnTo>
                    <a:pt x="12726" y="7767"/>
                  </a:lnTo>
                  <a:lnTo>
                    <a:pt x="10400" y="8952"/>
                  </a:lnTo>
                  <a:lnTo>
                    <a:pt x="9303" y="9566"/>
                  </a:lnTo>
                  <a:lnTo>
                    <a:pt x="8162" y="10180"/>
                  </a:lnTo>
                  <a:lnTo>
                    <a:pt x="5924" y="11541"/>
                  </a:lnTo>
                  <a:lnTo>
                    <a:pt x="2194" y="14568"/>
                  </a:lnTo>
                  <a:lnTo>
                    <a:pt x="746" y="15973"/>
                  </a:lnTo>
                  <a:lnTo>
                    <a:pt x="702" y="16016"/>
                  </a:lnTo>
                  <a:lnTo>
                    <a:pt x="132" y="16719"/>
                  </a:lnTo>
                  <a:lnTo>
                    <a:pt x="88" y="16762"/>
                  </a:lnTo>
                  <a:lnTo>
                    <a:pt x="0" y="17157"/>
                  </a:lnTo>
                  <a:lnTo>
                    <a:pt x="0" y="17245"/>
                  </a:lnTo>
                  <a:lnTo>
                    <a:pt x="132" y="17684"/>
                  </a:lnTo>
                  <a:lnTo>
                    <a:pt x="132" y="17728"/>
                  </a:lnTo>
                  <a:lnTo>
                    <a:pt x="3291" y="22599"/>
                  </a:lnTo>
                  <a:lnTo>
                    <a:pt x="4037" y="24090"/>
                  </a:lnTo>
                  <a:lnTo>
                    <a:pt x="4213" y="25100"/>
                  </a:lnTo>
                  <a:lnTo>
                    <a:pt x="4081" y="25714"/>
                  </a:lnTo>
                  <a:lnTo>
                    <a:pt x="3555" y="26372"/>
                  </a:lnTo>
                  <a:lnTo>
                    <a:pt x="3511" y="26416"/>
                  </a:lnTo>
                  <a:lnTo>
                    <a:pt x="2150" y="29444"/>
                  </a:lnTo>
                  <a:lnTo>
                    <a:pt x="2107" y="29532"/>
                  </a:lnTo>
                  <a:lnTo>
                    <a:pt x="2150" y="29575"/>
                  </a:lnTo>
                  <a:lnTo>
                    <a:pt x="2150" y="29663"/>
                  </a:lnTo>
                  <a:lnTo>
                    <a:pt x="2238" y="29707"/>
                  </a:lnTo>
                  <a:lnTo>
                    <a:pt x="2282" y="29707"/>
                  </a:lnTo>
                  <a:lnTo>
                    <a:pt x="2370" y="29663"/>
                  </a:lnTo>
                  <a:lnTo>
                    <a:pt x="2458" y="29619"/>
                  </a:lnTo>
                  <a:lnTo>
                    <a:pt x="3818" y="26592"/>
                  </a:lnTo>
                  <a:lnTo>
                    <a:pt x="4388" y="25890"/>
                  </a:lnTo>
                  <a:lnTo>
                    <a:pt x="4388" y="25846"/>
                  </a:lnTo>
                  <a:lnTo>
                    <a:pt x="4564" y="25144"/>
                  </a:lnTo>
                  <a:lnTo>
                    <a:pt x="4564" y="25100"/>
                  </a:lnTo>
                  <a:lnTo>
                    <a:pt x="4388" y="24003"/>
                  </a:lnTo>
                  <a:lnTo>
                    <a:pt x="4344" y="23959"/>
                  </a:lnTo>
                  <a:lnTo>
                    <a:pt x="3599" y="22423"/>
                  </a:lnTo>
                  <a:lnTo>
                    <a:pt x="439" y="17552"/>
                  </a:lnTo>
                  <a:lnTo>
                    <a:pt x="351" y="17201"/>
                  </a:lnTo>
                  <a:lnTo>
                    <a:pt x="439" y="16894"/>
                  </a:lnTo>
                  <a:lnTo>
                    <a:pt x="966" y="16236"/>
                  </a:lnTo>
                  <a:lnTo>
                    <a:pt x="2414" y="14832"/>
                  </a:lnTo>
                  <a:lnTo>
                    <a:pt x="6100" y="11804"/>
                  </a:lnTo>
                  <a:lnTo>
                    <a:pt x="8338" y="10488"/>
                  </a:lnTo>
                  <a:lnTo>
                    <a:pt x="9479" y="9873"/>
                  </a:lnTo>
                  <a:lnTo>
                    <a:pt x="10576" y="9259"/>
                  </a:lnTo>
                  <a:lnTo>
                    <a:pt x="12857" y="8118"/>
                  </a:lnTo>
                  <a:lnTo>
                    <a:pt x="15183" y="7021"/>
                  </a:lnTo>
                  <a:lnTo>
                    <a:pt x="17465" y="5968"/>
                  </a:lnTo>
                  <a:lnTo>
                    <a:pt x="19439" y="5090"/>
                  </a:lnTo>
                  <a:lnTo>
                    <a:pt x="21414" y="4169"/>
                  </a:lnTo>
                  <a:lnTo>
                    <a:pt x="23345" y="3247"/>
                  </a:lnTo>
                  <a:lnTo>
                    <a:pt x="25276" y="2194"/>
                  </a:lnTo>
                  <a:lnTo>
                    <a:pt x="28435" y="307"/>
                  </a:lnTo>
                  <a:lnTo>
                    <a:pt x="28523" y="263"/>
                  </a:lnTo>
                  <a:lnTo>
                    <a:pt x="28523" y="220"/>
                  </a:lnTo>
                  <a:lnTo>
                    <a:pt x="28523" y="132"/>
                  </a:lnTo>
                  <a:lnTo>
                    <a:pt x="28523" y="88"/>
                  </a:lnTo>
                  <a:lnTo>
                    <a:pt x="2847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4" name="Google Shape;914;p47"/>
            <p:cNvSpPr/>
            <p:nvPr/>
          </p:nvSpPr>
          <p:spPr>
            <a:xfrm>
              <a:off x="5014500" y="3023675"/>
              <a:ext cx="151425" cy="318175"/>
            </a:xfrm>
            <a:custGeom>
              <a:avLst/>
              <a:gdLst/>
              <a:ahLst/>
              <a:cxnLst/>
              <a:rect l="l" t="t" r="r" b="b"/>
              <a:pathLst>
                <a:path w="6057" h="12727" extrusionOk="0">
                  <a:moveTo>
                    <a:pt x="5749" y="1"/>
                  </a:moveTo>
                  <a:lnTo>
                    <a:pt x="2678" y="2195"/>
                  </a:lnTo>
                  <a:lnTo>
                    <a:pt x="1800" y="2985"/>
                  </a:lnTo>
                  <a:lnTo>
                    <a:pt x="1756" y="3072"/>
                  </a:lnTo>
                  <a:lnTo>
                    <a:pt x="1756" y="3160"/>
                  </a:lnTo>
                  <a:lnTo>
                    <a:pt x="1932" y="4433"/>
                  </a:lnTo>
                  <a:lnTo>
                    <a:pt x="1932" y="4477"/>
                  </a:lnTo>
                  <a:lnTo>
                    <a:pt x="2809" y="7768"/>
                  </a:lnTo>
                  <a:lnTo>
                    <a:pt x="3072" y="9304"/>
                  </a:lnTo>
                  <a:lnTo>
                    <a:pt x="3029" y="10225"/>
                  </a:lnTo>
                  <a:lnTo>
                    <a:pt x="2809" y="10664"/>
                  </a:lnTo>
                  <a:lnTo>
                    <a:pt x="703" y="11892"/>
                  </a:lnTo>
                  <a:lnTo>
                    <a:pt x="703" y="11936"/>
                  </a:lnTo>
                  <a:lnTo>
                    <a:pt x="89" y="12375"/>
                  </a:lnTo>
                  <a:lnTo>
                    <a:pt x="45" y="12463"/>
                  </a:lnTo>
                  <a:lnTo>
                    <a:pt x="1" y="12507"/>
                  </a:lnTo>
                  <a:lnTo>
                    <a:pt x="1" y="12595"/>
                  </a:lnTo>
                  <a:lnTo>
                    <a:pt x="45" y="12638"/>
                  </a:lnTo>
                  <a:lnTo>
                    <a:pt x="89" y="12682"/>
                  </a:lnTo>
                  <a:lnTo>
                    <a:pt x="176" y="12726"/>
                  </a:lnTo>
                  <a:lnTo>
                    <a:pt x="264" y="12682"/>
                  </a:lnTo>
                  <a:lnTo>
                    <a:pt x="922" y="12200"/>
                  </a:lnTo>
                  <a:lnTo>
                    <a:pt x="3029" y="10927"/>
                  </a:lnTo>
                  <a:lnTo>
                    <a:pt x="3116" y="10883"/>
                  </a:lnTo>
                  <a:lnTo>
                    <a:pt x="3380" y="10357"/>
                  </a:lnTo>
                  <a:lnTo>
                    <a:pt x="3380" y="10313"/>
                  </a:lnTo>
                  <a:lnTo>
                    <a:pt x="3424" y="9304"/>
                  </a:lnTo>
                  <a:lnTo>
                    <a:pt x="3424" y="9260"/>
                  </a:lnTo>
                  <a:lnTo>
                    <a:pt x="3160" y="7680"/>
                  </a:lnTo>
                  <a:lnTo>
                    <a:pt x="2283" y="4389"/>
                  </a:lnTo>
                  <a:lnTo>
                    <a:pt x="2107" y="3204"/>
                  </a:lnTo>
                  <a:lnTo>
                    <a:pt x="2897" y="2458"/>
                  </a:lnTo>
                  <a:lnTo>
                    <a:pt x="5969" y="308"/>
                  </a:lnTo>
                  <a:lnTo>
                    <a:pt x="6012" y="264"/>
                  </a:lnTo>
                  <a:lnTo>
                    <a:pt x="6056" y="176"/>
                  </a:lnTo>
                  <a:lnTo>
                    <a:pt x="6012" y="133"/>
                  </a:lnTo>
                  <a:lnTo>
                    <a:pt x="6012" y="45"/>
                  </a:lnTo>
                  <a:lnTo>
                    <a:pt x="596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5" name="Google Shape;915;p47"/>
            <p:cNvSpPr/>
            <p:nvPr/>
          </p:nvSpPr>
          <p:spPr>
            <a:xfrm>
              <a:off x="4389200" y="3352775"/>
              <a:ext cx="295125" cy="759175"/>
            </a:xfrm>
            <a:custGeom>
              <a:avLst/>
              <a:gdLst/>
              <a:ahLst/>
              <a:cxnLst/>
              <a:rect l="l" t="t" r="r" b="b"/>
              <a:pathLst>
                <a:path w="11805" h="30367" extrusionOk="0">
                  <a:moveTo>
                    <a:pt x="133" y="1"/>
                  </a:moveTo>
                  <a:lnTo>
                    <a:pt x="89" y="45"/>
                  </a:lnTo>
                  <a:lnTo>
                    <a:pt x="45" y="89"/>
                  </a:lnTo>
                  <a:lnTo>
                    <a:pt x="1" y="176"/>
                  </a:lnTo>
                  <a:lnTo>
                    <a:pt x="1" y="220"/>
                  </a:lnTo>
                  <a:lnTo>
                    <a:pt x="396" y="1581"/>
                  </a:lnTo>
                  <a:lnTo>
                    <a:pt x="791" y="3906"/>
                  </a:lnTo>
                  <a:lnTo>
                    <a:pt x="1010" y="6539"/>
                  </a:lnTo>
                  <a:lnTo>
                    <a:pt x="1054" y="6583"/>
                  </a:lnTo>
                  <a:lnTo>
                    <a:pt x="1317" y="7417"/>
                  </a:lnTo>
                  <a:lnTo>
                    <a:pt x="1361" y="7461"/>
                  </a:lnTo>
                  <a:lnTo>
                    <a:pt x="4740" y="10752"/>
                  </a:lnTo>
                  <a:lnTo>
                    <a:pt x="7856" y="13736"/>
                  </a:lnTo>
                  <a:lnTo>
                    <a:pt x="8470" y="14481"/>
                  </a:lnTo>
                  <a:lnTo>
                    <a:pt x="9435" y="18255"/>
                  </a:lnTo>
                  <a:lnTo>
                    <a:pt x="9435" y="18299"/>
                  </a:lnTo>
                  <a:lnTo>
                    <a:pt x="10093" y="19747"/>
                  </a:lnTo>
                  <a:lnTo>
                    <a:pt x="9918" y="23301"/>
                  </a:lnTo>
                  <a:lnTo>
                    <a:pt x="9918" y="23345"/>
                  </a:lnTo>
                  <a:lnTo>
                    <a:pt x="11103" y="26154"/>
                  </a:lnTo>
                  <a:lnTo>
                    <a:pt x="11454" y="30191"/>
                  </a:lnTo>
                  <a:lnTo>
                    <a:pt x="11498" y="30322"/>
                  </a:lnTo>
                  <a:lnTo>
                    <a:pt x="11629" y="30366"/>
                  </a:lnTo>
                  <a:lnTo>
                    <a:pt x="11717" y="30322"/>
                  </a:lnTo>
                  <a:lnTo>
                    <a:pt x="11761" y="30278"/>
                  </a:lnTo>
                  <a:lnTo>
                    <a:pt x="11805" y="30235"/>
                  </a:lnTo>
                  <a:lnTo>
                    <a:pt x="11805" y="30147"/>
                  </a:lnTo>
                  <a:lnTo>
                    <a:pt x="11454" y="26110"/>
                  </a:lnTo>
                  <a:lnTo>
                    <a:pt x="11454" y="26066"/>
                  </a:lnTo>
                  <a:lnTo>
                    <a:pt x="10269" y="23258"/>
                  </a:lnTo>
                  <a:lnTo>
                    <a:pt x="10444" y="19747"/>
                  </a:lnTo>
                  <a:lnTo>
                    <a:pt x="10444" y="19659"/>
                  </a:lnTo>
                  <a:lnTo>
                    <a:pt x="9742" y="18167"/>
                  </a:lnTo>
                  <a:lnTo>
                    <a:pt x="8777" y="14350"/>
                  </a:lnTo>
                  <a:lnTo>
                    <a:pt x="8733" y="14306"/>
                  </a:lnTo>
                  <a:lnTo>
                    <a:pt x="8119" y="13516"/>
                  </a:lnTo>
                  <a:lnTo>
                    <a:pt x="5003" y="10488"/>
                  </a:lnTo>
                  <a:lnTo>
                    <a:pt x="1625" y="7241"/>
                  </a:lnTo>
                  <a:lnTo>
                    <a:pt x="1361" y="6495"/>
                  </a:lnTo>
                  <a:lnTo>
                    <a:pt x="1098" y="3862"/>
                  </a:lnTo>
                  <a:lnTo>
                    <a:pt x="747" y="1537"/>
                  </a:lnTo>
                  <a:lnTo>
                    <a:pt x="747" y="1493"/>
                  </a:lnTo>
                  <a:lnTo>
                    <a:pt x="352" y="133"/>
                  </a:lnTo>
                  <a:lnTo>
                    <a:pt x="308" y="89"/>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6" name="Google Shape;916;p47"/>
            <p:cNvSpPr/>
            <p:nvPr/>
          </p:nvSpPr>
          <p:spPr>
            <a:xfrm>
              <a:off x="4328875" y="3108150"/>
              <a:ext cx="357650" cy="1116775"/>
            </a:xfrm>
            <a:custGeom>
              <a:avLst/>
              <a:gdLst/>
              <a:ahLst/>
              <a:cxnLst/>
              <a:rect l="l" t="t" r="r" b="b"/>
              <a:pathLst>
                <a:path w="14306" h="44671" extrusionOk="0">
                  <a:moveTo>
                    <a:pt x="2589" y="1"/>
                  </a:moveTo>
                  <a:lnTo>
                    <a:pt x="1273" y="352"/>
                  </a:lnTo>
                  <a:lnTo>
                    <a:pt x="1141" y="439"/>
                  </a:lnTo>
                  <a:lnTo>
                    <a:pt x="132" y="2107"/>
                  </a:lnTo>
                  <a:lnTo>
                    <a:pt x="132" y="2195"/>
                  </a:lnTo>
                  <a:lnTo>
                    <a:pt x="0" y="4257"/>
                  </a:lnTo>
                  <a:lnTo>
                    <a:pt x="132" y="6802"/>
                  </a:lnTo>
                  <a:lnTo>
                    <a:pt x="132" y="6846"/>
                  </a:lnTo>
                  <a:lnTo>
                    <a:pt x="1054" y="9830"/>
                  </a:lnTo>
                  <a:lnTo>
                    <a:pt x="1800" y="12945"/>
                  </a:lnTo>
                  <a:lnTo>
                    <a:pt x="2195" y="15183"/>
                  </a:lnTo>
                  <a:lnTo>
                    <a:pt x="2458" y="17202"/>
                  </a:lnTo>
                  <a:lnTo>
                    <a:pt x="3028" y="19835"/>
                  </a:lnTo>
                  <a:lnTo>
                    <a:pt x="3423" y="21151"/>
                  </a:lnTo>
                  <a:lnTo>
                    <a:pt x="3423" y="21195"/>
                  </a:lnTo>
                  <a:lnTo>
                    <a:pt x="4257" y="22380"/>
                  </a:lnTo>
                  <a:lnTo>
                    <a:pt x="5486" y="23696"/>
                  </a:lnTo>
                  <a:lnTo>
                    <a:pt x="6188" y="25363"/>
                  </a:lnTo>
                  <a:lnTo>
                    <a:pt x="6188" y="25407"/>
                  </a:lnTo>
                  <a:lnTo>
                    <a:pt x="7680" y="27514"/>
                  </a:lnTo>
                  <a:lnTo>
                    <a:pt x="8689" y="29137"/>
                  </a:lnTo>
                  <a:lnTo>
                    <a:pt x="9084" y="30146"/>
                  </a:lnTo>
                  <a:lnTo>
                    <a:pt x="9084" y="32077"/>
                  </a:lnTo>
                  <a:lnTo>
                    <a:pt x="9084" y="32121"/>
                  </a:lnTo>
                  <a:lnTo>
                    <a:pt x="9303" y="32955"/>
                  </a:lnTo>
                  <a:lnTo>
                    <a:pt x="9303" y="32999"/>
                  </a:lnTo>
                  <a:lnTo>
                    <a:pt x="10488" y="35324"/>
                  </a:lnTo>
                  <a:lnTo>
                    <a:pt x="10532" y="35368"/>
                  </a:lnTo>
                  <a:lnTo>
                    <a:pt x="11585" y="36992"/>
                  </a:lnTo>
                  <a:lnTo>
                    <a:pt x="12550" y="39274"/>
                  </a:lnTo>
                  <a:lnTo>
                    <a:pt x="13560" y="41511"/>
                  </a:lnTo>
                  <a:lnTo>
                    <a:pt x="13955" y="43135"/>
                  </a:lnTo>
                  <a:lnTo>
                    <a:pt x="13955" y="44232"/>
                  </a:lnTo>
                  <a:lnTo>
                    <a:pt x="13955" y="44495"/>
                  </a:lnTo>
                  <a:lnTo>
                    <a:pt x="13955" y="44539"/>
                  </a:lnTo>
                  <a:lnTo>
                    <a:pt x="13998" y="44627"/>
                  </a:lnTo>
                  <a:lnTo>
                    <a:pt x="14042" y="44671"/>
                  </a:lnTo>
                  <a:lnTo>
                    <a:pt x="14130" y="44671"/>
                  </a:lnTo>
                  <a:lnTo>
                    <a:pt x="14218" y="44627"/>
                  </a:lnTo>
                  <a:lnTo>
                    <a:pt x="14306" y="44539"/>
                  </a:lnTo>
                  <a:lnTo>
                    <a:pt x="14306" y="44276"/>
                  </a:lnTo>
                  <a:lnTo>
                    <a:pt x="14306" y="43135"/>
                  </a:lnTo>
                  <a:lnTo>
                    <a:pt x="14306" y="43091"/>
                  </a:lnTo>
                  <a:lnTo>
                    <a:pt x="13911" y="41424"/>
                  </a:lnTo>
                  <a:lnTo>
                    <a:pt x="13867" y="41380"/>
                  </a:lnTo>
                  <a:lnTo>
                    <a:pt x="12857" y="39142"/>
                  </a:lnTo>
                  <a:lnTo>
                    <a:pt x="11892" y="36816"/>
                  </a:lnTo>
                  <a:lnTo>
                    <a:pt x="10795" y="35193"/>
                  </a:lnTo>
                  <a:lnTo>
                    <a:pt x="9610" y="32867"/>
                  </a:lnTo>
                  <a:lnTo>
                    <a:pt x="9435" y="32077"/>
                  </a:lnTo>
                  <a:lnTo>
                    <a:pt x="9435" y="30103"/>
                  </a:lnTo>
                  <a:lnTo>
                    <a:pt x="9435" y="30059"/>
                  </a:lnTo>
                  <a:lnTo>
                    <a:pt x="9040" y="29006"/>
                  </a:lnTo>
                  <a:lnTo>
                    <a:pt x="8996" y="29006"/>
                  </a:lnTo>
                  <a:lnTo>
                    <a:pt x="7987" y="27338"/>
                  </a:lnTo>
                  <a:lnTo>
                    <a:pt x="6495" y="25232"/>
                  </a:lnTo>
                  <a:lnTo>
                    <a:pt x="5793" y="23564"/>
                  </a:lnTo>
                  <a:lnTo>
                    <a:pt x="5749" y="23521"/>
                  </a:lnTo>
                  <a:lnTo>
                    <a:pt x="4520" y="22160"/>
                  </a:lnTo>
                  <a:lnTo>
                    <a:pt x="3730" y="21019"/>
                  </a:lnTo>
                  <a:lnTo>
                    <a:pt x="3379" y="19747"/>
                  </a:lnTo>
                  <a:lnTo>
                    <a:pt x="2809" y="17158"/>
                  </a:lnTo>
                  <a:lnTo>
                    <a:pt x="2546" y="15139"/>
                  </a:lnTo>
                  <a:lnTo>
                    <a:pt x="2107" y="12901"/>
                  </a:lnTo>
                  <a:lnTo>
                    <a:pt x="1405" y="9742"/>
                  </a:lnTo>
                  <a:lnTo>
                    <a:pt x="483" y="6758"/>
                  </a:lnTo>
                  <a:lnTo>
                    <a:pt x="352" y="4257"/>
                  </a:lnTo>
                  <a:lnTo>
                    <a:pt x="483" y="2282"/>
                  </a:lnTo>
                  <a:lnTo>
                    <a:pt x="1405" y="703"/>
                  </a:lnTo>
                  <a:lnTo>
                    <a:pt x="2677" y="352"/>
                  </a:lnTo>
                  <a:lnTo>
                    <a:pt x="2721" y="308"/>
                  </a:lnTo>
                  <a:lnTo>
                    <a:pt x="2765" y="264"/>
                  </a:lnTo>
                  <a:lnTo>
                    <a:pt x="2809" y="176"/>
                  </a:lnTo>
                  <a:lnTo>
                    <a:pt x="2809" y="132"/>
                  </a:lnTo>
                  <a:lnTo>
                    <a:pt x="2765" y="45"/>
                  </a:lnTo>
                  <a:lnTo>
                    <a:pt x="27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7" name="Google Shape;917;p47"/>
            <p:cNvSpPr/>
            <p:nvPr/>
          </p:nvSpPr>
          <p:spPr>
            <a:xfrm>
              <a:off x="4276225" y="3001750"/>
              <a:ext cx="400425" cy="1289000"/>
            </a:xfrm>
            <a:custGeom>
              <a:avLst/>
              <a:gdLst/>
              <a:ahLst/>
              <a:cxnLst/>
              <a:rect l="l" t="t" r="r" b="b"/>
              <a:pathLst>
                <a:path w="16017" h="51560" extrusionOk="0">
                  <a:moveTo>
                    <a:pt x="11936" y="0"/>
                  </a:moveTo>
                  <a:lnTo>
                    <a:pt x="11848" y="44"/>
                  </a:lnTo>
                  <a:lnTo>
                    <a:pt x="9917" y="1010"/>
                  </a:lnTo>
                  <a:lnTo>
                    <a:pt x="7635" y="1887"/>
                  </a:lnTo>
                  <a:lnTo>
                    <a:pt x="5573" y="2545"/>
                  </a:lnTo>
                  <a:lnTo>
                    <a:pt x="2765" y="3247"/>
                  </a:lnTo>
                  <a:lnTo>
                    <a:pt x="351" y="4037"/>
                  </a:lnTo>
                  <a:lnTo>
                    <a:pt x="264" y="4081"/>
                  </a:lnTo>
                  <a:lnTo>
                    <a:pt x="220" y="4169"/>
                  </a:lnTo>
                  <a:lnTo>
                    <a:pt x="0" y="5047"/>
                  </a:lnTo>
                  <a:lnTo>
                    <a:pt x="0" y="5090"/>
                  </a:lnTo>
                  <a:lnTo>
                    <a:pt x="88" y="7460"/>
                  </a:lnTo>
                  <a:lnTo>
                    <a:pt x="220" y="9698"/>
                  </a:lnTo>
                  <a:lnTo>
                    <a:pt x="220" y="9742"/>
                  </a:lnTo>
                  <a:lnTo>
                    <a:pt x="1097" y="11848"/>
                  </a:lnTo>
                  <a:lnTo>
                    <a:pt x="1492" y="13033"/>
                  </a:lnTo>
                  <a:lnTo>
                    <a:pt x="1799" y="14174"/>
                  </a:lnTo>
                  <a:lnTo>
                    <a:pt x="2370" y="16587"/>
                  </a:lnTo>
                  <a:lnTo>
                    <a:pt x="2896" y="19000"/>
                  </a:lnTo>
                  <a:lnTo>
                    <a:pt x="3379" y="21414"/>
                  </a:lnTo>
                  <a:lnTo>
                    <a:pt x="3774" y="23476"/>
                  </a:lnTo>
                  <a:lnTo>
                    <a:pt x="4213" y="25582"/>
                  </a:lnTo>
                  <a:lnTo>
                    <a:pt x="4959" y="29619"/>
                  </a:lnTo>
                  <a:lnTo>
                    <a:pt x="5003" y="29663"/>
                  </a:lnTo>
                  <a:lnTo>
                    <a:pt x="6977" y="32954"/>
                  </a:lnTo>
                  <a:lnTo>
                    <a:pt x="7679" y="34359"/>
                  </a:lnTo>
                  <a:lnTo>
                    <a:pt x="7943" y="35894"/>
                  </a:lnTo>
                  <a:lnTo>
                    <a:pt x="7986" y="35938"/>
                  </a:lnTo>
                  <a:lnTo>
                    <a:pt x="8513" y="37255"/>
                  </a:lnTo>
                  <a:lnTo>
                    <a:pt x="8557" y="37255"/>
                  </a:lnTo>
                  <a:lnTo>
                    <a:pt x="9654" y="39229"/>
                  </a:lnTo>
                  <a:lnTo>
                    <a:pt x="11058" y="41292"/>
                  </a:lnTo>
                  <a:lnTo>
                    <a:pt x="11936" y="42696"/>
                  </a:lnTo>
                  <a:lnTo>
                    <a:pt x="12989" y="45021"/>
                  </a:lnTo>
                  <a:lnTo>
                    <a:pt x="13033" y="45065"/>
                  </a:lnTo>
                  <a:lnTo>
                    <a:pt x="15402" y="48620"/>
                  </a:lnTo>
                  <a:lnTo>
                    <a:pt x="15666" y="49278"/>
                  </a:lnTo>
                  <a:lnTo>
                    <a:pt x="15534" y="50814"/>
                  </a:lnTo>
                  <a:lnTo>
                    <a:pt x="15402" y="51340"/>
                  </a:lnTo>
                  <a:lnTo>
                    <a:pt x="15402" y="51384"/>
                  </a:lnTo>
                  <a:lnTo>
                    <a:pt x="15402" y="51472"/>
                  </a:lnTo>
                  <a:lnTo>
                    <a:pt x="15446" y="51516"/>
                  </a:lnTo>
                  <a:lnTo>
                    <a:pt x="15490" y="51560"/>
                  </a:lnTo>
                  <a:lnTo>
                    <a:pt x="15578" y="51560"/>
                  </a:lnTo>
                  <a:lnTo>
                    <a:pt x="15666" y="51516"/>
                  </a:lnTo>
                  <a:lnTo>
                    <a:pt x="15709" y="51428"/>
                  </a:lnTo>
                  <a:lnTo>
                    <a:pt x="15885" y="50901"/>
                  </a:lnTo>
                  <a:lnTo>
                    <a:pt x="15885" y="50858"/>
                  </a:lnTo>
                  <a:lnTo>
                    <a:pt x="16017" y="49278"/>
                  </a:lnTo>
                  <a:lnTo>
                    <a:pt x="16017" y="49190"/>
                  </a:lnTo>
                  <a:lnTo>
                    <a:pt x="15709" y="48488"/>
                  </a:lnTo>
                  <a:lnTo>
                    <a:pt x="15666" y="48444"/>
                  </a:lnTo>
                  <a:lnTo>
                    <a:pt x="13340" y="44890"/>
                  </a:lnTo>
                  <a:lnTo>
                    <a:pt x="12243" y="42564"/>
                  </a:lnTo>
                  <a:lnTo>
                    <a:pt x="12243" y="42520"/>
                  </a:lnTo>
                  <a:lnTo>
                    <a:pt x="11321" y="41116"/>
                  </a:lnTo>
                  <a:lnTo>
                    <a:pt x="9961" y="39054"/>
                  </a:lnTo>
                  <a:lnTo>
                    <a:pt x="8864" y="37123"/>
                  </a:lnTo>
                  <a:lnTo>
                    <a:pt x="8294" y="35807"/>
                  </a:lnTo>
                  <a:lnTo>
                    <a:pt x="8030" y="34271"/>
                  </a:lnTo>
                  <a:lnTo>
                    <a:pt x="8030" y="34227"/>
                  </a:lnTo>
                  <a:lnTo>
                    <a:pt x="7284" y="32779"/>
                  </a:lnTo>
                  <a:lnTo>
                    <a:pt x="5310" y="29532"/>
                  </a:lnTo>
                  <a:lnTo>
                    <a:pt x="4564" y="25495"/>
                  </a:lnTo>
                  <a:lnTo>
                    <a:pt x="4125" y="23432"/>
                  </a:lnTo>
                  <a:lnTo>
                    <a:pt x="3730" y="21326"/>
                  </a:lnTo>
                  <a:lnTo>
                    <a:pt x="3247" y="18913"/>
                  </a:lnTo>
                  <a:lnTo>
                    <a:pt x="2721" y="16499"/>
                  </a:lnTo>
                  <a:lnTo>
                    <a:pt x="2150" y="14086"/>
                  </a:lnTo>
                  <a:lnTo>
                    <a:pt x="1799" y="12901"/>
                  </a:lnTo>
                  <a:lnTo>
                    <a:pt x="1448" y="11760"/>
                  </a:lnTo>
                  <a:lnTo>
                    <a:pt x="571" y="9610"/>
                  </a:lnTo>
                  <a:lnTo>
                    <a:pt x="439" y="7460"/>
                  </a:lnTo>
                  <a:lnTo>
                    <a:pt x="351" y="5090"/>
                  </a:lnTo>
                  <a:lnTo>
                    <a:pt x="571" y="4344"/>
                  </a:lnTo>
                  <a:lnTo>
                    <a:pt x="2852" y="3555"/>
                  </a:lnTo>
                  <a:lnTo>
                    <a:pt x="5705" y="2896"/>
                  </a:lnTo>
                  <a:lnTo>
                    <a:pt x="7767" y="2194"/>
                  </a:lnTo>
                  <a:lnTo>
                    <a:pt x="10049" y="1317"/>
                  </a:lnTo>
                  <a:lnTo>
                    <a:pt x="12023" y="351"/>
                  </a:lnTo>
                  <a:lnTo>
                    <a:pt x="12067" y="307"/>
                  </a:lnTo>
                  <a:lnTo>
                    <a:pt x="12111" y="220"/>
                  </a:lnTo>
                  <a:lnTo>
                    <a:pt x="12111" y="176"/>
                  </a:lnTo>
                  <a:lnTo>
                    <a:pt x="12111" y="88"/>
                  </a:lnTo>
                  <a:lnTo>
                    <a:pt x="12067" y="44"/>
                  </a:lnTo>
                  <a:lnTo>
                    <a:pt x="120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8" name="Google Shape;918;p47"/>
            <p:cNvSpPr/>
            <p:nvPr/>
          </p:nvSpPr>
          <p:spPr>
            <a:xfrm>
              <a:off x="4227950" y="2940300"/>
              <a:ext cx="432250" cy="1407500"/>
            </a:xfrm>
            <a:custGeom>
              <a:avLst/>
              <a:gdLst/>
              <a:ahLst/>
              <a:cxnLst/>
              <a:rect l="l" t="t" r="r" b="b"/>
              <a:pathLst>
                <a:path w="17290" h="56300" extrusionOk="0">
                  <a:moveTo>
                    <a:pt x="14657" y="1"/>
                  </a:moveTo>
                  <a:lnTo>
                    <a:pt x="12112" y="1712"/>
                  </a:lnTo>
                  <a:lnTo>
                    <a:pt x="9479" y="2809"/>
                  </a:lnTo>
                  <a:lnTo>
                    <a:pt x="7548" y="3468"/>
                  </a:lnTo>
                  <a:lnTo>
                    <a:pt x="4345" y="4257"/>
                  </a:lnTo>
                  <a:lnTo>
                    <a:pt x="4301" y="4301"/>
                  </a:lnTo>
                  <a:lnTo>
                    <a:pt x="2765" y="5135"/>
                  </a:lnTo>
                  <a:lnTo>
                    <a:pt x="2721" y="5179"/>
                  </a:lnTo>
                  <a:lnTo>
                    <a:pt x="878" y="6539"/>
                  </a:lnTo>
                  <a:lnTo>
                    <a:pt x="264" y="7110"/>
                  </a:lnTo>
                  <a:lnTo>
                    <a:pt x="220" y="7197"/>
                  </a:lnTo>
                  <a:lnTo>
                    <a:pt x="0" y="7943"/>
                  </a:lnTo>
                  <a:lnTo>
                    <a:pt x="0" y="8031"/>
                  </a:lnTo>
                  <a:lnTo>
                    <a:pt x="132" y="10093"/>
                  </a:lnTo>
                  <a:lnTo>
                    <a:pt x="132" y="10137"/>
                  </a:lnTo>
                  <a:lnTo>
                    <a:pt x="1317" y="12902"/>
                  </a:lnTo>
                  <a:lnTo>
                    <a:pt x="2326" y="16149"/>
                  </a:lnTo>
                  <a:lnTo>
                    <a:pt x="3160" y="19967"/>
                  </a:lnTo>
                  <a:lnTo>
                    <a:pt x="3599" y="22512"/>
                  </a:lnTo>
                  <a:lnTo>
                    <a:pt x="4740" y="27075"/>
                  </a:lnTo>
                  <a:lnTo>
                    <a:pt x="5398" y="30278"/>
                  </a:lnTo>
                  <a:lnTo>
                    <a:pt x="5705" y="32253"/>
                  </a:lnTo>
                  <a:lnTo>
                    <a:pt x="5661" y="34666"/>
                  </a:lnTo>
                  <a:lnTo>
                    <a:pt x="5661" y="34710"/>
                  </a:lnTo>
                  <a:lnTo>
                    <a:pt x="5749" y="35676"/>
                  </a:lnTo>
                  <a:lnTo>
                    <a:pt x="5749" y="35720"/>
                  </a:lnTo>
                  <a:lnTo>
                    <a:pt x="6670" y="37870"/>
                  </a:lnTo>
                  <a:lnTo>
                    <a:pt x="7767" y="39976"/>
                  </a:lnTo>
                  <a:lnTo>
                    <a:pt x="9172" y="42082"/>
                  </a:lnTo>
                  <a:lnTo>
                    <a:pt x="10444" y="44013"/>
                  </a:lnTo>
                  <a:lnTo>
                    <a:pt x="11760" y="45900"/>
                  </a:lnTo>
                  <a:lnTo>
                    <a:pt x="12726" y="47831"/>
                  </a:lnTo>
                  <a:lnTo>
                    <a:pt x="13998" y="49849"/>
                  </a:lnTo>
                  <a:lnTo>
                    <a:pt x="15315" y="51736"/>
                  </a:lnTo>
                  <a:lnTo>
                    <a:pt x="16631" y="53535"/>
                  </a:lnTo>
                  <a:lnTo>
                    <a:pt x="16938" y="54105"/>
                  </a:lnTo>
                  <a:lnTo>
                    <a:pt x="16938" y="54544"/>
                  </a:lnTo>
                  <a:lnTo>
                    <a:pt x="16324" y="55948"/>
                  </a:lnTo>
                  <a:lnTo>
                    <a:pt x="16280" y="56080"/>
                  </a:lnTo>
                  <a:lnTo>
                    <a:pt x="16280" y="56124"/>
                  </a:lnTo>
                  <a:lnTo>
                    <a:pt x="16324" y="56212"/>
                  </a:lnTo>
                  <a:lnTo>
                    <a:pt x="16368" y="56256"/>
                  </a:lnTo>
                  <a:lnTo>
                    <a:pt x="16412" y="56299"/>
                  </a:lnTo>
                  <a:lnTo>
                    <a:pt x="16456" y="56299"/>
                  </a:lnTo>
                  <a:lnTo>
                    <a:pt x="16543" y="56256"/>
                  </a:lnTo>
                  <a:lnTo>
                    <a:pt x="16631" y="56124"/>
                  </a:lnTo>
                  <a:lnTo>
                    <a:pt x="16631" y="56080"/>
                  </a:lnTo>
                  <a:lnTo>
                    <a:pt x="17246" y="54632"/>
                  </a:lnTo>
                  <a:lnTo>
                    <a:pt x="17289" y="54588"/>
                  </a:lnTo>
                  <a:lnTo>
                    <a:pt x="17289" y="54062"/>
                  </a:lnTo>
                  <a:lnTo>
                    <a:pt x="17289" y="53974"/>
                  </a:lnTo>
                  <a:lnTo>
                    <a:pt x="16894" y="53359"/>
                  </a:lnTo>
                  <a:lnTo>
                    <a:pt x="15578" y="51516"/>
                  </a:lnTo>
                  <a:lnTo>
                    <a:pt x="14306" y="49630"/>
                  </a:lnTo>
                  <a:lnTo>
                    <a:pt x="13033" y="47655"/>
                  </a:lnTo>
                  <a:lnTo>
                    <a:pt x="12068" y="45724"/>
                  </a:lnTo>
                  <a:lnTo>
                    <a:pt x="12068" y="45680"/>
                  </a:lnTo>
                  <a:lnTo>
                    <a:pt x="10751" y="43794"/>
                  </a:lnTo>
                  <a:lnTo>
                    <a:pt x="9479" y="41863"/>
                  </a:lnTo>
                  <a:lnTo>
                    <a:pt x="8075" y="39800"/>
                  </a:lnTo>
                  <a:lnTo>
                    <a:pt x="6977" y="37738"/>
                  </a:lnTo>
                  <a:lnTo>
                    <a:pt x="6100" y="35632"/>
                  </a:lnTo>
                  <a:lnTo>
                    <a:pt x="6012" y="34666"/>
                  </a:lnTo>
                  <a:lnTo>
                    <a:pt x="6056" y="32253"/>
                  </a:lnTo>
                  <a:lnTo>
                    <a:pt x="6056" y="32209"/>
                  </a:lnTo>
                  <a:lnTo>
                    <a:pt x="5749" y="30235"/>
                  </a:lnTo>
                  <a:lnTo>
                    <a:pt x="5091" y="27031"/>
                  </a:lnTo>
                  <a:lnTo>
                    <a:pt x="3950" y="22424"/>
                  </a:lnTo>
                  <a:lnTo>
                    <a:pt x="3467" y="19923"/>
                  </a:lnTo>
                  <a:lnTo>
                    <a:pt x="2677" y="16061"/>
                  </a:lnTo>
                  <a:lnTo>
                    <a:pt x="1668" y="12770"/>
                  </a:lnTo>
                  <a:lnTo>
                    <a:pt x="483" y="10050"/>
                  </a:lnTo>
                  <a:lnTo>
                    <a:pt x="352" y="8031"/>
                  </a:lnTo>
                  <a:lnTo>
                    <a:pt x="571" y="7329"/>
                  </a:lnTo>
                  <a:lnTo>
                    <a:pt x="1098" y="6802"/>
                  </a:lnTo>
                  <a:lnTo>
                    <a:pt x="2940" y="5442"/>
                  </a:lnTo>
                  <a:lnTo>
                    <a:pt x="4432" y="4608"/>
                  </a:lnTo>
                  <a:lnTo>
                    <a:pt x="7636" y="3819"/>
                  </a:lnTo>
                  <a:lnTo>
                    <a:pt x="9610" y="3116"/>
                  </a:lnTo>
                  <a:lnTo>
                    <a:pt x="12243" y="2019"/>
                  </a:lnTo>
                  <a:lnTo>
                    <a:pt x="12287" y="2019"/>
                  </a:lnTo>
                  <a:lnTo>
                    <a:pt x="14876" y="308"/>
                  </a:lnTo>
                  <a:lnTo>
                    <a:pt x="14920" y="264"/>
                  </a:lnTo>
                  <a:lnTo>
                    <a:pt x="14920" y="220"/>
                  </a:lnTo>
                  <a:lnTo>
                    <a:pt x="14920" y="133"/>
                  </a:lnTo>
                  <a:lnTo>
                    <a:pt x="14920" y="89"/>
                  </a:lnTo>
                  <a:lnTo>
                    <a:pt x="148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9" name="Google Shape;919;p47"/>
            <p:cNvSpPr/>
            <p:nvPr/>
          </p:nvSpPr>
          <p:spPr>
            <a:xfrm>
              <a:off x="4167625" y="2749425"/>
              <a:ext cx="593500" cy="1676250"/>
            </a:xfrm>
            <a:custGeom>
              <a:avLst/>
              <a:gdLst/>
              <a:ahLst/>
              <a:cxnLst/>
              <a:rect l="l" t="t" r="r" b="b"/>
              <a:pathLst>
                <a:path w="23740" h="67050" extrusionOk="0">
                  <a:moveTo>
                    <a:pt x="23520" y="1"/>
                  </a:moveTo>
                  <a:lnTo>
                    <a:pt x="23476" y="45"/>
                  </a:lnTo>
                  <a:lnTo>
                    <a:pt x="19571" y="2370"/>
                  </a:lnTo>
                  <a:lnTo>
                    <a:pt x="17640" y="3731"/>
                  </a:lnTo>
                  <a:lnTo>
                    <a:pt x="15490" y="5223"/>
                  </a:lnTo>
                  <a:lnTo>
                    <a:pt x="13779" y="6363"/>
                  </a:lnTo>
                  <a:lnTo>
                    <a:pt x="11628" y="7285"/>
                  </a:lnTo>
                  <a:lnTo>
                    <a:pt x="8820" y="8338"/>
                  </a:lnTo>
                  <a:lnTo>
                    <a:pt x="7723" y="8821"/>
                  </a:lnTo>
                  <a:lnTo>
                    <a:pt x="6977" y="8908"/>
                  </a:lnTo>
                  <a:lnTo>
                    <a:pt x="6889" y="8952"/>
                  </a:lnTo>
                  <a:lnTo>
                    <a:pt x="3818" y="11585"/>
                  </a:lnTo>
                  <a:lnTo>
                    <a:pt x="2019" y="13165"/>
                  </a:lnTo>
                  <a:lnTo>
                    <a:pt x="702" y="14701"/>
                  </a:lnTo>
                  <a:lnTo>
                    <a:pt x="658" y="14745"/>
                  </a:lnTo>
                  <a:lnTo>
                    <a:pt x="88" y="15754"/>
                  </a:lnTo>
                  <a:lnTo>
                    <a:pt x="44" y="15842"/>
                  </a:lnTo>
                  <a:lnTo>
                    <a:pt x="0" y="16324"/>
                  </a:lnTo>
                  <a:lnTo>
                    <a:pt x="0" y="16412"/>
                  </a:lnTo>
                  <a:lnTo>
                    <a:pt x="1053" y="19176"/>
                  </a:lnTo>
                  <a:lnTo>
                    <a:pt x="1580" y="21283"/>
                  </a:lnTo>
                  <a:lnTo>
                    <a:pt x="2238" y="25100"/>
                  </a:lnTo>
                  <a:lnTo>
                    <a:pt x="2677" y="27558"/>
                  </a:lnTo>
                  <a:lnTo>
                    <a:pt x="3116" y="29839"/>
                  </a:lnTo>
                  <a:lnTo>
                    <a:pt x="4169" y="33218"/>
                  </a:lnTo>
                  <a:lnTo>
                    <a:pt x="5090" y="36158"/>
                  </a:lnTo>
                  <a:lnTo>
                    <a:pt x="5661" y="38923"/>
                  </a:lnTo>
                  <a:lnTo>
                    <a:pt x="5968" y="41073"/>
                  </a:lnTo>
                  <a:lnTo>
                    <a:pt x="5792" y="43837"/>
                  </a:lnTo>
                  <a:lnTo>
                    <a:pt x="5792" y="45900"/>
                  </a:lnTo>
                  <a:lnTo>
                    <a:pt x="5836" y="45943"/>
                  </a:lnTo>
                  <a:lnTo>
                    <a:pt x="6099" y="47918"/>
                  </a:lnTo>
                  <a:lnTo>
                    <a:pt x="6494" y="49761"/>
                  </a:lnTo>
                  <a:lnTo>
                    <a:pt x="6538" y="49805"/>
                  </a:lnTo>
                  <a:lnTo>
                    <a:pt x="7065" y="50946"/>
                  </a:lnTo>
                  <a:lnTo>
                    <a:pt x="8688" y="53272"/>
                  </a:lnTo>
                  <a:lnTo>
                    <a:pt x="9961" y="54939"/>
                  </a:lnTo>
                  <a:lnTo>
                    <a:pt x="12023" y="58230"/>
                  </a:lnTo>
                  <a:lnTo>
                    <a:pt x="13603" y="60292"/>
                  </a:lnTo>
                  <a:lnTo>
                    <a:pt x="15402" y="62837"/>
                  </a:lnTo>
                  <a:lnTo>
                    <a:pt x="16543" y="64812"/>
                  </a:lnTo>
                  <a:lnTo>
                    <a:pt x="16675" y="65426"/>
                  </a:lnTo>
                  <a:lnTo>
                    <a:pt x="16148" y="66831"/>
                  </a:lnTo>
                  <a:lnTo>
                    <a:pt x="16148" y="66874"/>
                  </a:lnTo>
                  <a:lnTo>
                    <a:pt x="16148" y="66962"/>
                  </a:lnTo>
                  <a:lnTo>
                    <a:pt x="16192" y="67006"/>
                  </a:lnTo>
                  <a:lnTo>
                    <a:pt x="16236" y="67050"/>
                  </a:lnTo>
                  <a:lnTo>
                    <a:pt x="16411" y="67050"/>
                  </a:lnTo>
                  <a:lnTo>
                    <a:pt x="16455" y="66962"/>
                  </a:lnTo>
                  <a:lnTo>
                    <a:pt x="17026" y="65514"/>
                  </a:lnTo>
                  <a:lnTo>
                    <a:pt x="17026" y="65382"/>
                  </a:lnTo>
                  <a:lnTo>
                    <a:pt x="16894" y="64680"/>
                  </a:lnTo>
                  <a:lnTo>
                    <a:pt x="16850" y="64637"/>
                  </a:lnTo>
                  <a:lnTo>
                    <a:pt x="15709" y="62662"/>
                  </a:lnTo>
                  <a:lnTo>
                    <a:pt x="13866" y="60073"/>
                  </a:lnTo>
                  <a:lnTo>
                    <a:pt x="12330" y="58011"/>
                  </a:lnTo>
                  <a:lnTo>
                    <a:pt x="10224" y="54720"/>
                  </a:lnTo>
                  <a:lnTo>
                    <a:pt x="8996" y="53096"/>
                  </a:lnTo>
                  <a:lnTo>
                    <a:pt x="7372" y="50770"/>
                  </a:lnTo>
                  <a:lnTo>
                    <a:pt x="6845" y="49673"/>
                  </a:lnTo>
                  <a:lnTo>
                    <a:pt x="6450" y="47874"/>
                  </a:lnTo>
                  <a:lnTo>
                    <a:pt x="6143" y="45900"/>
                  </a:lnTo>
                  <a:lnTo>
                    <a:pt x="6143" y="43881"/>
                  </a:lnTo>
                  <a:lnTo>
                    <a:pt x="6319" y="41073"/>
                  </a:lnTo>
                  <a:lnTo>
                    <a:pt x="6319" y="41029"/>
                  </a:lnTo>
                  <a:lnTo>
                    <a:pt x="6012" y="38835"/>
                  </a:lnTo>
                  <a:lnTo>
                    <a:pt x="5397" y="36070"/>
                  </a:lnTo>
                  <a:lnTo>
                    <a:pt x="4520" y="33087"/>
                  </a:lnTo>
                  <a:lnTo>
                    <a:pt x="3467" y="29752"/>
                  </a:lnTo>
                  <a:lnTo>
                    <a:pt x="3028" y="27514"/>
                  </a:lnTo>
                  <a:lnTo>
                    <a:pt x="2589" y="25056"/>
                  </a:lnTo>
                  <a:lnTo>
                    <a:pt x="1931" y="21239"/>
                  </a:lnTo>
                  <a:lnTo>
                    <a:pt x="1404" y="19089"/>
                  </a:lnTo>
                  <a:lnTo>
                    <a:pt x="351" y="16324"/>
                  </a:lnTo>
                  <a:lnTo>
                    <a:pt x="395" y="15929"/>
                  </a:lnTo>
                  <a:lnTo>
                    <a:pt x="965" y="14920"/>
                  </a:lnTo>
                  <a:lnTo>
                    <a:pt x="2282" y="13428"/>
                  </a:lnTo>
                  <a:lnTo>
                    <a:pt x="4037" y="11848"/>
                  </a:lnTo>
                  <a:lnTo>
                    <a:pt x="7109" y="9260"/>
                  </a:lnTo>
                  <a:lnTo>
                    <a:pt x="7811" y="9128"/>
                  </a:lnTo>
                  <a:lnTo>
                    <a:pt x="7855" y="9128"/>
                  </a:lnTo>
                  <a:lnTo>
                    <a:pt x="8952" y="8689"/>
                  </a:lnTo>
                  <a:lnTo>
                    <a:pt x="11760" y="7636"/>
                  </a:lnTo>
                  <a:lnTo>
                    <a:pt x="13910" y="6671"/>
                  </a:lnTo>
                  <a:lnTo>
                    <a:pt x="13954" y="6671"/>
                  </a:lnTo>
                  <a:lnTo>
                    <a:pt x="15665" y="5530"/>
                  </a:lnTo>
                  <a:lnTo>
                    <a:pt x="17816" y="4038"/>
                  </a:lnTo>
                  <a:lnTo>
                    <a:pt x="19746" y="2677"/>
                  </a:lnTo>
                  <a:lnTo>
                    <a:pt x="23652" y="352"/>
                  </a:lnTo>
                  <a:lnTo>
                    <a:pt x="23696" y="264"/>
                  </a:lnTo>
                  <a:lnTo>
                    <a:pt x="23696" y="220"/>
                  </a:lnTo>
                  <a:lnTo>
                    <a:pt x="23739" y="176"/>
                  </a:lnTo>
                  <a:lnTo>
                    <a:pt x="23696" y="89"/>
                  </a:lnTo>
                  <a:lnTo>
                    <a:pt x="23652" y="45"/>
                  </a:lnTo>
                  <a:lnTo>
                    <a:pt x="236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0" name="Google Shape;920;p47"/>
            <p:cNvSpPr/>
            <p:nvPr/>
          </p:nvSpPr>
          <p:spPr>
            <a:xfrm>
              <a:off x="4152250" y="2727500"/>
              <a:ext cx="578150" cy="1726700"/>
            </a:xfrm>
            <a:custGeom>
              <a:avLst/>
              <a:gdLst/>
              <a:ahLst/>
              <a:cxnLst/>
              <a:rect l="l" t="t" r="r" b="b"/>
              <a:pathLst>
                <a:path w="23126" h="69068" extrusionOk="0">
                  <a:moveTo>
                    <a:pt x="22906" y="0"/>
                  </a:moveTo>
                  <a:lnTo>
                    <a:pt x="22862" y="44"/>
                  </a:lnTo>
                  <a:lnTo>
                    <a:pt x="19177" y="2238"/>
                  </a:lnTo>
                  <a:lnTo>
                    <a:pt x="17421" y="3467"/>
                  </a:lnTo>
                  <a:lnTo>
                    <a:pt x="15271" y="4915"/>
                  </a:lnTo>
                  <a:lnTo>
                    <a:pt x="13691" y="5968"/>
                  </a:lnTo>
                  <a:lnTo>
                    <a:pt x="11015" y="7065"/>
                  </a:lnTo>
                  <a:lnTo>
                    <a:pt x="7329" y="8820"/>
                  </a:lnTo>
                  <a:lnTo>
                    <a:pt x="6056" y="9654"/>
                  </a:lnTo>
                  <a:lnTo>
                    <a:pt x="6012" y="9698"/>
                  </a:lnTo>
                  <a:lnTo>
                    <a:pt x="3643" y="12023"/>
                  </a:lnTo>
                  <a:lnTo>
                    <a:pt x="1756" y="13822"/>
                  </a:lnTo>
                  <a:lnTo>
                    <a:pt x="922" y="14832"/>
                  </a:lnTo>
                  <a:lnTo>
                    <a:pt x="922" y="14876"/>
                  </a:lnTo>
                  <a:lnTo>
                    <a:pt x="308" y="16280"/>
                  </a:lnTo>
                  <a:lnTo>
                    <a:pt x="308" y="16324"/>
                  </a:lnTo>
                  <a:lnTo>
                    <a:pt x="1" y="17772"/>
                  </a:lnTo>
                  <a:lnTo>
                    <a:pt x="1" y="17859"/>
                  </a:lnTo>
                  <a:lnTo>
                    <a:pt x="396" y="19966"/>
                  </a:lnTo>
                  <a:lnTo>
                    <a:pt x="1054" y="24047"/>
                  </a:lnTo>
                  <a:lnTo>
                    <a:pt x="1580" y="27118"/>
                  </a:lnTo>
                  <a:lnTo>
                    <a:pt x="2239" y="30146"/>
                  </a:lnTo>
                  <a:lnTo>
                    <a:pt x="2897" y="32603"/>
                  </a:lnTo>
                  <a:lnTo>
                    <a:pt x="4213" y="36201"/>
                  </a:lnTo>
                  <a:lnTo>
                    <a:pt x="4959" y="39141"/>
                  </a:lnTo>
                  <a:lnTo>
                    <a:pt x="5442" y="41774"/>
                  </a:lnTo>
                  <a:lnTo>
                    <a:pt x="5310" y="45987"/>
                  </a:lnTo>
                  <a:lnTo>
                    <a:pt x="5310" y="46031"/>
                  </a:lnTo>
                  <a:lnTo>
                    <a:pt x="5486" y="47786"/>
                  </a:lnTo>
                  <a:lnTo>
                    <a:pt x="5486" y="47830"/>
                  </a:lnTo>
                  <a:lnTo>
                    <a:pt x="6012" y="50331"/>
                  </a:lnTo>
                  <a:lnTo>
                    <a:pt x="6539" y="53315"/>
                  </a:lnTo>
                  <a:lnTo>
                    <a:pt x="6890" y="54631"/>
                  </a:lnTo>
                  <a:lnTo>
                    <a:pt x="6934" y="54719"/>
                  </a:lnTo>
                  <a:lnTo>
                    <a:pt x="8514" y="56650"/>
                  </a:lnTo>
                  <a:lnTo>
                    <a:pt x="12156" y="61740"/>
                  </a:lnTo>
                  <a:lnTo>
                    <a:pt x="14262" y="64680"/>
                  </a:lnTo>
                  <a:lnTo>
                    <a:pt x="15754" y="66962"/>
                  </a:lnTo>
                  <a:lnTo>
                    <a:pt x="16017" y="67576"/>
                  </a:lnTo>
                  <a:lnTo>
                    <a:pt x="15754" y="68892"/>
                  </a:lnTo>
                  <a:lnTo>
                    <a:pt x="15754" y="68936"/>
                  </a:lnTo>
                  <a:lnTo>
                    <a:pt x="15798" y="69024"/>
                  </a:lnTo>
                  <a:lnTo>
                    <a:pt x="15842" y="69068"/>
                  </a:lnTo>
                  <a:lnTo>
                    <a:pt x="16061" y="69068"/>
                  </a:lnTo>
                  <a:lnTo>
                    <a:pt x="16105" y="68936"/>
                  </a:lnTo>
                  <a:lnTo>
                    <a:pt x="16368" y="67576"/>
                  </a:lnTo>
                  <a:lnTo>
                    <a:pt x="16368" y="67488"/>
                  </a:lnTo>
                  <a:lnTo>
                    <a:pt x="16061" y="66830"/>
                  </a:lnTo>
                  <a:lnTo>
                    <a:pt x="16061" y="66786"/>
                  </a:lnTo>
                  <a:lnTo>
                    <a:pt x="14525" y="64460"/>
                  </a:lnTo>
                  <a:lnTo>
                    <a:pt x="8821" y="56430"/>
                  </a:lnTo>
                  <a:lnTo>
                    <a:pt x="7197" y="54500"/>
                  </a:lnTo>
                  <a:lnTo>
                    <a:pt x="6890" y="53271"/>
                  </a:lnTo>
                  <a:lnTo>
                    <a:pt x="6363" y="50287"/>
                  </a:lnTo>
                  <a:lnTo>
                    <a:pt x="5837" y="47742"/>
                  </a:lnTo>
                  <a:lnTo>
                    <a:pt x="5661" y="45987"/>
                  </a:lnTo>
                  <a:lnTo>
                    <a:pt x="5793" y="41774"/>
                  </a:lnTo>
                  <a:lnTo>
                    <a:pt x="5793" y="41730"/>
                  </a:lnTo>
                  <a:lnTo>
                    <a:pt x="5310" y="39054"/>
                  </a:lnTo>
                  <a:lnTo>
                    <a:pt x="4520" y="36070"/>
                  </a:lnTo>
                  <a:lnTo>
                    <a:pt x="3248" y="32472"/>
                  </a:lnTo>
                  <a:lnTo>
                    <a:pt x="2546" y="30102"/>
                  </a:lnTo>
                  <a:lnTo>
                    <a:pt x="1931" y="27074"/>
                  </a:lnTo>
                  <a:lnTo>
                    <a:pt x="1405" y="23959"/>
                  </a:lnTo>
                  <a:lnTo>
                    <a:pt x="747" y="19878"/>
                  </a:lnTo>
                  <a:lnTo>
                    <a:pt x="352" y="17816"/>
                  </a:lnTo>
                  <a:lnTo>
                    <a:pt x="615" y="16411"/>
                  </a:lnTo>
                  <a:lnTo>
                    <a:pt x="1229" y="15051"/>
                  </a:lnTo>
                  <a:lnTo>
                    <a:pt x="2019" y="14086"/>
                  </a:lnTo>
                  <a:lnTo>
                    <a:pt x="3906" y="12287"/>
                  </a:lnTo>
                  <a:lnTo>
                    <a:pt x="6276" y="9961"/>
                  </a:lnTo>
                  <a:lnTo>
                    <a:pt x="7504" y="9127"/>
                  </a:lnTo>
                  <a:lnTo>
                    <a:pt x="11146" y="7416"/>
                  </a:lnTo>
                  <a:lnTo>
                    <a:pt x="13823" y="6275"/>
                  </a:lnTo>
                  <a:lnTo>
                    <a:pt x="13867" y="6231"/>
                  </a:lnTo>
                  <a:lnTo>
                    <a:pt x="17597" y="3774"/>
                  </a:lnTo>
                  <a:lnTo>
                    <a:pt x="19396" y="2545"/>
                  </a:lnTo>
                  <a:lnTo>
                    <a:pt x="23038" y="351"/>
                  </a:lnTo>
                  <a:lnTo>
                    <a:pt x="23082" y="307"/>
                  </a:lnTo>
                  <a:lnTo>
                    <a:pt x="23126" y="220"/>
                  </a:lnTo>
                  <a:lnTo>
                    <a:pt x="23126" y="176"/>
                  </a:lnTo>
                  <a:lnTo>
                    <a:pt x="23082" y="88"/>
                  </a:lnTo>
                  <a:lnTo>
                    <a:pt x="23038" y="44"/>
                  </a:lnTo>
                  <a:lnTo>
                    <a:pt x="229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1" name="Google Shape;921;p47"/>
            <p:cNvSpPr/>
            <p:nvPr/>
          </p:nvSpPr>
          <p:spPr>
            <a:xfrm>
              <a:off x="4125925" y="2666050"/>
              <a:ext cx="649450" cy="1851775"/>
            </a:xfrm>
            <a:custGeom>
              <a:avLst/>
              <a:gdLst/>
              <a:ahLst/>
              <a:cxnLst/>
              <a:rect l="l" t="t" r="r" b="b"/>
              <a:pathLst>
                <a:path w="25978" h="74071" extrusionOk="0">
                  <a:moveTo>
                    <a:pt x="25715" y="1"/>
                  </a:moveTo>
                  <a:lnTo>
                    <a:pt x="23608" y="1142"/>
                  </a:lnTo>
                  <a:lnTo>
                    <a:pt x="19922" y="3292"/>
                  </a:lnTo>
                  <a:lnTo>
                    <a:pt x="18079" y="4477"/>
                  </a:lnTo>
                  <a:lnTo>
                    <a:pt x="15534" y="6144"/>
                  </a:lnTo>
                  <a:lnTo>
                    <a:pt x="14042" y="7109"/>
                  </a:lnTo>
                  <a:lnTo>
                    <a:pt x="11585" y="8207"/>
                  </a:lnTo>
                  <a:lnTo>
                    <a:pt x="11585" y="8250"/>
                  </a:lnTo>
                  <a:lnTo>
                    <a:pt x="10269" y="9040"/>
                  </a:lnTo>
                  <a:lnTo>
                    <a:pt x="6846" y="11146"/>
                  </a:lnTo>
                  <a:lnTo>
                    <a:pt x="6802" y="11190"/>
                  </a:lnTo>
                  <a:lnTo>
                    <a:pt x="4213" y="13823"/>
                  </a:lnTo>
                  <a:lnTo>
                    <a:pt x="2326" y="15622"/>
                  </a:lnTo>
                  <a:lnTo>
                    <a:pt x="1624" y="16500"/>
                  </a:lnTo>
                  <a:lnTo>
                    <a:pt x="1580" y="16544"/>
                  </a:lnTo>
                  <a:lnTo>
                    <a:pt x="703" y="19177"/>
                  </a:lnTo>
                  <a:lnTo>
                    <a:pt x="88" y="20976"/>
                  </a:lnTo>
                  <a:lnTo>
                    <a:pt x="88" y="21020"/>
                  </a:lnTo>
                  <a:lnTo>
                    <a:pt x="1" y="22336"/>
                  </a:lnTo>
                  <a:lnTo>
                    <a:pt x="44" y="22380"/>
                  </a:lnTo>
                  <a:lnTo>
                    <a:pt x="615" y="26417"/>
                  </a:lnTo>
                  <a:lnTo>
                    <a:pt x="878" y="28084"/>
                  </a:lnTo>
                  <a:lnTo>
                    <a:pt x="1185" y="29708"/>
                  </a:lnTo>
                  <a:lnTo>
                    <a:pt x="1536" y="31244"/>
                  </a:lnTo>
                  <a:lnTo>
                    <a:pt x="1931" y="32823"/>
                  </a:lnTo>
                  <a:lnTo>
                    <a:pt x="2370" y="34359"/>
                  </a:lnTo>
                  <a:lnTo>
                    <a:pt x="2897" y="35939"/>
                  </a:lnTo>
                  <a:lnTo>
                    <a:pt x="3467" y="37606"/>
                  </a:lnTo>
                  <a:lnTo>
                    <a:pt x="4125" y="39362"/>
                  </a:lnTo>
                  <a:lnTo>
                    <a:pt x="5003" y="42258"/>
                  </a:lnTo>
                  <a:lnTo>
                    <a:pt x="5310" y="44057"/>
                  </a:lnTo>
                  <a:lnTo>
                    <a:pt x="5398" y="45329"/>
                  </a:lnTo>
                  <a:lnTo>
                    <a:pt x="5310" y="47787"/>
                  </a:lnTo>
                  <a:lnTo>
                    <a:pt x="5354" y="49322"/>
                  </a:lnTo>
                  <a:lnTo>
                    <a:pt x="5354" y="49366"/>
                  </a:lnTo>
                  <a:lnTo>
                    <a:pt x="5924" y="52175"/>
                  </a:lnTo>
                  <a:lnTo>
                    <a:pt x="6407" y="54939"/>
                  </a:lnTo>
                  <a:lnTo>
                    <a:pt x="6451" y="57528"/>
                  </a:lnTo>
                  <a:lnTo>
                    <a:pt x="6319" y="59810"/>
                  </a:lnTo>
                  <a:lnTo>
                    <a:pt x="6319" y="59854"/>
                  </a:lnTo>
                  <a:lnTo>
                    <a:pt x="6495" y="60731"/>
                  </a:lnTo>
                  <a:lnTo>
                    <a:pt x="6495" y="60819"/>
                  </a:lnTo>
                  <a:lnTo>
                    <a:pt x="7943" y="62399"/>
                  </a:lnTo>
                  <a:lnTo>
                    <a:pt x="10225" y="65251"/>
                  </a:lnTo>
                  <a:lnTo>
                    <a:pt x="12112" y="67796"/>
                  </a:lnTo>
                  <a:lnTo>
                    <a:pt x="13077" y="68981"/>
                  </a:lnTo>
                  <a:lnTo>
                    <a:pt x="13121" y="68981"/>
                  </a:lnTo>
                  <a:lnTo>
                    <a:pt x="15841" y="71614"/>
                  </a:lnTo>
                  <a:lnTo>
                    <a:pt x="16061" y="71921"/>
                  </a:lnTo>
                  <a:lnTo>
                    <a:pt x="15973" y="73851"/>
                  </a:lnTo>
                  <a:lnTo>
                    <a:pt x="15973" y="73939"/>
                  </a:lnTo>
                  <a:lnTo>
                    <a:pt x="16017" y="73983"/>
                  </a:lnTo>
                  <a:lnTo>
                    <a:pt x="16105" y="74027"/>
                  </a:lnTo>
                  <a:lnTo>
                    <a:pt x="16149" y="74071"/>
                  </a:lnTo>
                  <a:lnTo>
                    <a:pt x="16236" y="74027"/>
                  </a:lnTo>
                  <a:lnTo>
                    <a:pt x="16280" y="73983"/>
                  </a:lnTo>
                  <a:lnTo>
                    <a:pt x="16324" y="73939"/>
                  </a:lnTo>
                  <a:lnTo>
                    <a:pt x="16324" y="73895"/>
                  </a:lnTo>
                  <a:lnTo>
                    <a:pt x="16412" y="71877"/>
                  </a:lnTo>
                  <a:lnTo>
                    <a:pt x="16368" y="71789"/>
                  </a:lnTo>
                  <a:lnTo>
                    <a:pt x="16149" y="71394"/>
                  </a:lnTo>
                  <a:lnTo>
                    <a:pt x="16105" y="71394"/>
                  </a:lnTo>
                  <a:lnTo>
                    <a:pt x="13340" y="68761"/>
                  </a:lnTo>
                  <a:lnTo>
                    <a:pt x="12375" y="67577"/>
                  </a:lnTo>
                  <a:lnTo>
                    <a:pt x="10488" y="65032"/>
                  </a:lnTo>
                  <a:lnTo>
                    <a:pt x="8206" y="62179"/>
                  </a:lnTo>
                  <a:lnTo>
                    <a:pt x="6802" y="60600"/>
                  </a:lnTo>
                  <a:lnTo>
                    <a:pt x="6670" y="59810"/>
                  </a:lnTo>
                  <a:lnTo>
                    <a:pt x="6802" y="57528"/>
                  </a:lnTo>
                  <a:lnTo>
                    <a:pt x="6758" y="54895"/>
                  </a:lnTo>
                  <a:lnTo>
                    <a:pt x="6276" y="52131"/>
                  </a:lnTo>
                  <a:lnTo>
                    <a:pt x="5705" y="49322"/>
                  </a:lnTo>
                  <a:lnTo>
                    <a:pt x="5661" y="47787"/>
                  </a:lnTo>
                  <a:lnTo>
                    <a:pt x="5749" y="45329"/>
                  </a:lnTo>
                  <a:lnTo>
                    <a:pt x="5661" y="44013"/>
                  </a:lnTo>
                  <a:lnTo>
                    <a:pt x="5310" y="42170"/>
                  </a:lnTo>
                  <a:lnTo>
                    <a:pt x="4476" y="39230"/>
                  </a:lnTo>
                  <a:lnTo>
                    <a:pt x="3818" y="37475"/>
                  </a:lnTo>
                  <a:lnTo>
                    <a:pt x="3204" y="35851"/>
                  </a:lnTo>
                  <a:lnTo>
                    <a:pt x="2721" y="34271"/>
                  </a:lnTo>
                  <a:lnTo>
                    <a:pt x="2239" y="32736"/>
                  </a:lnTo>
                  <a:lnTo>
                    <a:pt x="1844" y="31200"/>
                  </a:lnTo>
                  <a:lnTo>
                    <a:pt x="1493" y="29620"/>
                  </a:lnTo>
                  <a:lnTo>
                    <a:pt x="1229" y="28040"/>
                  </a:lnTo>
                  <a:lnTo>
                    <a:pt x="966" y="26329"/>
                  </a:lnTo>
                  <a:lnTo>
                    <a:pt x="396" y="22336"/>
                  </a:lnTo>
                  <a:lnTo>
                    <a:pt x="439" y="21063"/>
                  </a:lnTo>
                  <a:lnTo>
                    <a:pt x="1054" y="19308"/>
                  </a:lnTo>
                  <a:lnTo>
                    <a:pt x="1887" y="16675"/>
                  </a:lnTo>
                  <a:lnTo>
                    <a:pt x="2590" y="15842"/>
                  </a:lnTo>
                  <a:lnTo>
                    <a:pt x="4476" y="14043"/>
                  </a:lnTo>
                  <a:lnTo>
                    <a:pt x="7021" y="11454"/>
                  </a:lnTo>
                  <a:lnTo>
                    <a:pt x="10488" y="9347"/>
                  </a:lnTo>
                  <a:lnTo>
                    <a:pt x="11761" y="8558"/>
                  </a:lnTo>
                  <a:lnTo>
                    <a:pt x="14218" y="7417"/>
                  </a:lnTo>
                  <a:lnTo>
                    <a:pt x="15710" y="6451"/>
                  </a:lnTo>
                  <a:lnTo>
                    <a:pt x="18255" y="4784"/>
                  </a:lnTo>
                  <a:lnTo>
                    <a:pt x="20098" y="3599"/>
                  </a:lnTo>
                  <a:lnTo>
                    <a:pt x="23784" y="1449"/>
                  </a:lnTo>
                  <a:lnTo>
                    <a:pt x="25846" y="308"/>
                  </a:lnTo>
                  <a:lnTo>
                    <a:pt x="25934" y="264"/>
                  </a:lnTo>
                  <a:lnTo>
                    <a:pt x="25934" y="220"/>
                  </a:lnTo>
                  <a:lnTo>
                    <a:pt x="25978" y="133"/>
                  </a:lnTo>
                  <a:lnTo>
                    <a:pt x="25934" y="89"/>
                  </a:lnTo>
                  <a:lnTo>
                    <a:pt x="2589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2" name="Google Shape;922;p47"/>
            <p:cNvSpPr/>
            <p:nvPr/>
          </p:nvSpPr>
          <p:spPr>
            <a:xfrm>
              <a:off x="4096300" y="2788925"/>
              <a:ext cx="434450" cy="1781575"/>
            </a:xfrm>
            <a:custGeom>
              <a:avLst/>
              <a:gdLst/>
              <a:ahLst/>
              <a:cxnLst/>
              <a:rect l="l" t="t" r="r" b="b"/>
              <a:pathLst>
                <a:path w="17378" h="71263" extrusionOk="0">
                  <a:moveTo>
                    <a:pt x="15886" y="0"/>
                  </a:moveTo>
                  <a:lnTo>
                    <a:pt x="14174" y="1054"/>
                  </a:lnTo>
                  <a:lnTo>
                    <a:pt x="10971" y="3028"/>
                  </a:lnTo>
                  <a:lnTo>
                    <a:pt x="8952" y="4301"/>
                  </a:lnTo>
                  <a:lnTo>
                    <a:pt x="6890" y="5880"/>
                  </a:lnTo>
                  <a:lnTo>
                    <a:pt x="6846" y="5880"/>
                  </a:lnTo>
                  <a:lnTo>
                    <a:pt x="5705" y="7328"/>
                  </a:lnTo>
                  <a:lnTo>
                    <a:pt x="3029" y="10049"/>
                  </a:lnTo>
                  <a:lnTo>
                    <a:pt x="2502" y="10663"/>
                  </a:lnTo>
                  <a:lnTo>
                    <a:pt x="2458" y="10751"/>
                  </a:lnTo>
                  <a:lnTo>
                    <a:pt x="1229" y="13691"/>
                  </a:lnTo>
                  <a:lnTo>
                    <a:pt x="264" y="16280"/>
                  </a:lnTo>
                  <a:lnTo>
                    <a:pt x="264" y="16324"/>
                  </a:lnTo>
                  <a:lnTo>
                    <a:pt x="1" y="17509"/>
                  </a:lnTo>
                  <a:lnTo>
                    <a:pt x="1" y="17553"/>
                  </a:lnTo>
                  <a:lnTo>
                    <a:pt x="1" y="18825"/>
                  </a:lnTo>
                  <a:lnTo>
                    <a:pt x="484" y="22687"/>
                  </a:lnTo>
                  <a:lnTo>
                    <a:pt x="966" y="25276"/>
                  </a:lnTo>
                  <a:lnTo>
                    <a:pt x="1624" y="28040"/>
                  </a:lnTo>
                  <a:lnTo>
                    <a:pt x="2546" y="30673"/>
                  </a:lnTo>
                  <a:lnTo>
                    <a:pt x="4257" y="35105"/>
                  </a:lnTo>
                  <a:lnTo>
                    <a:pt x="4828" y="36728"/>
                  </a:lnTo>
                  <a:lnTo>
                    <a:pt x="5310" y="38922"/>
                  </a:lnTo>
                  <a:lnTo>
                    <a:pt x="5530" y="40370"/>
                  </a:lnTo>
                  <a:lnTo>
                    <a:pt x="5398" y="42828"/>
                  </a:lnTo>
                  <a:lnTo>
                    <a:pt x="5442" y="44144"/>
                  </a:lnTo>
                  <a:lnTo>
                    <a:pt x="5442" y="44188"/>
                  </a:lnTo>
                  <a:lnTo>
                    <a:pt x="5925" y="46645"/>
                  </a:lnTo>
                  <a:lnTo>
                    <a:pt x="6320" y="49059"/>
                  </a:lnTo>
                  <a:lnTo>
                    <a:pt x="6407" y="51297"/>
                  </a:lnTo>
                  <a:lnTo>
                    <a:pt x="6232" y="54544"/>
                  </a:lnTo>
                  <a:lnTo>
                    <a:pt x="6144" y="56826"/>
                  </a:lnTo>
                  <a:lnTo>
                    <a:pt x="6144" y="58405"/>
                  </a:lnTo>
                  <a:lnTo>
                    <a:pt x="6144" y="58449"/>
                  </a:lnTo>
                  <a:lnTo>
                    <a:pt x="6407" y="59239"/>
                  </a:lnTo>
                  <a:lnTo>
                    <a:pt x="6451" y="59283"/>
                  </a:lnTo>
                  <a:lnTo>
                    <a:pt x="7899" y="61257"/>
                  </a:lnTo>
                  <a:lnTo>
                    <a:pt x="10006" y="63583"/>
                  </a:lnTo>
                  <a:lnTo>
                    <a:pt x="13604" y="66655"/>
                  </a:lnTo>
                  <a:lnTo>
                    <a:pt x="15491" y="68234"/>
                  </a:lnTo>
                  <a:lnTo>
                    <a:pt x="16412" y="69068"/>
                  </a:lnTo>
                  <a:lnTo>
                    <a:pt x="16632" y="69419"/>
                  </a:lnTo>
                  <a:lnTo>
                    <a:pt x="16675" y="70121"/>
                  </a:lnTo>
                  <a:lnTo>
                    <a:pt x="16675" y="70165"/>
                  </a:lnTo>
                  <a:lnTo>
                    <a:pt x="17026" y="71130"/>
                  </a:lnTo>
                  <a:lnTo>
                    <a:pt x="17114" y="71218"/>
                  </a:lnTo>
                  <a:lnTo>
                    <a:pt x="17202" y="71262"/>
                  </a:lnTo>
                  <a:lnTo>
                    <a:pt x="17246" y="71262"/>
                  </a:lnTo>
                  <a:lnTo>
                    <a:pt x="17334" y="71218"/>
                  </a:lnTo>
                  <a:lnTo>
                    <a:pt x="17378" y="71130"/>
                  </a:lnTo>
                  <a:lnTo>
                    <a:pt x="17378" y="71087"/>
                  </a:lnTo>
                  <a:lnTo>
                    <a:pt x="17378" y="70999"/>
                  </a:lnTo>
                  <a:lnTo>
                    <a:pt x="17026" y="70077"/>
                  </a:lnTo>
                  <a:lnTo>
                    <a:pt x="16983" y="69331"/>
                  </a:lnTo>
                  <a:lnTo>
                    <a:pt x="16939" y="69288"/>
                  </a:lnTo>
                  <a:lnTo>
                    <a:pt x="16719" y="68893"/>
                  </a:lnTo>
                  <a:lnTo>
                    <a:pt x="16675" y="68849"/>
                  </a:lnTo>
                  <a:lnTo>
                    <a:pt x="15754" y="67971"/>
                  </a:lnTo>
                  <a:lnTo>
                    <a:pt x="13823" y="66391"/>
                  </a:lnTo>
                  <a:lnTo>
                    <a:pt x="10269" y="63320"/>
                  </a:lnTo>
                  <a:lnTo>
                    <a:pt x="8163" y="61038"/>
                  </a:lnTo>
                  <a:lnTo>
                    <a:pt x="6715" y="59107"/>
                  </a:lnTo>
                  <a:lnTo>
                    <a:pt x="6495" y="58361"/>
                  </a:lnTo>
                  <a:lnTo>
                    <a:pt x="6495" y="56826"/>
                  </a:lnTo>
                  <a:lnTo>
                    <a:pt x="6583" y="54544"/>
                  </a:lnTo>
                  <a:lnTo>
                    <a:pt x="6758" y="51297"/>
                  </a:lnTo>
                  <a:lnTo>
                    <a:pt x="6671" y="49015"/>
                  </a:lnTo>
                  <a:lnTo>
                    <a:pt x="6276" y="46601"/>
                  </a:lnTo>
                  <a:lnTo>
                    <a:pt x="5793" y="44144"/>
                  </a:lnTo>
                  <a:lnTo>
                    <a:pt x="5749" y="42828"/>
                  </a:lnTo>
                  <a:lnTo>
                    <a:pt x="5881" y="40370"/>
                  </a:lnTo>
                  <a:lnTo>
                    <a:pt x="5881" y="40327"/>
                  </a:lnTo>
                  <a:lnTo>
                    <a:pt x="5661" y="38835"/>
                  </a:lnTo>
                  <a:lnTo>
                    <a:pt x="5135" y="36641"/>
                  </a:lnTo>
                  <a:lnTo>
                    <a:pt x="4564" y="34973"/>
                  </a:lnTo>
                  <a:lnTo>
                    <a:pt x="2853" y="30541"/>
                  </a:lnTo>
                  <a:lnTo>
                    <a:pt x="1975" y="27908"/>
                  </a:lnTo>
                  <a:lnTo>
                    <a:pt x="1317" y="25232"/>
                  </a:lnTo>
                  <a:lnTo>
                    <a:pt x="791" y="22599"/>
                  </a:lnTo>
                  <a:lnTo>
                    <a:pt x="352" y="18825"/>
                  </a:lnTo>
                  <a:lnTo>
                    <a:pt x="352" y="17596"/>
                  </a:lnTo>
                  <a:lnTo>
                    <a:pt x="615" y="16412"/>
                  </a:lnTo>
                  <a:lnTo>
                    <a:pt x="1581" y="13823"/>
                  </a:lnTo>
                  <a:lnTo>
                    <a:pt x="2765" y="10883"/>
                  </a:lnTo>
                  <a:lnTo>
                    <a:pt x="3292" y="10312"/>
                  </a:lnTo>
                  <a:lnTo>
                    <a:pt x="5969" y="7548"/>
                  </a:lnTo>
                  <a:lnTo>
                    <a:pt x="7109" y="6144"/>
                  </a:lnTo>
                  <a:lnTo>
                    <a:pt x="9172" y="4608"/>
                  </a:lnTo>
                  <a:lnTo>
                    <a:pt x="11146" y="3335"/>
                  </a:lnTo>
                  <a:lnTo>
                    <a:pt x="14350" y="1361"/>
                  </a:lnTo>
                  <a:lnTo>
                    <a:pt x="16105" y="308"/>
                  </a:lnTo>
                  <a:lnTo>
                    <a:pt x="16149" y="264"/>
                  </a:lnTo>
                  <a:lnTo>
                    <a:pt x="16149" y="220"/>
                  </a:lnTo>
                  <a:lnTo>
                    <a:pt x="16149" y="132"/>
                  </a:lnTo>
                  <a:lnTo>
                    <a:pt x="16149" y="88"/>
                  </a:lnTo>
                  <a:lnTo>
                    <a:pt x="16105" y="44"/>
                  </a:lnTo>
                  <a:lnTo>
                    <a:pt x="1601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3" name="Google Shape;923;p47"/>
            <p:cNvSpPr/>
            <p:nvPr/>
          </p:nvSpPr>
          <p:spPr>
            <a:xfrm>
              <a:off x="5157125" y="2795500"/>
              <a:ext cx="400425" cy="235900"/>
            </a:xfrm>
            <a:custGeom>
              <a:avLst/>
              <a:gdLst/>
              <a:ahLst/>
              <a:cxnLst/>
              <a:rect l="l" t="t" r="r" b="b"/>
              <a:pathLst>
                <a:path w="16017" h="9436" extrusionOk="0">
                  <a:moveTo>
                    <a:pt x="15753" y="1"/>
                  </a:moveTo>
                  <a:lnTo>
                    <a:pt x="9566" y="3774"/>
                  </a:lnTo>
                  <a:lnTo>
                    <a:pt x="7328" y="5179"/>
                  </a:lnTo>
                  <a:lnTo>
                    <a:pt x="5485" y="6056"/>
                  </a:lnTo>
                  <a:lnTo>
                    <a:pt x="3818" y="7022"/>
                  </a:lnTo>
                  <a:lnTo>
                    <a:pt x="88" y="9128"/>
                  </a:lnTo>
                  <a:lnTo>
                    <a:pt x="0" y="9172"/>
                  </a:lnTo>
                  <a:lnTo>
                    <a:pt x="0" y="9216"/>
                  </a:lnTo>
                  <a:lnTo>
                    <a:pt x="0" y="9303"/>
                  </a:lnTo>
                  <a:lnTo>
                    <a:pt x="0" y="9347"/>
                  </a:lnTo>
                  <a:lnTo>
                    <a:pt x="88" y="9435"/>
                  </a:lnTo>
                  <a:lnTo>
                    <a:pt x="264" y="9435"/>
                  </a:lnTo>
                  <a:lnTo>
                    <a:pt x="3993" y="7329"/>
                  </a:lnTo>
                  <a:lnTo>
                    <a:pt x="5617" y="6363"/>
                  </a:lnTo>
                  <a:lnTo>
                    <a:pt x="7504" y="5486"/>
                  </a:lnTo>
                  <a:lnTo>
                    <a:pt x="9742" y="4082"/>
                  </a:lnTo>
                  <a:lnTo>
                    <a:pt x="15929" y="308"/>
                  </a:lnTo>
                  <a:lnTo>
                    <a:pt x="15973" y="264"/>
                  </a:lnTo>
                  <a:lnTo>
                    <a:pt x="16017" y="220"/>
                  </a:lnTo>
                  <a:lnTo>
                    <a:pt x="16017" y="132"/>
                  </a:lnTo>
                  <a:lnTo>
                    <a:pt x="15973" y="89"/>
                  </a:lnTo>
                  <a:lnTo>
                    <a:pt x="15929" y="45"/>
                  </a:lnTo>
                  <a:lnTo>
                    <a:pt x="1588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4" name="Google Shape;924;p47"/>
            <p:cNvSpPr/>
            <p:nvPr/>
          </p:nvSpPr>
          <p:spPr>
            <a:xfrm>
              <a:off x="4878475" y="2770275"/>
              <a:ext cx="651650" cy="660425"/>
            </a:xfrm>
            <a:custGeom>
              <a:avLst/>
              <a:gdLst/>
              <a:ahLst/>
              <a:cxnLst/>
              <a:rect l="l" t="t" r="r" b="b"/>
              <a:pathLst>
                <a:path w="26066" h="26417" extrusionOk="0">
                  <a:moveTo>
                    <a:pt x="25846" y="1"/>
                  </a:moveTo>
                  <a:lnTo>
                    <a:pt x="25802" y="44"/>
                  </a:lnTo>
                  <a:lnTo>
                    <a:pt x="21063" y="2897"/>
                  </a:lnTo>
                  <a:lnTo>
                    <a:pt x="18211" y="4520"/>
                  </a:lnTo>
                  <a:lnTo>
                    <a:pt x="16061" y="5398"/>
                  </a:lnTo>
                  <a:lnTo>
                    <a:pt x="13823" y="6539"/>
                  </a:lnTo>
                  <a:lnTo>
                    <a:pt x="9610" y="8689"/>
                  </a:lnTo>
                  <a:lnTo>
                    <a:pt x="6319" y="10883"/>
                  </a:lnTo>
                  <a:lnTo>
                    <a:pt x="3511" y="12901"/>
                  </a:lnTo>
                  <a:lnTo>
                    <a:pt x="3467" y="12901"/>
                  </a:lnTo>
                  <a:lnTo>
                    <a:pt x="3028" y="13296"/>
                  </a:lnTo>
                  <a:lnTo>
                    <a:pt x="2985" y="13340"/>
                  </a:lnTo>
                  <a:lnTo>
                    <a:pt x="2590" y="14218"/>
                  </a:lnTo>
                  <a:lnTo>
                    <a:pt x="2590" y="14306"/>
                  </a:lnTo>
                  <a:lnTo>
                    <a:pt x="2546" y="15051"/>
                  </a:lnTo>
                  <a:lnTo>
                    <a:pt x="2546" y="15095"/>
                  </a:lnTo>
                  <a:lnTo>
                    <a:pt x="2809" y="16105"/>
                  </a:lnTo>
                  <a:lnTo>
                    <a:pt x="3818" y="18430"/>
                  </a:lnTo>
                  <a:lnTo>
                    <a:pt x="4740" y="20537"/>
                  </a:lnTo>
                  <a:lnTo>
                    <a:pt x="4828" y="21326"/>
                  </a:lnTo>
                  <a:lnTo>
                    <a:pt x="4696" y="21897"/>
                  </a:lnTo>
                  <a:lnTo>
                    <a:pt x="2721" y="23608"/>
                  </a:lnTo>
                  <a:lnTo>
                    <a:pt x="834" y="25451"/>
                  </a:lnTo>
                  <a:lnTo>
                    <a:pt x="88" y="26109"/>
                  </a:lnTo>
                  <a:lnTo>
                    <a:pt x="45" y="26197"/>
                  </a:lnTo>
                  <a:lnTo>
                    <a:pt x="1" y="26241"/>
                  </a:lnTo>
                  <a:lnTo>
                    <a:pt x="1" y="26329"/>
                  </a:lnTo>
                  <a:lnTo>
                    <a:pt x="45" y="26373"/>
                  </a:lnTo>
                  <a:lnTo>
                    <a:pt x="88" y="26416"/>
                  </a:lnTo>
                  <a:lnTo>
                    <a:pt x="176" y="26416"/>
                  </a:lnTo>
                  <a:lnTo>
                    <a:pt x="308" y="26373"/>
                  </a:lnTo>
                  <a:lnTo>
                    <a:pt x="1098" y="25714"/>
                  </a:lnTo>
                  <a:lnTo>
                    <a:pt x="2941" y="23871"/>
                  </a:lnTo>
                  <a:lnTo>
                    <a:pt x="5003" y="22116"/>
                  </a:lnTo>
                  <a:lnTo>
                    <a:pt x="5047" y="22028"/>
                  </a:lnTo>
                  <a:lnTo>
                    <a:pt x="5179" y="21370"/>
                  </a:lnTo>
                  <a:lnTo>
                    <a:pt x="5179" y="21326"/>
                  </a:lnTo>
                  <a:lnTo>
                    <a:pt x="5091" y="20493"/>
                  </a:lnTo>
                  <a:lnTo>
                    <a:pt x="5047" y="20449"/>
                  </a:lnTo>
                  <a:lnTo>
                    <a:pt x="4125" y="18299"/>
                  </a:lnTo>
                  <a:lnTo>
                    <a:pt x="3116" y="15973"/>
                  </a:lnTo>
                  <a:lnTo>
                    <a:pt x="2897" y="15051"/>
                  </a:lnTo>
                  <a:lnTo>
                    <a:pt x="2941" y="14349"/>
                  </a:lnTo>
                  <a:lnTo>
                    <a:pt x="3292" y="13560"/>
                  </a:lnTo>
                  <a:lnTo>
                    <a:pt x="3687" y="13165"/>
                  </a:lnTo>
                  <a:lnTo>
                    <a:pt x="6495" y="11146"/>
                  </a:lnTo>
                  <a:lnTo>
                    <a:pt x="9830" y="8996"/>
                  </a:lnTo>
                  <a:lnTo>
                    <a:pt x="13955" y="6846"/>
                  </a:lnTo>
                  <a:lnTo>
                    <a:pt x="16236" y="5705"/>
                  </a:lnTo>
                  <a:lnTo>
                    <a:pt x="18343" y="4827"/>
                  </a:lnTo>
                  <a:lnTo>
                    <a:pt x="18387" y="4827"/>
                  </a:lnTo>
                  <a:lnTo>
                    <a:pt x="21239" y="3204"/>
                  </a:lnTo>
                  <a:lnTo>
                    <a:pt x="25978" y="352"/>
                  </a:lnTo>
                  <a:lnTo>
                    <a:pt x="26022" y="264"/>
                  </a:lnTo>
                  <a:lnTo>
                    <a:pt x="26066" y="220"/>
                  </a:lnTo>
                  <a:lnTo>
                    <a:pt x="26066" y="176"/>
                  </a:lnTo>
                  <a:lnTo>
                    <a:pt x="26022" y="88"/>
                  </a:lnTo>
                  <a:lnTo>
                    <a:pt x="25978" y="44"/>
                  </a:lnTo>
                  <a:lnTo>
                    <a:pt x="2593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5" name="Google Shape;925;p47"/>
            <p:cNvSpPr/>
            <p:nvPr/>
          </p:nvSpPr>
          <p:spPr>
            <a:xfrm>
              <a:off x="4429800" y="2660575"/>
              <a:ext cx="977475" cy="1079475"/>
            </a:xfrm>
            <a:custGeom>
              <a:avLst/>
              <a:gdLst/>
              <a:ahLst/>
              <a:cxnLst/>
              <a:rect l="l" t="t" r="r" b="b"/>
              <a:pathLst>
                <a:path w="39099" h="43179" extrusionOk="0">
                  <a:moveTo>
                    <a:pt x="38835" y="0"/>
                  </a:moveTo>
                  <a:lnTo>
                    <a:pt x="36553" y="1361"/>
                  </a:lnTo>
                  <a:lnTo>
                    <a:pt x="32121" y="3335"/>
                  </a:lnTo>
                  <a:lnTo>
                    <a:pt x="31156" y="3730"/>
                  </a:lnTo>
                  <a:lnTo>
                    <a:pt x="26812" y="5617"/>
                  </a:lnTo>
                  <a:lnTo>
                    <a:pt x="24617" y="6583"/>
                  </a:lnTo>
                  <a:lnTo>
                    <a:pt x="22467" y="7592"/>
                  </a:lnTo>
                  <a:lnTo>
                    <a:pt x="20361" y="8689"/>
                  </a:lnTo>
                  <a:lnTo>
                    <a:pt x="18299" y="9830"/>
                  </a:lnTo>
                  <a:lnTo>
                    <a:pt x="17289" y="10444"/>
                  </a:lnTo>
                  <a:lnTo>
                    <a:pt x="16280" y="11102"/>
                  </a:lnTo>
                  <a:lnTo>
                    <a:pt x="15315" y="11760"/>
                  </a:lnTo>
                  <a:lnTo>
                    <a:pt x="14349" y="12462"/>
                  </a:lnTo>
                  <a:lnTo>
                    <a:pt x="12155" y="14262"/>
                  </a:lnTo>
                  <a:lnTo>
                    <a:pt x="10312" y="15666"/>
                  </a:lnTo>
                  <a:lnTo>
                    <a:pt x="8162" y="17421"/>
                  </a:lnTo>
                  <a:lnTo>
                    <a:pt x="6758" y="18342"/>
                  </a:lnTo>
                  <a:lnTo>
                    <a:pt x="4564" y="19176"/>
                  </a:lnTo>
                  <a:lnTo>
                    <a:pt x="2414" y="19878"/>
                  </a:lnTo>
                  <a:lnTo>
                    <a:pt x="1273" y="20229"/>
                  </a:lnTo>
                  <a:lnTo>
                    <a:pt x="1185" y="20273"/>
                  </a:lnTo>
                  <a:lnTo>
                    <a:pt x="922" y="20536"/>
                  </a:lnTo>
                  <a:lnTo>
                    <a:pt x="878" y="20624"/>
                  </a:lnTo>
                  <a:lnTo>
                    <a:pt x="439" y="22774"/>
                  </a:lnTo>
                  <a:lnTo>
                    <a:pt x="1" y="24705"/>
                  </a:lnTo>
                  <a:lnTo>
                    <a:pt x="1" y="24749"/>
                  </a:lnTo>
                  <a:lnTo>
                    <a:pt x="176" y="27426"/>
                  </a:lnTo>
                  <a:lnTo>
                    <a:pt x="132" y="29707"/>
                  </a:lnTo>
                  <a:lnTo>
                    <a:pt x="88" y="30980"/>
                  </a:lnTo>
                  <a:lnTo>
                    <a:pt x="132" y="31068"/>
                  </a:lnTo>
                  <a:lnTo>
                    <a:pt x="176" y="31112"/>
                  </a:lnTo>
                  <a:lnTo>
                    <a:pt x="1756" y="32691"/>
                  </a:lnTo>
                  <a:lnTo>
                    <a:pt x="3906" y="34666"/>
                  </a:lnTo>
                  <a:lnTo>
                    <a:pt x="7636" y="38001"/>
                  </a:lnTo>
                  <a:lnTo>
                    <a:pt x="9435" y="39756"/>
                  </a:lnTo>
                  <a:lnTo>
                    <a:pt x="11015" y="41336"/>
                  </a:lnTo>
                  <a:lnTo>
                    <a:pt x="11409" y="41950"/>
                  </a:lnTo>
                  <a:lnTo>
                    <a:pt x="11278" y="42959"/>
                  </a:lnTo>
                  <a:lnTo>
                    <a:pt x="11322" y="43047"/>
                  </a:lnTo>
                  <a:lnTo>
                    <a:pt x="11322" y="43091"/>
                  </a:lnTo>
                  <a:lnTo>
                    <a:pt x="11366" y="43135"/>
                  </a:lnTo>
                  <a:lnTo>
                    <a:pt x="11453" y="43179"/>
                  </a:lnTo>
                  <a:lnTo>
                    <a:pt x="11585" y="43135"/>
                  </a:lnTo>
                  <a:lnTo>
                    <a:pt x="11629" y="43003"/>
                  </a:lnTo>
                  <a:lnTo>
                    <a:pt x="11760" y="41906"/>
                  </a:lnTo>
                  <a:lnTo>
                    <a:pt x="11717" y="41818"/>
                  </a:lnTo>
                  <a:lnTo>
                    <a:pt x="11278" y="41116"/>
                  </a:lnTo>
                  <a:lnTo>
                    <a:pt x="11278" y="41072"/>
                  </a:lnTo>
                  <a:lnTo>
                    <a:pt x="9698" y="39493"/>
                  </a:lnTo>
                  <a:lnTo>
                    <a:pt x="7855" y="37781"/>
                  </a:lnTo>
                  <a:lnTo>
                    <a:pt x="4169" y="34403"/>
                  </a:lnTo>
                  <a:lnTo>
                    <a:pt x="1975" y="32428"/>
                  </a:lnTo>
                  <a:lnTo>
                    <a:pt x="439" y="30936"/>
                  </a:lnTo>
                  <a:lnTo>
                    <a:pt x="483" y="29707"/>
                  </a:lnTo>
                  <a:lnTo>
                    <a:pt x="527" y="27426"/>
                  </a:lnTo>
                  <a:lnTo>
                    <a:pt x="352" y="24749"/>
                  </a:lnTo>
                  <a:lnTo>
                    <a:pt x="790" y="22862"/>
                  </a:lnTo>
                  <a:lnTo>
                    <a:pt x="1229" y="20756"/>
                  </a:lnTo>
                  <a:lnTo>
                    <a:pt x="1405" y="20580"/>
                  </a:lnTo>
                  <a:lnTo>
                    <a:pt x="2546" y="20185"/>
                  </a:lnTo>
                  <a:lnTo>
                    <a:pt x="4652" y="19527"/>
                  </a:lnTo>
                  <a:lnTo>
                    <a:pt x="6890" y="18650"/>
                  </a:lnTo>
                  <a:lnTo>
                    <a:pt x="6934" y="18650"/>
                  </a:lnTo>
                  <a:lnTo>
                    <a:pt x="8382" y="17728"/>
                  </a:lnTo>
                  <a:lnTo>
                    <a:pt x="10532" y="15929"/>
                  </a:lnTo>
                  <a:lnTo>
                    <a:pt x="12375" y="14525"/>
                  </a:lnTo>
                  <a:lnTo>
                    <a:pt x="14569" y="12726"/>
                  </a:lnTo>
                  <a:lnTo>
                    <a:pt x="15534" y="12024"/>
                  </a:lnTo>
                  <a:lnTo>
                    <a:pt x="16500" y="11365"/>
                  </a:lnTo>
                  <a:lnTo>
                    <a:pt x="17465" y="10751"/>
                  </a:lnTo>
                  <a:lnTo>
                    <a:pt x="18474" y="10137"/>
                  </a:lnTo>
                  <a:lnTo>
                    <a:pt x="20537" y="8996"/>
                  </a:lnTo>
                  <a:lnTo>
                    <a:pt x="22643" y="7899"/>
                  </a:lnTo>
                  <a:lnTo>
                    <a:pt x="24793" y="6890"/>
                  </a:lnTo>
                  <a:lnTo>
                    <a:pt x="26943" y="5924"/>
                  </a:lnTo>
                  <a:lnTo>
                    <a:pt x="31287" y="4081"/>
                  </a:lnTo>
                  <a:lnTo>
                    <a:pt x="32253" y="3686"/>
                  </a:lnTo>
                  <a:lnTo>
                    <a:pt x="36685" y="1668"/>
                  </a:lnTo>
                  <a:lnTo>
                    <a:pt x="36729" y="1668"/>
                  </a:lnTo>
                  <a:lnTo>
                    <a:pt x="39010" y="308"/>
                  </a:lnTo>
                  <a:lnTo>
                    <a:pt x="39054" y="264"/>
                  </a:lnTo>
                  <a:lnTo>
                    <a:pt x="39098" y="220"/>
                  </a:lnTo>
                  <a:lnTo>
                    <a:pt x="39098" y="132"/>
                  </a:lnTo>
                  <a:lnTo>
                    <a:pt x="39098" y="88"/>
                  </a:lnTo>
                  <a:lnTo>
                    <a:pt x="39054" y="44"/>
                  </a:lnTo>
                  <a:lnTo>
                    <a:pt x="389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6" name="Google Shape;926;p47"/>
            <p:cNvSpPr/>
            <p:nvPr/>
          </p:nvSpPr>
          <p:spPr>
            <a:xfrm>
              <a:off x="4382625" y="2638625"/>
              <a:ext cx="1001600" cy="722950"/>
            </a:xfrm>
            <a:custGeom>
              <a:avLst/>
              <a:gdLst/>
              <a:ahLst/>
              <a:cxnLst/>
              <a:rect l="l" t="t" r="r" b="b"/>
              <a:pathLst>
                <a:path w="40064" h="28918" extrusionOk="0">
                  <a:moveTo>
                    <a:pt x="39800" y="1"/>
                  </a:moveTo>
                  <a:lnTo>
                    <a:pt x="36948" y="1624"/>
                  </a:lnTo>
                  <a:lnTo>
                    <a:pt x="34359" y="2678"/>
                  </a:lnTo>
                  <a:lnTo>
                    <a:pt x="31331" y="3906"/>
                  </a:lnTo>
                  <a:lnTo>
                    <a:pt x="27821" y="5442"/>
                  </a:lnTo>
                  <a:lnTo>
                    <a:pt x="25188" y="6627"/>
                  </a:lnTo>
                  <a:lnTo>
                    <a:pt x="21897" y="8206"/>
                  </a:lnTo>
                  <a:lnTo>
                    <a:pt x="19440" y="9611"/>
                  </a:lnTo>
                  <a:lnTo>
                    <a:pt x="15271" y="12287"/>
                  </a:lnTo>
                  <a:lnTo>
                    <a:pt x="15227" y="12287"/>
                  </a:lnTo>
                  <a:lnTo>
                    <a:pt x="13165" y="13955"/>
                  </a:lnTo>
                  <a:lnTo>
                    <a:pt x="11453" y="15315"/>
                  </a:lnTo>
                  <a:lnTo>
                    <a:pt x="8470" y="17553"/>
                  </a:lnTo>
                  <a:lnTo>
                    <a:pt x="6714" y="18343"/>
                  </a:lnTo>
                  <a:lnTo>
                    <a:pt x="4476" y="19177"/>
                  </a:lnTo>
                  <a:lnTo>
                    <a:pt x="2019" y="19835"/>
                  </a:lnTo>
                  <a:lnTo>
                    <a:pt x="1010" y="20274"/>
                  </a:lnTo>
                  <a:lnTo>
                    <a:pt x="922" y="20317"/>
                  </a:lnTo>
                  <a:lnTo>
                    <a:pt x="878" y="20405"/>
                  </a:lnTo>
                  <a:lnTo>
                    <a:pt x="439" y="22029"/>
                  </a:lnTo>
                  <a:lnTo>
                    <a:pt x="1" y="23082"/>
                  </a:lnTo>
                  <a:lnTo>
                    <a:pt x="1" y="23170"/>
                  </a:lnTo>
                  <a:lnTo>
                    <a:pt x="1" y="25627"/>
                  </a:lnTo>
                  <a:lnTo>
                    <a:pt x="1" y="27909"/>
                  </a:lnTo>
                  <a:lnTo>
                    <a:pt x="1" y="27953"/>
                  </a:lnTo>
                  <a:lnTo>
                    <a:pt x="264" y="28786"/>
                  </a:lnTo>
                  <a:lnTo>
                    <a:pt x="352" y="28874"/>
                  </a:lnTo>
                  <a:lnTo>
                    <a:pt x="439" y="28918"/>
                  </a:lnTo>
                  <a:lnTo>
                    <a:pt x="483" y="28918"/>
                  </a:lnTo>
                  <a:lnTo>
                    <a:pt x="571" y="28874"/>
                  </a:lnTo>
                  <a:lnTo>
                    <a:pt x="615" y="28830"/>
                  </a:lnTo>
                  <a:lnTo>
                    <a:pt x="615" y="28742"/>
                  </a:lnTo>
                  <a:lnTo>
                    <a:pt x="615" y="28699"/>
                  </a:lnTo>
                  <a:lnTo>
                    <a:pt x="352" y="27865"/>
                  </a:lnTo>
                  <a:lnTo>
                    <a:pt x="352" y="25627"/>
                  </a:lnTo>
                  <a:lnTo>
                    <a:pt x="352" y="23214"/>
                  </a:lnTo>
                  <a:lnTo>
                    <a:pt x="790" y="22160"/>
                  </a:lnTo>
                  <a:lnTo>
                    <a:pt x="1185" y="20581"/>
                  </a:lnTo>
                  <a:lnTo>
                    <a:pt x="2151" y="20186"/>
                  </a:lnTo>
                  <a:lnTo>
                    <a:pt x="4564" y="19484"/>
                  </a:lnTo>
                  <a:lnTo>
                    <a:pt x="6846" y="18694"/>
                  </a:lnTo>
                  <a:lnTo>
                    <a:pt x="8645" y="17860"/>
                  </a:lnTo>
                  <a:lnTo>
                    <a:pt x="8689" y="17860"/>
                  </a:lnTo>
                  <a:lnTo>
                    <a:pt x="11673" y="15578"/>
                  </a:lnTo>
                  <a:lnTo>
                    <a:pt x="13384" y="14218"/>
                  </a:lnTo>
                  <a:lnTo>
                    <a:pt x="15447" y="12595"/>
                  </a:lnTo>
                  <a:lnTo>
                    <a:pt x="19615" y="9918"/>
                  </a:lnTo>
                  <a:lnTo>
                    <a:pt x="22029" y="8514"/>
                  </a:lnTo>
                  <a:lnTo>
                    <a:pt x="25364" y="6978"/>
                  </a:lnTo>
                  <a:lnTo>
                    <a:pt x="27996" y="5749"/>
                  </a:lnTo>
                  <a:lnTo>
                    <a:pt x="31463" y="4257"/>
                  </a:lnTo>
                  <a:lnTo>
                    <a:pt x="34491" y="2985"/>
                  </a:lnTo>
                  <a:lnTo>
                    <a:pt x="37124" y="1932"/>
                  </a:lnTo>
                  <a:lnTo>
                    <a:pt x="39976" y="308"/>
                  </a:lnTo>
                  <a:lnTo>
                    <a:pt x="40020" y="264"/>
                  </a:lnTo>
                  <a:lnTo>
                    <a:pt x="40020" y="220"/>
                  </a:lnTo>
                  <a:lnTo>
                    <a:pt x="40064" y="133"/>
                  </a:lnTo>
                  <a:lnTo>
                    <a:pt x="40020" y="89"/>
                  </a:lnTo>
                  <a:lnTo>
                    <a:pt x="39976" y="45"/>
                  </a:lnTo>
                  <a:lnTo>
                    <a:pt x="3993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7" name="Google Shape;927;p47"/>
            <p:cNvSpPr/>
            <p:nvPr/>
          </p:nvSpPr>
          <p:spPr>
            <a:xfrm>
              <a:off x="4390300" y="2616700"/>
              <a:ext cx="969800" cy="500250"/>
            </a:xfrm>
            <a:custGeom>
              <a:avLst/>
              <a:gdLst/>
              <a:ahLst/>
              <a:cxnLst/>
              <a:rect l="l" t="t" r="r" b="b"/>
              <a:pathLst>
                <a:path w="38792" h="20010" extrusionOk="0">
                  <a:moveTo>
                    <a:pt x="38572" y="0"/>
                  </a:moveTo>
                  <a:lnTo>
                    <a:pt x="38528" y="44"/>
                  </a:lnTo>
                  <a:lnTo>
                    <a:pt x="37563" y="615"/>
                  </a:lnTo>
                  <a:lnTo>
                    <a:pt x="32911" y="2633"/>
                  </a:lnTo>
                  <a:lnTo>
                    <a:pt x="29050" y="4213"/>
                  </a:lnTo>
                  <a:lnTo>
                    <a:pt x="23433" y="6758"/>
                  </a:lnTo>
                  <a:lnTo>
                    <a:pt x="21063" y="7855"/>
                  </a:lnTo>
                  <a:lnTo>
                    <a:pt x="18782" y="9127"/>
                  </a:lnTo>
                  <a:lnTo>
                    <a:pt x="16368" y="10532"/>
                  </a:lnTo>
                  <a:lnTo>
                    <a:pt x="14657" y="11672"/>
                  </a:lnTo>
                  <a:lnTo>
                    <a:pt x="12068" y="13691"/>
                  </a:lnTo>
                  <a:lnTo>
                    <a:pt x="10400" y="14963"/>
                  </a:lnTo>
                  <a:lnTo>
                    <a:pt x="7329" y="17157"/>
                  </a:lnTo>
                  <a:lnTo>
                    <a:pt x="5310" y="18079"/>
                  </a:lnTo>
                  <a:lnTo>
                    <a:pt x="2897" y="18913"/>
                  </a:lnTo>
                  <a:lnTo>
                    <a:pt x="132" y="19659"/>
                  </a:lnTo>
                  <a:lnTo>
                    <a:pt x="89" y="19703"/>
                  </a:lnTo>
                  <a:lnTo>
                    <a:pt x="45" y="19746"/>
                  </a:lnTo>
                  <a:lnTo>
                    <a:pt x="1" y="19790"/>
                  </a:lnTo>
                  <a:lnTo>
                    <a:pt x="1" y="19878"/>
                  </a:lnTo>
                  <a:lnTo>
                    <a:pt x="89" y="19966"/>
                  </a:lnTo>
                  <a:lnTo>
                    <a:pt x="176" y="20010"/>
                  </a:lnTo>
                  <a:lnTo>
                    <a:pt x="220" y="20010"/>
                  </a:lnTo>
                  <a:lnTo>
                    <a:pt x="3029" y="19264"/>
                  </a:lnTo>
                  <a:lnTo>
                    <a:pt x="5442" y="18386"/>
                  </a:lnTo>
                  <a:lnTo>
                    <a:pt x="7504" y="17465"/>
                  </a:lnTo>
                  <a:lnTo>
                    <a:pt x="7504" y="17421"/>
                  </a:lnTo>
                  <a:lnTo>
                    <a:pt x="10620" y="15271"/>
                  </a:lnTo>
                  <a:lnTo>
                    <a:pt x="14832" y="11936"/>
                  </a:lnTo>
                  <a:lnTo>
                    <a:pt x="16544" y="10839"/>
                  </a:lnTo>
                  <a:lnTo>
                    <a:pt x="18957" y="9435"/>
                  </a:lnTo>
                  <a:lnTo>
                    <a:pt x="21239" y="8162"/>
                  </a:lnTo>
                  <a:lnTo>
                    <a:pt x="23565" y="7065"/>
                  </a:lnTo>
                  <a:lnTo>
                    <a:pt x="29181" y="4520"/>
                  </a:lnTo>
                  <a:lnTo>
                    <a:pt x="33087" y="2940"/>
                  </a:lnTo>
                  <a:lnTo>
                    <a:pt x="37738" y="922"/>
                  </a:lnTo>
                  <a:lnTo>
                    <a:pt x="38703" y="351"/>
                  </a:lnTo>
                  <a:lnTo>
                    <a:pt x="38747" y="264"/>
                  </a:lnTo>
                  <a:lnTo>
                    <a:pt x="38791" y="220"/>
                  </a:lnTo>
                  <a:lnTo>
                    <a:pt x="38791" y="176"/>
                  </a:lnTo>
                  <a:lnTo>
                    <a:pt x="38747" y="88"/>
                  </a:lnTo>
                  <a:lnTo>
                    <a:pt x="38703" y="44"/>
                  </a:lnTo>
                  <a:lnTo>
                    <a:pt x="386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8" name="Google Shape;928;p47"/>
            <p:cNvSpPr/>
            <p:nvPr/>
          </p:nvSpPr>
          <p:spPr>
            <a:xfrm>
              <a:off x="4570225" y="2562950"/>
              <a:ext cx="823875" cy="447600"/>
            </a:xfrm>
            <a:custGeom>
              <a:avLst/>
              <a:gdLst/>
              <a:ahLst/>
              <a:cxnLst/>
              <a:rect l="l" t="t" r="r" b="b"/>
              <a:pathLst>
                <a:path w="32955" h="17904" extrusionOk="0">
                  <a:moveTo>
                    <a:pt x="32691" y="0"/>
                  </a:moveTo>
                  <a:lnTo>
                    <a:pt x="30366" y="1317"/>
                  </a:lnTo>
                  <a:lnTo>
                    <a:pt x="27689" y="2589"/>
                  </a:lnTo>
                  <a:lnTo>
                    <a:pt x="23827" y="4125"/>
                  </a:lnTo>
                  <a:lnTo>
                    <a:pt x="21721" y="5002"/>
                  </a:lnTo>
                  <a:lnTo>
                    <a:pt x="18649" y="6319"/>
                  </a:lnTo>
                  <a:lnTo>
                    <a:pt x="16763" y="7197"/>
                  </a:lnTo>
                  <a:lnTo>
                    <a:pt x="12550" y="9215"/>
                  </a:lnTo>
                  <a:lnTo>
                    <a:pt x="10356" y="10400"/>
                  </a:lnTo>
                  <a:lnTo>
                    <a:pt x="8206" y="11716"/>
                  </a:lnTo>
                  <a:lnTo>
                    <a:pt x="6451" y="12813"/>
                  </a:lnTo>
                  <a:lnTo>
                    <a:pt x="4037" y="14656"/>
                  </a:lnTo>
                  <a:lnTo>
                    <a:pt x="88" y="17596"/>
                  </a:lnTo>
                  <a:lnTo>
                    <a:pt x="44" y="17640"/>
                  </a:lnTo>
                  <a:lnTo>
                    <a:pt x="0" y="17728"/>
                  </a:lnTo>
                  <a:lnTo>
                    <a:pt x="0" y="17772"/>
                  </a:lnTo>
                  <a:lnTo>
                    <a:pt x="44" y="17859"/>
                  </a:lnTo>
                  <a:lnTo>
                    <a:pt x="88" y="17903"/>
                  </a:lnTo>
                  <a:lnTo>
                    <a:pt x="176" y="17903"/>
                  </a:lnTo>
                  <a:lnTo>
                    <a:pt x="307" y="17859"/>
                  </a:lnTo>
                  <a:lnTo>
                    <a:pt x="4257" y="14963"/>
                  </a:lnTo>
                  <a:lnTo>
                    <a:pt x="6670" y="13120"/>
                  </a:lnTo>
                  <a:lnTo>
                    <a:pt x="8381" y="11979"/>
                  </a:lnTo>
                  <a:lnTo>
                    <a:pt x="10532" y="10707"/>
                  </a:lnTo>
                  <a:lnTo>
                    <a:pt x="12682" y="9522"/>
                  </a:lnTo>
                  <a:lnTo>
                    <a:pt x="16938" y="7504"/>
                  </a:lnTo>
                  <a:lnTo>
                    <a:pt x="18781" y="6670"/>
                  </a:lnTo>
                  <a:lnTo>
                    <a:pt x="21853" y="5310"/>
                  </a:lnTo>
                  <a:lnTo>
                    <a:pt x="27820" y="2896"/>
                  </a:lnTo>
                  <a:lnTo>
                    <a:pt x="30541" y="1624"/>
                  </a:lnTo>
                  <a:lnTo>
                    <a:pt x="32867" y="307"/>
                  </a:lnTo>
                  <a:lnTo>
                    <a:pt x="32911" y="263"/>
                  </a:lnTo>
                  <a:lnTo>
                    <a:pt x="32954" y="220"/>
                  </a:lnTo>
                  <a:lnTo>
                    <a:pt x="32954" y="132"/>
                  </a:lnTo>
                  <a:lnTo>
                    <a:pt x="32911" y="88"/>
                  </a:lnTo>
                  <a:lnTo>
                    <a:pt x="328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9" name="Google Shape;929;p47"/>
            <p:cNvSpPr/>
            <p:nvPr/>
          </p:nvSpPr>
          <p:spPr>
            <a:xfrm>
              <a:off x="4593250" y="2573900"/>
              <a:ext cx="718575" cy="375225"/>
            </a:xfrm>
            <a:custGeom>
              <a:avLst/>
              <a:gdLst/>
              <a:ahLst/>
              <a:cxnLst/>
              <a:rect l="l" t="t" r="r" b="b"/>
              <a:pathLst>
                <a:path w="28743" h="15009" extrusionOk="0">
                  <a:moveTo>
                    <a:pt x="28479" y="1"/>
                  </a:moveTo>
                  <a:lnTo>
                    <a:pt x="26066" y="1010"/>
                  </a:lnTo>
                  <a:lnTo>
                    <a:pt x="24267" y="1756"/>
                  </a:lnTo>
                  <a:lnTo>
                    <a:pt x="21414" y="2897"/>
                  </a:lnTo>
                  <a:lnTo>
                    <a:pt x="18562" y="4082"/>
                  </a:lnTo>
                  <a:lnTo>
                    <a:pt x="15710" y="5354"/>
                  </a:lnTo>
                  <a:lnTo>
                    <a:pt x="12902" y="6671"/>
                  </a:lnTo>
                  <a:lnTo>
                    <a:pt x="11497" y="7329"/>
                  </a:lnTo>
                  <a:lnTo>
                    <a:pt x="10093" y="8075"/>
                  </a:lnTo>
                  <a:lnTo>
                    <a:pt x="8733" y="8821"/>
                  </a:lnTo>
                  <a:lnTo>
                    <a:pt x="7417" y="9611"/>
                  </a:lnTo>
                  <a:lnTo>
                    <a:pt x="6100" y="10401"/>
                  </a:lnTo>
                  <a:lnTo>
                    <a:pt x="4784" y="11234"/>
                  </a:lnTo>
                  <a:lnTo>
                    <a:pt x="3511" y="12156"/>
                  </a:lnTo>
                  <a:lnTo>
                    <a:pt x="2282" y="13077"/>
                  </a:lnTo>
                  <a:lnTo>
                    <a:pt x="45" y="14701"/>
                  </a:lnTo>
                  <a:lnTo>
                    <a:pt x="1" y="14745"/>
                  </a:lnTo>
                  <a:lnTo>
                    <a:pt x="1" y="14789"/>
                  </a:lnTo>
                  <a:lnTo>
                    <a:pt x="1" y="14876"/>
                  </a:lnTo>
                  <a:lnTo>
                    <a:pt x="1" y="14920"/>
                  </a:lnTo>
                  <a:lnTo>
                    <a:pt x="88" y="14964"/>
                  </a:lnTo>
                  <a:lnTo>
                    <a:pt x="176" y="15008"/>
                  </a:lnTo>
                  <a:lnTo>
                    <a:pt x="264" y="14964"/>
                  </a:lnTo>
                  <a:lnTo>
                    <a:pt x="2502" y="13341"/>
                  </a:lnTo>
                  <a:lnTo>
                    <a:pt x="3731" y="12419"/>
                  </a:lnTo>
                  <a:lnTo>
                    <a:pt x="5003" y="11541"/>
                  </a:lnTo>
                  <a:lnTo>
                    <a:pt x="6276" y="10708"/>
                  </a:lnTo>
                  <a:lnTo>
                    <a:pt x="7592" y="9874"/>
                  </a:lnTo>
                  <a:lnTo>
                    <a:pt x="8952" y="9128"/>
                  </a:lnTo>
                  <a:lnTo>
                    <a:pt x="10313" y="8382"/>
                  </a:lnTo>
                  <a:lnTo>
                    <a:pt x="11673" y="7636"/>
                  </a:lnTo>
                  <a:lnTo>
                    <a:pt x="13033" y="6978"/>
                  </a:lnTo>
                  <a:lnTo>
                    <a:pt x="15885" y="5662"/>
                  </a:lnTo>
                  <a:lnTo>
                    <a:pt x="18694" y="4433"/>
                  </a:lnTo>
                  <a:lnTo>
                    <a:pt x="21546" y="3248"/>
                  </a:lnTo>
                  <a:lnTo>
                    <a:pt x="24398" y="2063"/>
                  </a:lnTo>
                  <a:lnTo>
                    <a:pt x="26197" y="1361"/>
                  </a:lnTo>
                  <a:lnTo>
                    <a:pt x="28611" y="308"/>
                  </a:lnTo>
                  <a:lnTo>
                    <a:pt x="28699" y="308"/>
                  </a:lnTo>
                  <a:lnTo>
                    <a:pt x="28699" y="220"/>
                  </a:lnTo>
                  <a:lnTo>
                    <a:pt x="28742" y="176"/>
                  </a:lnTo>
                  <a:lnTo>
                    <a:pt x="28699" y="89"/>
                  </a:lnTo>
                  <a:lnTo>
                    <a:pt x="28699" y="45"/>
                  </a:lnTo>
                  <a:lnTo>
                    <a:pt x="2861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0" name="Google Shape;930;p47"/>
            <p:cNvSpPr/>
            <p:nvPr/>
          </p:nvSpPr>
          <p:spPr>
            <a:xfrm>
              <a:off x="4627275" y="2549775"/>
              <a:ext cx="657125" cy="330225"/>
            </a:xfrm>
            <a:custGeom>
              <a:avLst/>
              <a:gdLst/>
              <a:ahLst/>
              <a:cxnLst/>
              <a:rect l="l" t="t" r="r" b="b"/>
              <a:pathLst>
                <a:path w="26285" h="13209" extrusionOk="0">
                  <a:moveTo>
                    <a:pt x="26021" y="1"/>
                  </a:moveTo>
                  <a:lnTo>
                    <a:pt x="21765" y="1756"/>
                  </a:lnTo>
                  <a:lnTo>
                    <a:pt x="19176" y="2809"/>
                  </a:lnTo>
                  <a:lnTo>
                    <a:pt x="16631" y="3862"/>
                  </a:lnTo>
                  <a:lnTo>
                    <a:pt x="14130" y="4959"/>
                  </a:lnTo>
                  <a:lnTo>
                    <a:pt x="11672" y="6100"/>
                  </a:lnTo>
                  <a:lnTo>
                    <a:pt x="9215" y="7329"/>
                  </a:lnTo>
                  <a:lnTo>
                    <a:pt x="6845" y="8557"/>
                  </a:lnTo>
                  <a:lnTo>
                    <a:pt x="4476" y="9918"/>
                  </a:lnTo>
                  <a:lnTo>
                    <a:pt x="3291" y="10620"/>
                  </a:lnTo>
                  <a:lnTo>
                    <a:pt x="2150" y="11366"/>
                  </a:lnTo>
                  <a:lnTo>
                    <a:pt x="88" y="12901"/>
                  </a:lnTo>
                  <a:lnTo>
                    <a:pt x="44" y="12945"/>
                  </a:lnTo>
                  <a:lnTo>
                    <a:pt x="0" y="13033"/>
                  </a:lnTo>
                  <a:lnTo>
                    <a:pt x="44" y="13077"/>
                  </a:lnTo>
                  <a:lnTo>
                    <a:pt x="44" y="13121"/>
                  </a:lnTo>
                  <a:lnTo>
                    <a:pt x="132" y="13209"/>
                  </a:lnTo>
                  <a:lnTo>
                    <a:pt x="176" y="13209"/>
                  </a:lnTo>
                  <a:lnTo>
                    <a:pt x="307" y="13165"/>
                  </a:lnTo>
                  <a:lnTo>
                    <a:pt x="2370" y="11629"/>
                  </a:lnTo>
                  <a:lnTo>
                    <a:pt x="3510" y="10927"/>
                  </a:lnTo>
                  <a:lnTo>
                    <a:pt x="4651" y="10225"/>
                  </a:lnTo>
                  <a:lnTo>
                    <a:pt x="7021" y="8864"/>
                  </a:lnTo>
                  <a:lnTo>
                    <a:pt x="9390" y="7636"/>
                  </a:lnTo>
                  <a:lnTo>
                    <a:pt x="11848" y="6407"/>
                  </a:lnTo>
                  <a:lnTo>
                    <a:pt x="14305" y="5266"/>
                  </a:lnTo>
                  <a:lnTo>
                    <a:pt x="16806" y="4169"/>
                  </a:lnTo>
                  <a:lnTo>
                    <a:pt x="19307" y="3116"/>
                  </a:lnTo>
                  <a:lnTo>
                    <a:pt x="21896" y="2063"/>
                  </a:lnTo>
                  <a:lnTo>
                    <a:pt x="26153" y="352"/>
                  </a:lnTo>
                  <a:lnTo>
                    <a:pt x="26241" y="308"/>
                  </a:lnTo>
                  <a:lnTo>
                    <a:pt x="26284" y="264"/>
                  </a:lnTo>
                  <a:lnTo>
                    <a:pt x="26284" y="176"/>
                  </a:lnTo>
                  <a:lnTo>
                    <a:pt x="26284" y="88"/>
                  </a:lnTo>
                  <a:lnTo>
                    <a:pt x="26241" y="44"/>
                  </a:lnTo>
                  <a:lnTo>
                    <a:pt x="261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1" name="Google Shape;931;p47"/>
            <p:cNvSpPr/>
            <p:nvPr/>
          </p:nvSpPr>
          <p:spPr>
            <a:xfrm>
              <a:off x="4752325" y="2525650"/>
              <a:ext cx="504650" cy="232575"/>
            </a:xfrm>
            <a:custGeom>
              <a:avLst/>
              <a:gdLst/>
              <a:ahLst/>
              <a:cxnLst/>
              <a:rect l="l" t="t" r="r" b="b"/>
              <a:pathLst>
                <a:path w="20186" h="9303" extrusionOk="0">
                  <a:moveTo>
                    <a:pt x="19966" y="0"/>
                  </a:moveTo>
                  <a:lnTo>
                    <a:pt x="15446" y="1843"/>
                  </a:lnTo>
                  <a:lnTo>
                    <a:pt x="12813" y="2896"/>
                  </a:lnTo>
                  <a:lnTo>
                    <a:pt x="8382" y="4871"/>
                  </a:lnTo>
                  <a:lnTo>
                    <a:pt x="6363" y="5792"/>
                  </a:lnTo>
                  <a:lnTo>
                    <a:pt x="4345" y="6758"/>
                  </a:lnTo>
                  <a:lnTo>
                    <a:pt x="88" y="8996"/>
                  </a:lnTo>
                  <a:lnTo>
                    <a:pt x="44" y="9040"/>
                  </a:lnTo>
                  <a:lnTo>
                    <a:pt x="0" y="9083"/>
                  </a:lnTo>
                  <a:lnTo>
                    <a:pt x="0" y="9127"/>
                  </a:lnTo>
                  <a:lnTo>
                    <a:pt x="0" y="9215"/>
                  </a:lnTo>
                  <a:lnTo>
                    <a:pt x="88" y="9303"/>
                  </a:lnTo>
                  <a:lnTo>
                    <a:pt x="220" y="9303"/>
                  </a:lnTo>
                  <a:lnTo>
                    <a:pt x="4520" y="7065"/>
                  </a:lnTo>
                  <a:lnTo>
                    <a:pt x="6495" y="6100"/>
                  </a:lnTo>
                  <a:lnTo>
                    <a:pt x="8513" y="5178"/>
                  </a:lnTo>
                  <a:lnTo>
                    <a:pt x="12945" y="3203"/>
                  </a:lnTo>
                  <a:lnTo>
                    <a:pt x="15578" y="2150"/>
                  </a:lnTo>
                  <a:lnTo>
                    <a:pt x="20098" y="307"/>
                  </a:lnTo>
                  <a:lnTo>
                    <a:pt x="20142" y="263"/>
                  </a:lnTo>
                  <a:lnTo>
                    <a:pt x="20185" y="220"/>
                  </a:lnTo>
                  <a:lnTo>
                    <a:pt x="20185" y="176"/>
                  </a:lnTo>
                  <a:lnTo>
                    <a:pt x="20185" y="88"/>
                  </a:lnTo>
                  <a:lnTo>
                    <a:pt x="20142" y="44"/>
                  </a:lnTo>
                  <a:lnTo>
                    <a:pt x="200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2" name="Google Shape;932;p47"/>
            <p:cNvSpPr/>
            <p:nvPr/>
          </p:nvSpPr>
          <p:spPr>
            <a:xfrm>
              <a:off x="4721600" y="2500400"/>
              <a:ext cx="509050" cy="235900"/>
            </a:xfrm>
            <a:custGeom>
              <a:avLst/>
              <a:gdLst/>
              <a:ahLst/>
              <a:cxnLst/>
              <a:rect l="l" t="t" r="r" b="b"/>
              <a:pathLst>
                <a:path w="20362" h="9436" extrusionOk="0">
                  <a:moveTo>
                    <a:pt x="20186" y="1"/>
                  </a:moveTo>
                  <a:lnTo>
                    <a:pt x="20098" y="45"/>
                  </a:lnTo>
                  <a:lnTo>
                    <a:pt x="18036" y="922"/>
                  </a:lnTo>
                  <a:lnTo>
                    <a:pt x="16193" y="1625"/>
                  </a:lnTo>
                  <a:lnTo>
                    <a:pt x="14262" y="2414"/>
                  </a:lnTo>
                  <a:lnTo>
                    <a:pt x="12287" y="3204"/>
                  </a:lnTo>
                  <a:lnTo>
                    <a:pt x="10313" y="4082"/>
                  </a:lnTo>
                  <a:lnTo>
                    <a:pt x="8250" y="5047"/>
                  </a:lnTo>
                  <a:lnTo>
                    <a:pt x="6144" y="6013"/>
                  </a:lnTo>
                  <a:lnTo>
                    <a:pt x="3994" y="7066"/>
                  </a:lnTo>
                  <a:lnTo>
                    <a:pt x="1800" y="8163"/>
                  </a:lnTo>
                  <a:lnTo>
                    <a:pt x="88" y="9128"/>
                  </a:lnTo>
                  <a:lnTo>
                    <a:pt x="45" y="9172"/>
                  </a:lnTo>
                  <a:lnTo>
                    <a:pt x="1" y="9216"/>
                  </a:lnTo>
                  <a:lnTo>
                    <a:pt x="1" y="9304"/>
                  </a:lnTo>
                  <a:lnTo>
                    <a:pt x="1" y="9347"/>
                  </a:lnTo>
                  <a:lnTo>
                    <a:pt x="88" y="9435"/>
                  </a:lnTo>
                  <a:lnTo>
                    <a:pt x="264" y="9435"/>
                  </a:lnTo>
                  <a:lnTo>
                    <a:pt x="1975" y="8470"/>
                  </a:lnTo>
                  <a:lnTo>
                    <a:pt x="4125" y="7373"/>
                  </a:lnTo>
                  <a:lnTo>
                    <a:pt x="6276" y="6364"/>
                  </a:lnTo>
                  <a:lnTo>
                    <a:pt x="8382" y="5354"/>
                  </a:lnTo>
                  <a:lnTo>
                    <a:pt x="10444" y="4433"/>
                  </a:lnTo>
                  <a:lnTo>
                    <a:pt x="12463" y="3555"/>
                  </a:lnTo>
                  <a:lnTo>
                    <a:pt x="14394" y="2722"/>
                  </a:lnTo>
                  <a:lnTo>
                    <a:pt x="16324" y="1932"/>
                  </a:lnTo>
                  <a:lnTo>
                    <a:pt x="18167" y="1230"/>
                  </a:lnTo>
                  <a:lnTo>
                    <a:pt x="20274" y="352"/>
                  </a:lnTo>
                  <a:lnTo>
                    <a:pt x="20317" y="308"/>
                  </a:lnTo>
                  <a:lnTo>
                    <a:pt x="20361" y="264"/>
                  </a:lnTo>
                  <a:lnTo>
                    <a:pt x="20361" y="176"/>
                  </a:lnTo>
                  <a:lnTo>
                    <a:pt x="20361" y="133"/>
                  </a:lnTo>
                  <a:lnTo>
                    <a:pt x="20317" y="45"/>
                  </a:lnTo>
                  <a:lnTo>
                    <a:pt x="2027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3" name="Google Shape;933;p47"/>
            <p:cNvSpPr/>
            <p:nvPr/>
          </p:nvSpPr>
          <p:spPr>
            <a:xfrm>
              <a:off x="4766575" y="2636450"/>
              <a:ext cx="66950" cy="38400"/>
            </a:xfrm>
            <a:custGeom>
              <a:avLst/>
              <a:gdLst/>
              <a:ahLst/>
              <a:cxnLst/>
              <a:rect l="l" t="t" r="r" b="b"/>
              <a:pathLst>
                <a:path w="2678" h="1536" extrusionOk="0">
                  <a:moveTo>
                    <a:pt x="2414" y="0"/>
                  </a:moveTo>
                  <a:lnTo>
                    <a:pt x="89" y="1185"/>
                  </a:lnTo>
                  <a:lnTo>
                    <a:pt x="1" y="1229"/>
                  </a:lnTo>
                  <a:lnTo>
                    <a:pt x="1" y="1273"/>
                  </a:lnTo>
                  <a:lnTo>
                    <a:pt x="1" y="1360"/>
                  </a:lnTo>
                  <a:lnTo>
                    <a:pt x="1" y="1404"/>
                  </a:lnTo>
                  <a:lnTo>
                    <a:pt x="45" y="1492"/>
                  </a:lnTo>
                  <a:lnTo>
                    <a:pt x="176" y="1536"/>
                  </a:lnTo>
                  <a:lnTo>
                    <a:pt x="220" y="1492"/>
                  </a:lnTo>
                  <a:lnTo>
                    <a:pt x="2590" y="307"/>
                  </a:lnTo>
                  <a:lnTo>
                    <a:pt x="2634" y="263"/>
                  </a:lnTo>
                  <a:lnTo>
                    <a:pt x="2678" y="220"/>
                  </a:lnTo>
                  <a:lnTo>
                    <a:pt x="2678" y="132"/>
                  </a:lnTo>
                  <a:lnTo>
                    <a:pt x="2678" y="88"/>
                  </a:lnTo>
                  <a:lnTo>
                    <a:pt x="2634" y="44"/>
                  </a:lnTo>
                  <a:lnTo>
                    <a:pt x="254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4" name="Google Shape;934;p47"/>
            <p:cNvSpPr/>
            <p:nvPr/>
          </p:nvSpPr>
          <p:spPr>
            <a:xfrm>
              <a:off x="4492325" y="2749425"/>
              <a:ext cx="69150" cy="48300"/>
            </a:xfrm>
            <a:custGeom>
              <a:avLst/>
              <a:gdLst/>
              <a:ahLst/>
              <a:cxnLst/>
              <a:rect l="l" t="t" r="r" b="b"/>
              <a:pathLst>
                <a:path w="2766" h="1932" extrusionOk="0">
                  <a:moveTo>
                    <a:pt x="2546" y="1"/>
                  </a:moveTo>
                  <a:lnTo>
                    <a:pt x="2502" y="45"/>
                  </a:lnTo>
                  <a:lnTo>
                    <a:pt x="45" y="1624"/>
                  </a:lnTo>
                  <a:lnTo>
                    <a:pt x="1" y="1668"/>
                  </a:lnTo>
                  <a:lnTo>
                    <a:pt x="1" y="1712"/>
                  </a:lnTo>
                  <a:lnTo>
                    <a:pt x="1" y="1800"/>
                  </a:lnTo>
                  <a:lnTo>
                    <a:pt x="1" y="1844"/>
                  </a:lnTo>
                  <a:lnTo>
                    <a:pt x="88" y="1888"/>
                  </a:lnTo>
                  <a:lnTo>
                    <a:pt x="176" y="1932"/>
                  </a:lnTo>
                  <a:lnTo>
                    <a:pt x="264" y="1888"/>
                  </a:lnTo>
                  <a:lnTo>
                    <a:pt x="2677" y="352"/>
                  </a:lnTo>
                  <a:lnTo>
                    <a:pt x="2721" y="308"/>
                  </a:lnTo>
                  <a:lnTo>
                    <a:pt x="2765" y="220"/>
                  </a:lnTo>
                  <a:lnTo>
                    <a:pt x="2765" y="176"/>
                  </a:lnTo>
                  <a:lnTo>
                    <a:pt x="2721" y="89"/>
                  </a:lnTo>
                  <a:lnTo>
                    <a:pt x="2677" y="45"/>
                  </a:lnTo>
                  <a:lnTo>
                    <a:pt x="263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5" name="Google Shape;935;p47"/>
            <p:cNvSpPr/>
            <p:nvPr/>
          </p:nvSpPr>
          <p:spPr>
            <a:xfrm>
              <a:off x="4584475" y="2661675"/>
              <a:ext cx="72425" cy="46100"/>
            </a:xfrm>
            <a:custGeom>
              <a:avLst/>
              <a:gdLst/>
              <a:ahLst/>
              <a:cxnLst/>
              <a:rect l="l" t="t" r="r" b="b"/>
              <a:pathLst>
                <a:path w="2897" h="1844" extrusionOk="0">
                  <a:moveTo>
                    <a:pt x="2677" y="0"/>
                  </a:moveTo>
                  <a:lnTo>
                    <a:pt x="2633" y="44"/>
                  </a:lnTo>
                  <a:lnTo>
                    <a:pt x="88" y="1536"/>
                  </a:lnTo>
                  <a:lnTo>
                    <a:pt x="45" y="1580"/>
                  </a:lnTo>
                  <a:lnTo>
                    <a:pt x="1" y="1624"/>
                  </a:lnTo>
                  <a:lnTo>
                    <a:pt x="1" y="1712"/>
                  </a:lnTo>
                  <a:lnTo>
                    <a:pt x="1" y="1756"/>
                  </a:lnTo>
                  <a:lnTo>
                    <a:pt x="88" y="1843"/>
                  </a:lnTo>
                  <a:lnTo>
                    <a:pt x="264" y="1843"/>
                  </a:lnTo>
                  <a:lnTo>
                    <a:pt x="2809" y="351"/>
                  </a:lnTo>
                  <a:lnTo>
                    <a:pt x="2853" y="308"/>
                  </a:lnTo>
                  <a:lnTo>
                    <a:pt x="2897" y="220"/>
                  </a:lnTo>
                  <a:lnTo>
                    <a:pt x="2897" y="176"/>
                  </a:lnTo>
                  <a:lnTo>
                    <a:pt x="2853" y="88"/>
                  </a:lnTo>
                  <a:lnTo>
                    <a:pt x="2809" y="44"/>
                  </a:lnTo>
                  <a:lnTo>
                    <a:pt x="27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6" name="Google Shape;936;p47"/>
            <p:cNvSpPr/>
            <p:nvPr/>
          </p:nvSpPr>
          <p:spPr>
            <a:xfrm>
              <a:off x="5248175" y="2451050"/>
              <a:ext cx="158000" cy="83400"/>
            </a:xfrm>
            <a:custGeom>
              <a:avLst/>
              <a:gdLst/>
              <a:ahLst/>
              <a:cxnLst/>
              <a:rect l="l" t="t" r="r" b="b"/>
              <a:pathLst>
                <a:path w="6320" h="3336" extrusionOk="0">
                  <a:moveTo>
                    <a:pt x="6144" y="0"/>
                  </a:moveTo>
                  <a:lnTo>
                    <a:pt x="6056" y="44"/>
                  </a:lnTo>
                  <a:lnTo>
                    <a:pt x="3335" y="1492"/>
                  </a:lnTo>
                  <a:lnTo>
                    <a:pt x="132" y="2984"/>
                  </a:lnTo>
                  <a:lnTo>
                    <a:pt x="44" y="3028"/>
                  </a:lnTo>
                  <a:lnTo>
                    <a:pt x="44" y="3072"/>
                  </a:lnTo>
                  <a:lnTo>
                    <a:pt x="0" y="3160"/>
                  </a:lnTo>
                  <a:lnTo>
                    <a:pt x="44" y="3204"/>
                  </a:lnTo>
                  <a:lnTo>
                    <a:pt x="88" y="3291"/>
                  </a:lnTo>
                  <a:lnTo>
                    <a:pt x="176" y="3335"/>
                  </a:lnTo>
                  <a:lnTo>
                    <a:pt x="264" y="3291"/>
                  </a:lnTo>
                  <a:lnTo>
                    <a:pt x="3467" y="1799"/>
                  </a:lnTo>
                  <a:lnTo>
                    <a:pt x="6231" y="351"/>
                  </a:lnTo>
                  <a:lnTo>
                    <a:pt x="6275" y="308"/>
                  </a:lnTo>
                  <a:lnTo>
                    <a:pt x="6319" y="264"/>
                  </a:lnTo>
                  <a:lnTo>
                    <a:pt x="6319" y="176"/>
                  </a:lnTo>
                  <a:lnTo>
                    <a:pt x="6275" y="132"/>
                  </a:lnTo>
                  <a:lnTo>
                    <a:pt x="6231" y="44"/>
                  </a:lnTo>
                  <a:lnTo>
                    <a:pt x="6188" y="44"/>
                  </a:lnTo>
                  <a:lnTo>
                    <a:pt x="61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7" name="Google Shape;937;p47"/>
            <p:cNvSpPr/>
            <p:nvPr/>
          </p:nvSpPr>
          <p:spPr>
            <a:xfrm>
              <a:off x="5221850" y="2453250"/>
              <a:ext cx="110825" cy="55950"/>
            </a:xfrm>
            <a:custGeom>
              <a:avLst/>
              <a:gdLst/>
              <a:ahLst/>
              <a:cxnLst/>
              <a:rect l="l" t="t" r="r" b="b"/>
              <a:pathLst>
                <a:path w="4433" h="2238" extrusionOk="0">
                  <a:moveTo>
                    <a:pt x="4169" y="0"/>
                  </a:moveTo>
                  <a:lnTo>
                    <a:pt x="2107" y="1009"/>
                  </a:lnTo>
                  <a:lnTo>
                    <a:pt x="88" y="1931"/>
                  </a:lnTo>
                  <a:lnTo>
                    <a:pt x="44" y="1931"/>
                  </a:lnTo>
                  <a:lnTo>
                    <a:pt x="0" y="2019"/>
                  </a:lnTo>
                  <a:lnTo>
                    <a:pt x="0" y="2062"/>
                  </a:lnTo>
                  <a:lnTo>
                    <a:pt x="0" y="2150"/>
                  </a:lnTo>
                  <a:lnTo>
                    <a:pt x="88" y="2238"/>
                  </a:lnTo>
                  <a:lnTo>
                    <a:pt x="264" y="2238"/>
                  </a:lnTo>
                  <a:lnTo>
                    <a:pt x="2238" y="1317"/>
                  </a:lnTo>
                  <a:lnTo>
                    <a:pt x="4344" y="351"/>
                  </a:lnTo>
                  <a:lnTo>
                    <a:pt x="4388" y="307"/>
                  </a:lnTo>
                  <a:lnTo>
                    <a:pt x="4432" y="220"/>
                  </a:lnTo>
                  <a:lnTo>
                    <a:pt x="4432" y="176"/>
                  </a:lnTo>
                  <a:lnTo>
                    <a:pt x="4432" y="88"/>
                  </a:lnTo>
                  <a:lnTo>
                    <a:pt x="4388" y="44"/>
                  </a:lnTo>
                  <a:lnTo>
                    <a:pt x="430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47"/>
            <p:cNvSpPr/>
            <p:nvPr/>
          </p:nvSpPr>
          <p:spPr>
            <a:xfrm>
              <a:off x="2583525" y="3619350"/>
              <a:ext cx="11000" cy="43925"/>
            </a:xfrm>
            <a:custGeom>
              <a:avLst/>
              <a:gdLst/>
              <a:ahLst/>
              <a:cxnLst/>
              <a:rect l="l" t="t" r="r" b="b"/>
              <a:pathLst>
                <a:path w="440" h="1757" extrusionOk="0">
                  <a:moveTo>
                    <a:pt x="220" y="1"/>
                  </a:moveTo>
                  <a:lnTo>
                    <a:pt x="176" y="45"/>
                  </a:lnTo>
                  <a:lnTo>
                    <a:pt x="132" y="89"/>
                  </a:lnTo>
                  <a:lnTo>
                    <a:pt x="88" y="176"/>
                  </a:lnTo>
                  <a:lnTo>
                    <a:pt x="1" y="1581"/>
                  </a:lnTo>
                  <a:lnTo>
                    <a:pt x="1" y="1624"/>
                  </a:lnTo>
                  <a:lnTo>
                    <a:pt x="44" y="1668"/>
                  </a:lnTo>
                  <a:lnTo>
                    <a:pt x="88" y="1712"/>
                  </a:lnTo>
                  <a:lnTo>
                    <a:pt x="176" y="1756"/>
                  </a:lnTo>
                  <a:lnTo>
                    <a:pt x="308" y="1712"/>
                  </a:lnTo>
                  <a:lnTo>
                    <a:pt x="352" y="1581"/>
                  </a:lnTo>
                  <a:lnTo>
                    <a:pt x="439" y="176"/>
                  </a:lnTo>
                  <a:lnTo>
                    <a:pt x="439" y="133"/>
                  </a:lnTo>
                  <a:lnTo>
                    <a:pt x="395" y="45"/>
                  </a:lnTo>
                  <a:lnTo>
                    <a:pt x="35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9" name="Google Shape;939;p47"/>
            <p:cNvSpPr/>
            <p:nvPr/>
          </p:nvSpPr>
          <p:spPr>
            <a:xfrm>
              <a:off x="2531975" y="3816825"/>
              <a:ext cx="28550" cy="37325"/>
            </a:xfrm>
            <a:custGeom>
              <a:avLst/>
              <a:gdLst/>
              <a:ahLst/>
              <a:cxnLst/>
              <a:rect l="l" t="t" r="r" b="b"/>
              <a:pathLst>
                <a:path w="1142" h="1493" extrusionOk="0">
                  <a:moveTo>
                    <a:pt x="922" y="0"/>
                  </a:moveTo>
                  <a:lnTo>
                    <a:pt x="878" y="44"/>
                  </a:lnTo>
                  <a:lnTo>
                    <a:pt x="834" y="88"/>
                  </a:lnTo>
                  <a:lnTo>
                    <a:pt x="0" y="1229"/>
                  </a:lnTo>
                  <a:lnTo>
                    <a:pt x="0" y="1317"/>
                  </a:lnTo>
                  <a:lnTo>
                    <a:pt x="0" y="1361"/>
                  </a:lnTo>
                  <a:lnTo>
                    <a:pt x="0" y="1448"/>
                  </a:lnTo>
                  <a:lnTo>
                    <a:pt x="44" y="1492"/>
                  </a:lnTo>
                  <a:lnTo>
                    <a:pt x="263" y="1492"/>
                  </a:lnTo>
                  <a:lnTo>
                    <a:pt x="307" y="1448"/>
                  </a:lnTo>
                  <a:lnTo>
                    <a:pt x="1097" y="308"/>
                  </a:lnTo>
                  <a:lnTo>
                    <a:pt x="1141" y="220"/>
                  </a:lnTo>
                  <a:lnTo>
                    <a:pt x="1141" y="176"/>
                  </a:lnTo>
                  <a:lnTo>
                    <a:pt x="1097" y="88"/>
                  </a:lnTo>
                  <a:lnTo>
                    <a:pt x="1053" y="44"/>
                  </a:lnTo>
                  <a:lnTo>
                    <a:pt x="10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0" name="Google Shape;940;p47"/>
            <p:cNvSpPr/>
            <p:nvPr/>
          </p:nvSpPr>
          <p:spPr>
            <a:xfrm>
              <a:off x="2790850" y="3734550"/>
              <a:ext cx="36250" cy="30725"/>
            </a:xfrm>
            <a:custGeom>
              <a:avLst/>
              <a:gdLst/>
              <a:ahLst/>
              <a:cxnLst/>
              <a:rect l="l" t="t" r="r" b="b"/>
              <a:pathLst>
                <a:path w="1450" h="1229" extrusionOk="0">
                  <a:moveTo>
                    <a:pt x="177" y="0"/>
                  </a:moveTo>
                  <a:lnTo>
                    <a:pt x="89" y="44"/>
                  </a:lnTo>
                  <a:lnTo>
                    <a:pt x="45" y="88"/>
                  </a:lnTo>
                  <a:lnTo>
                    <a:pt x="1" y="132"/>
                  </a:lnTo>
                  <a:lnTo>
                    <a:pt x="1" y="220"/>
                  </a:lnTo>
                  <a:lnTo>
                    <a:pt x="45" y="264"/>
                  </a:lnTo>
                  <a:lnTo>
                    <a:pt x="89" y="307"/>
                  </a:lnTo>
                  <a:lnTo>
                    <a:pt x="1186" y="1185"/>
                  </a:lnTo>
                  <a:lnTo>
                    <a:pt x="1274" y="1229"/>
                  </a:lnTo>
                  <a:lnTo>
                    <a:pt x="1361" y="1229"/>
                  </a:lnTo>
                  <a:lnTo>
                    <a:pt x="1405" y="1185"/>
                  </a:lnTo>
                  <a:lnTo>
                    <a:pt x="1449" y="1097"/>
                  </a:lnTo>
                  <a:lnTo>
                    <a:pt x="1449" y="1053"/>
                  </a:lnTo>
                  <a:lnTo>
                    <a:pt x="1449" y="966"/>
                  </a:lnTo>
                  <a:lnTo>
                    <a:pt x="1405" y="922"/>
                  </a:lnTo>
                  <a:lnTo>
                    <a:pt x="308"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47"/>
            <p:cNvSpPr/>
            <p:nvPr/>
          </p:nvSpPr>
          <p:spPr>
            <a:xfrm>
              <a:off x="2285150" y="4725150"/>
              <a:ext cx="47175" cy="14275"/>
            </a:xfrm>
            <a:custGeom>
              <a:avLst/>
              <a:gdLst/>
              <a:ahLst/>
              <a:cxnLst/>
              <a:rect l="l" t="t" r="r" b="b"/>
              <a:pathLst>
                <a:path w="1887" h="571" extrusionOk="0">
                  <a:moveTo>
                    <a:pt x="1668" y="0"/>
                  </a:moveTo>
                  <a:lnTo>
                    <a:pt x="132" y="220"/>
                  </a:lnTo>
                  <a:lnTo>
                    <a:pt x="88" y="220"/>
                  </a:lnTo>
                  <a:lnTo>
                    <a:pt x="0" y="264"/>
                  </a:lnTo>
                  <a:lnTo>
                    <a:pt x="0" y="351"/>
                  </a:lnTo>
                  <a:lnTo>
                    <a:pt x="0" y="395"/>
                  </a:lnTo>
                  <a:lnTo>
                    <a:pt x="44" y="527"/>
                  </a:lnTo>
                  <a:lnTo>
                    <a:pt x="176" y="571"/>
                  </a:lnTo>
                  <a:lnTo>
                    <a:pt x="1711" y="351"/>
                  </a:lnTo>
                  <a:lnTo>
                    <a:pt x="1799" y="351"/>
                  </a:lnTo>
                  <a:lnTo>
                    <a:pt x="1843" y="307"/>
                  </a:lnTo>
                  <a:lnTo>
                    <a:pt x="1887" y="220"/>
                  </a:lnTo>
                  <a:lnTo>
                    <a:pt x="1887" y="176"/>
                  </a:lnTo>
                  <a:lnTo>
                    <a:pt x="1843" y="88"/>
                  </a:lnTo>
                  <a:lnTo>
                    <a:pt x="1799" y="44"/>
                  </a:lnTo>
                  <a:lnTo>
                    <a:pt x="175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2" name="Google Shape;942;p47"/>
            <p:cNvSpPr/>
            <p:nvPr/>
          </p:nvSpPr>
          <p:spPr>
            <a:xfrm>
              <a:off x="2232475" y="4129475"/>
              <a:ext cx="879825" cy="325825"/>
            </a:xfrm>
            <a:custGeom>
              <a:avLst/>
              <a:gdLst/>
              <a:ahLst/>
              <a:cxnLst/>
              <a:rect l="l" t="t" r="r" b="b"/>
              <a:pathLst>
                <a:path w="35193" h="13033" extrusionOk="0">
                  <a:moveTo>
                    <a:pt x="23828" y="0"/>
                  </a:moveTo>
                  <a:lnTo>
                    <a:pt x="22424" y="44"/>
                  </a:lnTo>
                  <a:lnTo>
                    <a:pt x="22336" y="44"/>
                  </a:lnTo>
                  <a:lnTo>
                    <a:pt x="21809" y="220"/>
                  </a:lnTo>
                  <a:lnTo>
                    <a:pt x="21766" y="220"/>
                  </a:lnTo>
                  <a:lnTo>
                    <a:pt x="20537" y="1317"/>
                  </a:lnTo>
                  <a:lnTo>
                    <a:pt x="19703" y="1931"/>
                  </a:lnTo>
                  <a:lnTo>
                    <a:pt x="19045" y="2501"/>
                  </a:lnTo>
                  <a:lnTo>
                    <a:pt x="17948" y="3423"/>
                  </a:lnTo>
                  <a:lnTo>
                    <a:pt x="17377" y="3906"/>
                  </a:lnTo>
                  <a:lnTo>
                    <a:pt x="16851" y="4344"/>
                  </a:lnTo>
                  <a:lnTo>
                    <a:pt x="16324" y="4695"/>
                  </a:lnTo>
                  <a:lnTo>
                    <a:pt x="15754" y="5003"/>
                  </a:lnTo>
                  <a:lnTo>
                    <a:pt x="15052" y="5266"/>
                  </a:lnTo>
                  <a:lnTo>
                    <a:pt x="14174" y="5485"/>
                  </a:lnTo>
                  <a:lnTo>
                    <a:pt x="13077" y="5749"/>
                  </a:lnTo>
                  <a:lnTo>
                    <a:pt x="11673" y="5968"/>
                  </a:lnTo>
                  <a:lnTo>
                    <a:pt x="11629" y="6012"/>
                  </a:lnTo>
                  <a:lnTo>
                    <a:pt x="10269" y="6626"/>
                  </a:lnTo>
                  <a:lnTo>
                    <a:pt x="10225" y="6670"/>
                  </a:lnTo>
                  <a:lnTo>
                    <a:pt x="9611" y="7240"/>
                  </a:lnTo>
                  <a:lnTo>
                    <a:pt x="9567" y="7284"/>
                  </a:lnTo>
                  <a:lnTo>
                    <a:pt x="8163" y="10093"/>
                  </a:lnTo>
                  <a:lnTo>
                    <a:pt x="7022" y="11541"/>
                  </a:lnTo>
                  <a:lnTo>
                    <a:pt x="5705" y="12506"/>
                  </a:lnTo>
                  <a:lnTo>
                    <a:pt x="5091" y="12682"/>
                  </a:lnTo>
                  <a:lnTo>
                    <a:pt x="3906" y="12506"/>
                  </a:lnTo>
                  <a:lnTo>
                    <a:pt x="1537" y="11848"/>
                  </a:lnTo>
                  <a:lnTo>
                    <a:pt x="264" y="11365"/>
                  </a:lnTo>
                  <a:lnTo>
                    <a:pt x="89" y="11365"/>
                  </a:lnTo>
                  <a:lnTo>
                    <a:pt x="45" y="11409"/>
                  </a:lnTo>
                  <a:lnTo>
                    <a:pt x="1" y="11497"/>
                  </a:lnTo>
                  <a:lnTo>
                    <a:pt x="1" y="11541"/>
                  </a:lnTo>
                  <a:lnTo>
                    <a:pt x="45" y="11629"/>
                  </a:lnTo>
                  <a:lnTo>
                    <a:pt x="45" y="11672"/>
                  </a:lnTo>
                  <a:lnTo>
                    <a:pt x="132" y="11716"/>
                  </a:lnTo>
                  <a:lnTo>
                    <a:pt x="1449" y="12155"/>
                  </a:lnTo>
                  <a:lnTo>
                    <a:pt x="3818" y="12857"/>
                  </a:lnTo>
                  <a:lnTo>
                    <a:pt x="3862" y="12857"/>
                  </a:lnTo>
                  <a:lnTo>
                    <a:pt x="5091" y="13033"/>
                  </a:lnTo>
                  <a:lnTo>
                    <a:pt x="5135" y="13033"/>
                  </a:lnTo>
                  <a:lnTo>
                    <a:pt x="5837" y="12857"/>
                  </a:lnTo>
                  <a:lnTo>
                    <a:pt x="5881" y="12813"/>
                  </a:lnTo>
                  <a:lnTo>
                    <a:pt x="7241" y="11804"/>
                  </a:lnTo>
                  <a:lnTo>
                    <a:pt x="7285" y="11760"/>
                  </a:lnTo>
                  <a:lnTo>
                    <a:pt x="8426" y="10312"/>
                  </a:lnTo>
                  <a:lnTo>
                    <a:pt x="8470" y="10268"/>
                  </a:lnTo>
                  <a:lnTo>
                    <a:pt x="9874" y="7504"/>
                  </a:lnTo>
                  <a:lnTo>
                    <a:pt x="10444" y="6933"/>
                  </a:lnTo>
                  <a:lnTo>
                    <a:pt x="11761" y="6319"/>
                  </a:lnTo>
                  <a:lnTo>
                    <a:pt x="13165" y="6056"/>
                  </a:lnTo>
                  <a:lnTo>
                    <a:pt x="14306" y="5836"/>
                  </a:lnTo>
                  <a:lnTo>
                    <a:pt x="15227" y="5573"/>
                  </a:lnTo>
                  <a:lnTo>
                    <a:pt x="15929" y="5266"/>
                  </a:lnTo>
                  <a:lnTo>
                    <a:pt x="16544" y="4959"/>
                  </a:lnTo>
                  <a:lnTo>
                    <a:pt x="17070" y="4608"/>
                  </a:lnTo>
                  <a:lnTo>
                    <a:pt x="17597" y="4213"/>
                  </a:lnTo>
                  <a:lnTo>
                    <a:pt x="18167" y="3686"/>
                  </a:lnTo>
                  <a:lnTo>
                    <a:pt x="19264" y="2765"/>
                  </a:lnTo>
                  <a:lnTo>
                    <a:pt x="19923" y="2194"/>
                  </a:lnTo>
                  <a:lnTo>
                    <a:pt x="20756" y="1580"/>
                  </a:lnTo>
                  <a:lnTo>
                    <a:pt x="21941" y="527"/>
                  </a:lnTo>
                  <a:lnTo>
                    <a:pt x="22424" y="395"/>
                  </a:lnTo>
                  <a:lnTo>
                    <a:pt x="23784" y="351"/>
                  </a:lnTo>
                  <a:lnTo>
                    <a:pt x="25144" y="351"/>
                  </a:lnTo>
                  <a:lnTo>
                    <a:pt x="26461" y="395"/>
                  </a:lnTo>
                  <a:lnTo>
                    <a:pt x="27733" y="527"/>
                  </a:lnTo>
                  <a:lnTo>
                    <a:pt x="28348" y="615"/>
                  </a:lnTo>
                  <a:lnTo>
                    <a:pt x="28962" y="746"/>
                  </a:lnTo>
                  <a:lnTo>
                    <a:pt x="29576" y="878"/>
                  </a:lnTo>
                  <a:lnTo>
                    <a:pt x="30191" y="1097"/>
                  </a:lnTo>
                  <a:lnTo>
                    <a:pt x="30805" y="1317"/>
                  </a:lnTo>
                  <a:lnTo>
                    <a:pt x="31419" y="1580"/>
                  </a:lnTo>
                  <a:lnTo>
                    <a:pt x="32034" y="1887"/>
                  </a:lnTo>
                  <a:lnTo>
                    <a:pt x="32648" y="2238"/>
                  </a:lnTo>
                  <a:lnTo>
                    <a:pt x="34271" y="3291"/>
                  </a:lnTo>
                  <a:lnTo>
                    <a:pt x="34886" y="3949"/>
                  </a:lnTo>
                  <a:lnTo>
                    <a:pt x="34930" y="3993"/>
                  </a:lnTo>
                  <a:lnTo>
                    <a:pt x="35017" y="4037"/>
                  </a:lnTo>
                  <a:lnTo>
                    <a:pt x="35061" y="3993"/>
                  </a:lnTo>
                  <a:lnTo>
                    <a:pt x="35105" y="3993"/>
                  </a:lnTo>
                  <a:lnTo>
                    <a:pt x="35149" y="3906"/>
                  </a:lnTo>
                  <a:lnTo>
                    <a:pt x="35193" y="3862"/>
                  </a:lnTo>
                  <a:lnTo>
                    <a:pt x="35193" y="3774"/>
                  </a:lnTo>
                  <a:lnTo>
                    <a:pt x="35149" y="3730"/>
                  </a:lnTo>
                  <a:lnTo>
                    <a:pt x="34491" y="3028"/>
                  </a:lnTo>
                  <a:lnTo>
                    <a:pt x="32823" y="1931"/>
                  </a:lnTo>
                  <a:lnTo>
                    <a:pt x="32209" y="1580"/>
                  </a:lnTo>
                  <a:lnTo>
                    <a:pt x="31595" y="1273"/>
                  </a:lnTo>
                  <a:lnTo>
                    <a:pt x="30980" y="966"/>
                  </a:lnTo>
                  <a:lnTo>
                    <a:pt x="30322" y="746"/>
                  </a:lnTo>
                  <a:lnTo>
                    <a:pt x="29708" y="571"/>
                  </a:lnTo>
                  <a:lnTo>
                    <a:pt x="29094" y="395"/>
                  </a:lnTo>
                  <a:lnTo>
                    <a:pt x="28435" y="264"/>
                  </a:lnTo>
                  <a:lnTo>
                    <a:pt x="27821" y="176"/>
                  </a:lnTo>
                  <a:lnTo>
                    <a:pt x="26505" y="44"/>
                  </a:lnTo>
                  <a:lnTo>
                    <a:pt x="251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3" name="Google Shape;943;p47"/>
            <p:cNvSpPr/>
            <p:nvPr/>
          </p:nvSpPr>
          <p:spPr>
            <a:xfrm>
              <a:off x="2228100" y="4100950"/>
              <a:ext cx="934675" cy="336800"/>
            </a:xfrm>
            <a:custGeom>
              <a:avLst/>
              <a:gdLst/>
              <a:ahLst/>
              <a:cxnLst/>
              <a:rect l="l" t="t" r="r" b="b"/>
              <a:pathLst>
                <a:path w="37387" h="13472" extrusionOk="0">
                  <a:moveTo>
                    <a:pt x="29707" y="0"/>
                  </a:moveTo>
                  <a:lnTo>
                    <a:pt x="25539" y="44"/>
                  </a:lnTo>
                  <a:lnTo>
                    <a:pt x="22204" y="176"/>
                  </a:lnTo>
                  <a:lnTo>
                    <a:pt x="22160" y="176"/>
                  </a:lnTo>
                  <a:lnTo>
                    <a:pt x="21370" y="571"/>
                  </a:lnTo>
                  <a:lnTo>
                    <a:pt x="21282" y="615"/>
                  </a:lnTo>
                  <a:lnTo>
                    <a:pt x="20010" y="2063"/>
                  </a:lnTo>
                  <a:lnTo>
                    <a:pt x="18167" y="3599"/>
                  </a:lnTo>
                  <a:lnTo>
                    <a:pt x="16368" y="5090"/>
                  </a:lnTo>
                  <a:lnTo>
                    <a:pt x="15183" y="5573"/>
                  </a:lnTo>
                  <a:lnTo>
                    <a:pt x="14569" y="5793"/>
                  </a:lnTo>
                  <a:lnTo>
                    <a:pt x="13998" y="5924"/>
                  </a:lnTo>
                  <a:lnTo>
                    <a:pt x="12857" y="6144"/>
                  </a:lnTo>
                  <a:lnTo>
                    <a:pt x="12243" y="6231"/>
                  </a:lnTo>
                  <a:lnTo>
                    <a:pt x="11629" y="6363"/>
                  </a:lnTo>
                  <a:lnTo>
                    <a:pt x="11058" y="6539"/>
                  </a:lnTo>
                  <a:lnTo>
                    <a:pt x="10488" y="6758"/>
                  </a:lnTo>
                  <a:lnTo>
                    <a:pt x="10224" y="6890"/>
                  </a:lnTo>
                  <a:lnTo>
                    <a:pt x="9961" y="7065"/>
                  </a:lnTo>
                  <a:lnTo>
                    <a:pt x="9698" y="7284"/>
                  </a:lnTo>
                  <a:lnTo>
                    <a:pt x="9478" y="7504"/>
                  </a:lnTo>
                  <a:lnTo>
                    <a:pt x="9259" y="7767"/>
                  </a:lnTo>
                  <a:lnTo>
                    <a:pt x="8996" y="8118"/>
                  </a:lnTo>
                  <a:lnTo>
                    <a:pt x="8820" y="8469"/>
                  </a:lnTo>
                  <a:lnTo>
                    <a:pt x="8601" y="8820"/>
                  </a:lnTo>
                  <a:lnTo>
                    <a:pt x="6802" y="12506"/>
                  </a:lnTo>
                  <a:lnTo>
                    <a:pt x="5968" y="12813"/>
                  </a:lnTo>
                  <a:lnTo>
                    <a:pt x="4608" y="13121"/>
                  </a:lnTo>
                  <a:lnTo>
                    <a:pt x="3906" y="12989"/>
                  </a:lnTo>
                  <a:lnTo>
                    <a:pt x="1712" y="12155"/>
                  </a:lnTo>
                  <a:lnTo>
                    <a:pt x="220" y="11585"/>
                  </a:lnTo>
                  <a:lnTo>
                    <a:pt x="88" y="11585"/>
                  </a:lnTo>
                  <a:lnTo>
                    <a:pt x="44" y="11629"/>
                  </a:lnTo>
                  <a:lnTo>
                    <a:pt x="0" y="11716"/>
                  </a:lnTo>
                  <a:lnTo>
                    <a:pt x="0" y="11760"/>
                  </a:lnTo>
                  <a:lnTo>
                    <a:pt x="0" y="11848"/>
                  </a:lnTo>
                  <a:lnTo>
                    <a:pt x="44" y="11892"/>
                  </a:lnTo>
                  <a:lnTo>
                    <a:pt x="88" y="11936"/>
                  </a:lnTo>
                  <a:lnTo>
                    <a:pt x="1580" y="12506"/>
                  </a:lnTo>
                  <a:lnTo>
                    <a:pt x="3818" y="13296"/>
                  </a:lnTo>
                  <a:lnTo>
                    <a:pt x="4564" y="13472"/>
                  </a:lnTo>
                  <a:lnTo>
                    <a:pt x="4652" y="13472"/>
                  </a:lnTo>
                  <a:lnTo>
                    <a:pt x="6100" y="13121"/>
                  </a:lnTo>
                  <a:lnTo>
                    <a:pt x="6977" y="12813"/>
                  </a:lnTo>
                  <a:lnTo>
                    <a:pt x="7065" y="12726"/>
                  </a:lnTo>
                  <a:lnTo>
                    <a:pt x="8908" y="8996"/>
                  </a:lnTo>
                  <a:lnTo>
                    <a:pt x="9084" y="8645"/>
                  </a:lnTo>
                  <a:lnTo>
                    <a:pt x="9303" y="8294"/>
                  </a:lnTo>
                  <a:lnTo>
                    <a:pt x="9522" y="8030"/>
                  </a:lnTo>
                  <a:lnTo>
                    <a:pt x="9742" y="7767"/>
                  </a:lnTo>
                  <a:lnTo>
                    <a:pt x="9961" y="7548"/>
                  </a:lnTo>
                  <a:lnTo>
                    <a:pt x="10181" y="7372"/>
                  </a:lnTo>
                  <a:lnTo>
                    <a:pt x="10663" y="7065"/>
                  </a:lnTo>
                  <a:lnTo>
                    <a:pt x="11190" y="6846"/>
                  </a:lnTo>
                  <a:lnTo>
                    <a:pt x="11716" y="6670"/>
                  </a:lnTo>
                  <a:lnTo>
                    <a:pt x="12287" y="6582"/>
                  </a:lnTo>
                  <a:lnTo>
                    <a:pt x="12901" y="6495"/>
                  </a:lnTo>
                  <a:lnTo>
                    <a:pt x="14086" y="6275"/>
                  </a:lnTo>
                  <a:lnTo>
                    <a:pt x="14700" y="6144"/>
                  </a:lnTo>
                  <a:lnTo>
                    <a:pt x="15315" y="5924"/>
                  </a:lnTo>
                  <a:lnTo>
                    <a:pt x="16499" y="5398"/>
                  </a:lnTo>
                  <a:lnTo>
                    <a:pt x="16543" y="5354"/>
                  </a:lnTo>
                  <a:lnTo>
                    <a:pt x="18430" y="3862"/>
                  </a:lnTo>
                  <a:lnTo>
                    <a:pt x="20229" y="2326"/>
                  </a:lnTo>
                  <a:lnTo>
                    <a:pt x="20273" y="2326"/>
                  </a:lnTo>
                  <a:lnTo>
                    <a:pt x="21546" y="878"/>
                  </a:lnTo>
                  <a:lnTo>
                    <a:pt x="22248" y="527"/>
                  </a:lnTo>
                  <a:lnTo>
                    <a:pt x="25539" y="395"/>
                  </a:lnTo>
                  <a:lnTo>
                    <a:pt x="29664" y="351"/>
                  </a:lnTo>
                  <a:lnTo>
                    <a:pt x="33042" y="2282"/>
                  </a:lnTo>
                  <a:lnTo>
                    <a:pt x="34973" y="3642"/>
                  </a:lnTo>
                  <a:lnTo>
                    <a:pt x="36772" y="5222"/>
                  </a:lnTo>
                  <a:lnTo>
                    <a:pt x="36816" y="5222"/>
                  </a:lnTo>
                  <a:lnTo>
                    <a:pt x="37123" y="5398"/>
                  </a:lnTo>
                  <a:lnTo>
                    <a:pt x="37167" y="5442"/>
                  </a:lnTo>
                  <a:lnTo>
                    <a:pt x="37255" y="5442"/>
                  </a:lnTo>
                  <a:lnTo>
                    <a:pt x="37299" y="5398"/>
                  </a:lnTo>
                  <a:lnTo>
                    <a:pt x="37343" y="5354"/>
                  </a:lnTo>
                  <a:lnTo>
                    <a:pt x="37386" y="5310"/>
                  </a:lnTo>
                  <a:lnTo>
                    <a:pt x="37386" y="5222"/>
                  </a:lnTo>
                  <a:lnTo>
                    <a:pt x="37343" y="5178"/>
                  </a:lnTo>
                  <a:lnTo>
                    <a:pt x="37299" y="5134"/>
                  </a:lnTo>
                  <a:lnTo>
                    <a:pt x="36992" y="4959"/>
                  </a:lnTo>
                  <a:lnTo>
                    <a:pt x="35192" y="3379"/>
                  </a:lnTo>
                  <a:lnTo>
                    <a:pt x="35149" y="3335"/>
                  </a:lnTo>
                  <a:lnTo>
                    <a:pt x="33218" y="2019"/>
                  </a:lnTo>
                  <a:lnTo>
                    <a:pt x="2979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4" name="Google Shape;944;p47"/>
            <p:cNvSpPr/>
            <p:nvPr/>
          </p:nvSpPr>
          <p:spPr>
            <a:xfrm>
              <a:off x="2245650" y="4054875"/>
              <a:ext cx="1314250" cy="359850"/>
            </a:xfrm>
            <a:custGeom>
              <a:avLst/>
              <a:gdLst/>
              <a:ahLst/>
              <a:cxnLst/>
              <a:rect l="l" t="t" r="r" b="b"/>
              <a:pathLst>
                <a:path w="52570" h="14394" extrusionOk="0">
                  <a:moveTo>
                    <a:pt x="26680" y="0"/>
                  </a:moveTo>
                  <a:lnTo>
                    <a:pt x="24091" y="176"/>
                  </a:lnTo>
                  <a:lnTo>
                    <a:pt x="24047" y="220"/>
                  </a:lnTo>
                  <a:lnTo>
                    <a:pt x="22862" y="439"/>
                  </a:lnTo>
                  <a:lnTo>
                    <a:pt x="22818" y="439"/>
                  </a:lnTo>
                  <a:lnTo>
                    <a:pt x="22292" y="746"/>
                  </a:lnTo>
                  <a:lnTo>
                    <a:pt x="21019" y="834"/>
                  </a:lnTo>
                  <a:lnTo>
                    <a:pt x="20888" y="878"/>
                  </a:lnTo>
                  <a:lnTo>
                    <a:pt x="19659" y="2063"/>
                  </a:lnTo>
                  <a:lnTo>
                    <a:pt x="19615" y="2107"/>
                  </a:lnTo>
                  <a:lnTo>
                    <a:pt x="19045" y="3072"/>
                  </a:lnTo>
                  <a:lnTo>
                    <a:pt x="18167" y="3862"/>
                  </a:lnTo>
                  <a:lnTo>
                    <a:pt x="16280" y="5573"/>
                  </a:lnTo>
                  <a:lnTo>
                    <a:pt x="15095" y="6451"/>
                  </a:lnTo>
                  <a:lnTo>
                    <a:pt x="14349" y="6758"/>
                  </a:lnTo>
                  <a:lnTo>
                    <a:pt x="11322" y="7285"/>
                  </a:lnTo>
                  <a:lnTo>
                    <a:pt x="9566" y="7811"/>
                  </a:lnTo>
                  <a:lnTo>
                    <a:pt x="9522" y="7855"/>
                  </a:lnTo>
                  <a:lnTo>
                    <a:pt x="8645" y="8338"/>
                  </a:lnTo>
                  <a:lnTo>
                    <a:pt x="8601" y="8382"/>
                  </a:lnTo>
                  <a:lnTo>
                    <a:pt x="7855" y="9171"/>
                  </a:lnTo>
                  <a:lnTo>
                    <a:pt x="7811" y="9215"/>
                  </a:lnTo>
                  <a:lnTo>
                    <a:pt x="7197" y="10268"/>
                  </a:lnTo>
                  <a:lnTo>
                    <a:pt x="5705" y="13603"/>
                  </a:lnTo>
                  <a:lnTo>
                    <a:pt x="5091" y="13823"/>
                  </a:lnTo>
                  <a:lnTo>
                    <a:pt x="3862" y="14042"/>
                  </a:lnTo>
                  <a:lnTo>
                    <a:pt x="2940" y="13867"/>
                  </a:lnTo>
                  <a:lnTo>
                    <a:pt x="264" y="12857"/>
                  </a:lnTo>
                  <a:lnTo>
                    <a:pt x="132" y="12857"/>
                  </a:lnTo>
                  <a:lnTo>
                    <a:pt x="44" y="12901"/>
                  </a:lnTo>
                  <a:lnTo>
                    <a:pt x="44" y="12989"/>
                  </a:lnTo>
                  <a:lnTo>
                    <a:pt x="0" y="13033"/>
                  </a:lnTo>
                  <a:lnTo>
                    <a:pt x="44" y="13121"/>
                  </a:lnTo>
                  <a:lnTo>
                    <a:pt x="88" y="13164"/>
                  </a:lnTo>
                  <a:lnTo>
                    <a:pt x="132" y="13208"/>
                  </a:lnTo>
                  <a:lnTo>
                    <a:pt x="2853" y="14218"/>
                  </a:lnTo>
                  <a:lnTo>
                    <a:pt x="2896" y="14218"/>
                  </a:lnTo>
                  <a:lnTo>
                    <a:pt x="3818" y="14393"/>
                  </a:lnTo>
                  <a:lnTo>
                    <a:pt x="3862" y="14393"/>
                  </a:lnTo>
                  <a:lnTo>
                    <a:pt x="5178" y="14174"/>
                  </a:lnTo>
                  <a:lnTo>
                    <a:pt x="5880" y="13867"/>
                  </a:lnTo>
                  <a:lnTo>
                    <a:pt x="6012" y="13779"/>
                  </a:lnTo>
                  <a:lnTo>
                    <a:pt x="7504" y="10400"/>
                  </a:lnTo>
                  <a:lnTo>
                    <a:pt x="8118" y="9391"/>
                  </a:lnTo>
                  <a:lnTo>
                    <a:pt x="8820" y="8645"/>
                  </a:lnTo>
                  <a:lnTo>
                    <a:pt x="9698" y="8162"/>
                  </a:lnTo>
                  <a:lnTo>
                    <a:pt x="11409" y="7636"/>
                  </a:lnTo>
                  <a:lnTo>
                    <a:pt x="14437" y="7065"/>
                  </a:lnTo>
                  <a:lnTo>
                    <a:pt x="14481" y="7065"/>
                  </a:lnTo>
                  <a:lnTo>
                    <a:pt x="15227" y="6758"/>
                  </a:lnTo>
                  <a:lnTo>
                    <a:pt x="15271" y="6714"/>
                  </a:lnTo>
                  <a:lnTo>
                    <a:pt x="16499" y="5880"/>
                  </a:lnTo>
                  <a:lnTo>
                    <a:pt x="18386" y="4125"/>
                  </a:lnTo>
                  <a:lnTo>
                    <a:pt x="19264" y="3291"/>
                  </a:lnTo>
                  <a:lnTo>
                    <a:pt x="19308" y="3291"/>
                  </a:lnTo>
                  <a:lnTo>
                    <a:pt x="19922" y="2326"/>
                  </a:lnTo>
                  <a:lnTo>
                    <a:pt x="21107" y="1185"/>
                  </a:lnTo>
                  <a:lnTo>
                    <a:pt x="22336" y="1054"/>
                  </a:lnTo>
                  <a:lnTo>
                    <a:pt x="22423" y="1054"/>
                  </a:lnTo>
                  <a:lnTo>
                    <a:pt x="22950" y="790"/>
                  </a:lnTo>
                  <a:lnTo>
                    <a:pt x="24135" y="527"/>
                  </a:lnTo>
                  <a:lnTo>
                    <a:pt x="26680" y="351"/>
                  </a:lnTo>
                  <a:lnTo>
                    <a:pt x="28128" y="527"/>
                  </a:lnTo>
                  <a:lnTo>
                    <a:pt x="28874" y="746"/>
                  </a:lnTo>
                  <a:lnTo>
                    <a:pt x="31024" y="2019"/>
                  </a:lnTo>
                  <a:lnTo>
                    <a:pt x="33042" y="3335"/>
                  </a:lnTo>
                  <a:lnTo>
                    <a:pt x="34710" y="4476"/>
                  </a:lnTo>
                  <a:lnTo>
                    <a:pt x="35719" y="5661"/>
                  </a:lnTo>
                  <a:lnTo>
                    <a:pt x="35763" y="5661"/>
                  </a:lnTo>
                  <a:lnTo>
                    <a:pt x="37079" y="6846"/>
                  </a:lnTo>
                  <a:lnTo>
                    <a:pt x="37123" y="6890"/>
                  </a:lnTo>
                  <a:lnTo>
                    <a:pt x="39493" y="8118"/>
                  </a:lnTo>
                  <a:lnTo>
                    <a:pt x="42740" y="9215"/>
                  </a:lnTo>
                  <a:lnTo>
                    <a:pt x="44407" y="9698"/>
                  </a:lnTo>
                  <a:lnTo>
                    <a:pt x="44451" y="9698"/>
                  </a:lnTo>
                  <a:lnTo>
                    <a:pt x="48620" y="10093"/>
                  </a:lnTo>
                  <a:lnTo>
                    <a:pt x="49673" y="10137"/>
                  </a:lnTo>
                  <a:lnTo>
                    <a:pt x="51867" y="9961"/>
                  </a:lnTo>
                  <a:lnTo>
                    <a:pt x="51911" y="9961"/>
                  </a:lnTo>
                  <a:lnTo>
                    <a:pt x="52438" y="9786"/>
                  </a:lnTo>
                  <a:lnTo>
                    <a:pt x="52525" y="9742"/>
                  </a:lnTo>
                  <a:lnTo>
                    <a:pt x="52569" y="9654"/>
                  </a:lnTo>
                  <a:lnTo>
                    <a:pt x="52569" y="9610"/>
                  </a:lnTo>
                  <a:lnTo>
                    <a:pt x="52569" y="9522"/>
                  </a:lnTo>
                  <a:lnTo>
                    <a:pt x="52525" y="9479"/>
                  </a:lnTo>
                  <a:lnTo>
                    <a:pt x="52481" y="9435"/>
                  </a:lnTo>
                  <a:lnTo>
                    <a:pt x="52350" y="9435"/>
                  </a:lnTo>
                  <a:lnTo>
                    <a:pt x="51823" y="9610"/>
                  </a:lnTo>
                  <a:lnTo>
                    <a:pt x="49673" y="9786"/>
                  </a:lnTo>
                  <a:lnTo>
                    <a:pt x="48620" y="9742"/>
                  </a:lnTo>
                  <a:lnTo>
                    <a:pt x="44495" y="9347"/>
                  </a:lnTo>
                  <a:lnTo>
                    <a:pt x="42872" y="8864"/>
                  </a:lnTo>
                  <a:lnTo>
                    <a:pt x="39624" y="7811"/>
                  </a:lnTo>
                  <a:lnTo>
                    <a:pt x="37299" y="6582"/>
                  </a:lnTo>
                  <a:lnTo>
                    <a:pt x="35982" y="5398"/>
                  </a:lnTo>
                  <a:lnTo>
                    <a:pt x="34929" y="4213"/>
                  </a:lnTo>
                  <a:lnTo>
                    <a:pt x="34885" y="4169"/>
                  </a:lnTo>
                  <a:lnTo>
                    <a:pt x="33218" y="3028"/>
                  </a:lnTo>
                  <a:lnTo>
                    <a:pt x="31199" y="1712"/>
                  </a:lnTo>
                  <a:lnTo>
                    <a:pt x="29049" y="439"/>
                  </a:lnTo>
                  <a:lnTo>
                    <a:pt x="29005" y="395"/>
                  </a:lnTo>
                  <a:lnTo>
                    <a:pt x="28216" y="176"/>
                  </a:lnTo>
                  <a:lnTo>
                    <a:pt x="28172" y="176"/>
                  </a:lnTo>
                  <a:lnTo>
                    <a:pt x="267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47"/>
            <p:cNvSpPr/>
            <p:nvPr/>
          </p:nvSpPr>
          <p:spPr>
            <a:xfrm>
              <a:off x="2252225" y="4008800"/>
              <a:ext cx="1328500" cy="378500"/>
            </a:xfrm>
            <a:custGeom>
              <a:avLst/>
              <a:gdLst/>
              <a:ahLst/>
              <a:cxnLst/>
              <a:rect l="l" t="t" r="r" b="b"/>
              <a:pathLst>
                <a:path w="53140" h="15140" extrusionOk="0">
                  <a:moveTo>
                    <a:pt x="24749" y="0"/>
                  </a:moveTo>
                  <a:lnTo>
                    <a:pt x="22643" y="483"/>
                  </a:lnTo>
                  <a:lnTo>
                    <a:pt x="22599" y="527"/>
                  </a:lnTo>
                  <a:lnTo>
                    <a:pt x="20054" y="1448"/>
                  </a:lnTo>
                  <a:lnTo>
                    <a:pt x="19966" y="1492"/>
                  </a:lnTo>
                  <a:lnTo>
                    <a:pt x="18650" y="3291"/>
                  </a:lnTo>
                  <a:lnTo>
                    <a:pt x="17992" y="4520"/>
                  </a:lnTo>
                  <a:lnTo>
                    <a:pt x="17290" y="5310"/>
                  </a:lnTo>
                  <a:lnTo>
                    <a:pt x="15490" y="6977"/>
                  </a:lnTo>
                  <a:lnTo>
                    <a:pt x="14437" y="7679"/>
                  </a:lnTo>
                  <a:lnTo>
                    <a:pt x="13779" y="7899"/>
                  </a:lnTo>
                  <a:lnTo>
                    <a:pt x="9918" y="8601"/>
                  </a:lnTo>
                  <a:lnTo>
                    <a:pt x="9874" y="8601"/>
                  </a:lnTo>
                  <a:lnTo>
                    <a:pt x="8908" y="8996"/>
                  </a:lnTo>
                  <a:lnTo>
                    <a:pt x="8865" y="8996"/>
                  </a:lnTo>
                  <a:lnTo>
                    <a:pt x="7855" y="9566"/>
                  </a:lnTo>
                  <a:lnTo>
                    <a:pt x="7811" y="9610"/>
                  </a:lnTo>
                  <a:lnTo>
                    <a:pt x="6934" y="10444"/>
                  </a:lnTo>
                  <a:lnTo>
                    <a:pt x="6890" y="10488"/>
                  </a:lnTo>
                  <a:lnTo>
                    <a:pt x="6188" y="11716"/>
                  </a:lnTo>
                  <a:lnTo>
                    <a:pt x="5091" y="14700"/>
                  </a:lnTo>
                  <a:lnTo>
                    <a:pt x="2458" y="14788"/>
                  </a:lnTo>
                  <a:lnTo>
                    <a:pt x="220" y="13954"/>
                  </a:lnTo>
                  <a:lnTo>
                    <a:pt x="176" y="13954"/>
                  </a:lnTo>
                  <a:lnTo>
                    <a:pt x="88" y="13998"/>
                  </a:lnTo>
                  <a:lnTo>
                    <a:pt x="45" y="13998"/>
                  </a:lnTo>
                  <a:lnTo>
                    <a:pt x="1" y="14086"/>
                  </a:lnTo>
                  <a:lnTo>
                    <a:pt x="1" y="14130"/>
                  </a:lnTo>
                  <a:lnTo>
                    <a:pt x="1" y="14218"/>
                  </a:lnTo>
                  <a:lnTo>
                    <a:pt x="45" y="14262"/>
                  </a:lnTo>
                  <a:lnTo>
                    <a:pt x="132" y="14305"/>
                  </a:lnTo>
                  <a:lnTo>
                    <a:pt x="2370" y="15139"/>
                  </a:lnTo>
                  <a:lnTo>
                    <a:pt x="2458" y="15139"/>
                  </a:lnTo>
                  <a:lnTo>
                    <a:pt x="5222" y="15051"/>
                  </a:lnTo>
                  <a:lnTo>
                    <a:pt x="5310" y="15007"/>
                  </a:lnTo>
                  <a:lnTo>
                    <a:pt x="5398" y="14920"/>
                  </a:lnTo>
                  <a:lnTo>
                    <a:pt x="6495" y="11848"/>
                  </a:lnTo>
                  <a:lnTo>
                    <a:pt x="7197" y="10707"/>
                  </a:lnTo>
                  <a:lnTo>
                    <a:pt x="8075" y="9873"/>
                  </a:lnTo>
                  <a:lnTo>
                    <a:pt x="9040" y="9303"/>
                  </a:lnTo>
                  <a:lnTo>
                    <a:pt x="10005" y="8952"/>
                  </a:lnTo>
                  <a:lnTo>
                    <a:pt x="13867" y="8250"/>
                  </a:lnTo>
                  <a:lnTo>
                    <a:pt x="14569" y="8031"/>
                  </a:lnTo>
                  <a:lnTo>
                    <a:pt x="14613" y="7987"/>
                  </a:lnTo>
                  <a:lnTo>
                    <a:pt x="15666" y="7241"/>
                  </a:lnTo>
                  <a:lnTo>
                    <a:pt x="15710" y="7241"/>
                  </a:lnTo>
                  <a:lnTo>
                    <a:pt x="17553" y="5573"/>
                  </a:lnTo>
                  <a:lnTo>
                    <a:pt x="17553" y="5529"/>
                  </a:lnTo>
                  <a:lnTo>
                    <a:pt x="18255" y="4739"/>
                  </a:lnTo>
                  <a:lnTo>
                    <a:pt x="18299" y="4696"/>
                  </a:lnTo>
                  <a:lnTo>
                    <a:pt x="18957" y="3467"/>
                  </a:lnTo>
                  <a:lnTo>
                    <a:pt x="20230" y="1756"/>
                  </a:lnTo>
                  <a:lnTo>
                    <a:pt x="22731" y="834"/>
                  </a:lnTo>
                  <a:lnTo>
                    <a:pt x="24793" y="351"/>
                  </a:lnTo>
                  <a:lnTo>
                    <a:pt x="25320" y="351"/>
                  </a:lnTo>
                  <a:lnTo>
                    <a:pt x="27996" y="1054"/>
                  </a:lnTo>
                  <a:lnTo>
                    <a:pt x="31507" y="2940"/>
                  </a:lnTo>
                  <a:lnTo>
                    <a:pt x="33789" y="4345"/>
                  </a:lnTo>
                  <a:lnTo>
                    <a:pt x="35544" y="5134"/>
                  </a:lnTo>
                  <a:lnTo>
                    <a:pt x="36992" y="6582"/>
                  </a:lnTo>
                  <a:lnTo>
                    <a:pt x="39142" y="8118"/>
                  </a:lnTo>
                  <a:lnTo>
                    <a:pt x="40107" y="9171"/>
                  </a:lnTo>
                  <a:lnTo>
                    <a:pt x="40151" y="9259"/>
                  </a:lnTo>
                  <a:lnTo>
                    <a:pt x="42696" y="10181"/>
                  </a:lnTo>
                  <a:lnTo>
                    <a:pt x="44671" y="10751"/>
                  </a:lnTo>
                  <a:lnTo>
                    <a:pt x="44715" y="10751"/>
                  </a:lnTo>
                  <a:lnTo>
                    <a:pt x="48752" y="11146"/>
                  </a:lnTo>
                  <a:lnTo>
                    <a:pt x="48796" y="11190"/>
                  </a:lnTo>
                  <a:lnTo>
                    <a:pt x="51341" y="11058"/>
                  </a:lnTo>
                  <a:lnTo>
                    <a:pt x="52087" y="11190"/>
                  </a:lnTo>
                  <a:lnTo>
                    <a:pt x="52175" y="11190"/>
                  </a:lnTo>
                  <a:lnTo>
                    <a:pt x="53008" y="10927"/>
                  </a:lnTo>
                  <a:lnTo>
                    <a:pt x="53096" y="10883"/>
                  </a:lnTo>
                  <a:lnTo>
                    <a:pt x="53140" y="10839"/>
                  </a:lnTo>
                  <a:lnTo>
                    <a:pt x="53140" y="10751"/>
                  </a:lnTo>
                  <a:lnTo>
                    <a:pt x="53140" y="10707"/>
                  </a:lnTo>
                  <a:lnTo>
                    <a:pt x="53096" y="10619"/>
                  </a:lnTo>
                  <a:lnTo>
                    <a:pt x="53052" y="10576"/>
                  </a:lnTo>
                  <a:lnTo>
                    <a:pt x="52921" y="10576"/>
                  </a:lnTo>
                  <a:lnTo>
                    <a:pt x="52087" y="10839"/>
                  </a:lnTo>
                  <a:lnTo>
                    <a:pt x="51385" y="10707"/>
                  </a:lnTo>
                  <a:lnTo>
                    <a:pt x="51341" y="10707"/>
                  </a:lnTo>
                  <a:lnTo>
                    <a:pt x="48796" y="10839"/>
                  </a:lnTo>
                  <a:lnTo>
                    <a:pt x="44759" y="10400"/>
                  </a:lnTo>
                  <a:lnTo>
                    <a:pt x="42828" y="9830"/>
                  </a:lnTo>
                  <a:lnTo>
                    <a:pt x="40327" y="8908"/>
                  </a:lnTo>
                  <a:lnTo>
                    <a:pt x="39361" y="7855"/>
                  </a:lnTo>
                  <a:lnTo>
                    <a:pt x="37211" y="6319"/>
                  </a:lnTo>
                  <a:lnTo>
                    <a:pt x="35763" y="4871"/>
                  </a:lnTo>
                  <a:lnTo>
                    <a:pt x="35719" y="4827"/>
                  </a:lnTo>
                  <a:lnTo>
                    <a:pt x="33964" y="4037"/>
                  </a:lnTo>
                  <a:lnTo>
                    <a:pt x="31682" y="2633"/>
                  </a:lnTo>
                  <a:lnTo>
                    <a:pt x="28128" y="702"/>
                  </a:lnTo>
                  <a:lnTo>
                    <a:pt x="2536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6" name="Google Shape;946;p47"/>
            <p:cNvSpPr/>
            <p:nvPr/>
          </p:nvSpPr>
          <p:spPr>
            <a:xfrm>
              <a:off x="2104125" y="4481600"/>
              <a:ext cx="42825" cy="15400"/>
            </a:xfrm>
            <a:custGeom>
              <a:avLst/>
              <a:gdLst/>
              <a:ahLst/>
              <a:cxnLst/>
              <a:rect l="l" t="t" r="r" b="b"/>
              <a:pathLst>
                <a:path w="1713" h="616" extrusionOk="0">
                  <a:moveTo>
                    <a:pt x="132" y="1"/>
                  </a:moveTo>
                  <a:lnTo>
                    <a:pt x="45" y="45"/>
                  </a:lnTo>
                  <a:lnTo>
                    <a:pt x="1" y="89"/>
                  </a:lnTo>
                  <a:lnTo>
                    <a:pt x="1" y="132"/>
                  </a:lnTo>
                  <a:lnTo>
                    <a:pt x="1" y="220"/>
                  </a:lnTo>
                  <a:lnTo>
                    <a:pt x="1" y="264"/>
                  </a:lnTo>
                  <a:lnTo>
                    <a:pt x="45" y="308"/>
                  </a:lnTo>
                  <a:lnTo>
                    <a:pt x="132" y="352"/>
                  </a:lnTo>
                  <a:lnTo>
                    <a:pt x="1493" y="615"/>
                  </a:lnTo>
                  <a:lnTo>
                    <a:pt x="1537" y="615"/>
                  </a:lnTo>
                  <a:lnTo>
                    <a:pt x="1668" y="571"/>
                  </a:lnTo>
                  <a:lnTo>
                    <a:pt x="1712" y="484"/>
                  </a:lnTo>
                  <a:lnTo>
                    <a:pt x="1712" y="440"/>
                  </a:lnTo>
                  <a:lnTo>
                    <a:pt x="1668" y="352"/>
                  </a:lnTo>
                  <a:lnTo>
                    <a:pt x="1624" y="308"/>
                  </a:lnTo>
                  <a:lnTo>
                    <a:pt x="1580" y="264"/>
                  </a:lnTo>
                  <a:lnTo>
                    <a:pt x="1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7" name="Google Shape;947;p47"/>
            <p:cNvSpPr/>
            <p:nvPr/>
          </p:nvSpPr>
          <p:spPr>
            <a:xfrm>
              <a:off x="2084375" y="4455275"/>
              <a:ext cx="138250" cy="42825"/>
            </a:xfrm>
            <a:custGeom>
              <a:avLst/>
              <a:gdLst/>
              <a:ahLst/>
              <a:cxnLst/>
              <a:rect l="l" t="t" r="r" b="b"/>
              <a:pathLst>
                <a:path w="5530" h="1713" extrusionOk="0">
                  <a:moveTo>
                    <a:pt x="659" y="1"/>
                  </a:moveTo>
                  <a:lnTo>
                    <a:pt x="133" y="132"/>
                  </a:lnTo>
                  <a:lnTo>
                    <a:pt x="45" y="176"/>
                  </a:lnTo>
                  <a:lnTo>
                    <a:pt x="1" y="220"/>
                  </a:lnTo>
                  <a:lnTo>
                    <a:pt x="1" y="264"/>
                  </a:lnTo>
                  <a:lnTo>
                    <a:pt x="1" y="352"/>
                  </a:lnTo>
                  <a:lnTo>
                    <a:pt x="1" y="396"/>
                  </a:lnTo>
                  <a:lnTo>
                    <a:pt x="89" y="439"/>
                  </a:lnTo>
                  <a:lnTo>
                    <a:pt x="133" y="483"/>
                  </a:lnTo>
                  <a:lnTo>
                    <a:pt x="220" y="483"/>
                  </a:lnTo>
                  <a:lnTo>
                    <a:pt x="703" y="352"/>
                  </a:lnTo>
                  <a:lnTo>
                    <a:pt x="3029" y="1142"/>
                  </a:lnTo>
                  <a:lnTo>
                    <a:pt x="5310" y="1712"/>
                  </a:lnTo>
                  <a:lnTo>
                    <a:pt x="5354" y="1712"/>
                  </a:lnTo>
                  <a:lnTo>
                    <a:pt x="5442" y="1668"/>
                  </a:lnTo>
                  <a:lnTo>
                    <a:pt x="5530" y="1580"/>
                  </a:lnTo>
                  <a:lnTo>
                    <a:pt x="5530" y="1493"/>
                  </a:lnTo>
                  <a:lnTo>
                    <a:pt x="5486" y="1449"/>
                  </a:lnTo>
                  <a:lnTo>
                    <a:pt x="5442" y="1405"/>
                  </a:lnTo>
                  <a:lnTo>
                    <a:pt x="5398" y="1361"/>
                  </a:lnTo>
                  <a:lnTo>
                    <a:pt x="3116" y="791"/>
                  </a:lnTo>
                  <a:lnTo>
                    <a:pt x="74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47"/>
            <p:cNvSpPr/>
            <p:nvPr/>
          </p:nvSpPr>
          <p:spPr>
            <a:xfrm>
              <a:off x="2080000" y="4434425"/>
              <a:ext cx="208450" cy="60375"/>
            </a:xfrm>
            <a:custGeom>
              <a:avLst/>
              <a:gdLst/>
              <a:ahLst/>
              <a:cxnLst/>
              <a:rect l="l" t="t" r="r" b="b"/>
              <a:pathLst>
                <a:path w="8338" h="2415" extrusionOk="0">
                  <a:moveTo>
                    <a:pt x="1317" y="1"/>
                  </a:moveTo>
                  <a:lnTo>
                    <a:pt x="527" y="176"/>
                  </a:lnTo>
                  <a:lnTo>
                    <a:pt x="483" y="176"/>
                  </a:lnTo>
                  <a:lnTo>
                    <a:pt x="132" y="308"/>
                  </a:lnTo>
                  <a:lnTo>
                    <a:pt x="44" y="352"/>
                  </a:lnTo>
                  <a:lnTo>
                    <a:pt x="44" y="396"/>
                  </a:lnTo>
                  <a:lnTo>
                    <a:pt x="0" y="484"/>
                  </a:lnTo>
                  <a:lnTo>
                    <a:pt x="44" y="528"/>
                  </a:lnTo>
                  <a:lnTo>
                    <a:pt x="44" y="571"/>
                  </a:lnTo>
                  <a:lnTo>
                    <a:pt x="132" y="615"/>
                  </a:lnTo>
                  <a:lnTo>
                    <a:pt x="176" y="659"/>
                  </a:lnTo>
                  <a:lnTo>
                    <a:pt x="264" y="615"/>
                  </a:lnTo>
                  <a:lnTo>
                    <a:pt x="571" y="484"/>
                  </a:lnTo>
                  <a:lnTo>
                    <a:pt x="1361" y="352"/>
                  </a:lnTo>
                  <a:lnTo>
                    <a:pt x="3511" y="922"/>
                  </a:lnTo>
                  <a:lnTo>
                    <a:pt x="5837" y="1844"/>
                  </a:lnTo>
                  <a:lnTo>
                    <a:pt x="7723" y="2371"/>
                  </a:lnTo>
                  <a:lnTo>
                    <a:pt x="8162" y="2414"/>
                  </a:lnTo>
                  <a:lnTo>
                    <a:pt x="8206" y="2414"/>
                  </a:lnTo>
                  <a:lnTo>
                    <a:pt x="8294" y="2371"/>
                  </a:lnTo>
                  <a:lnTo>
                    <a:pt x="8338" y="2283"/>
                  </a:lnTo>
                  <a:lnTo>
                    <a:pt x="8338" y="2195"/>
                  </a:lnTo>
                  <a:lnTo>
                    <a:pt x="8338" y="2151"/>
                  </a:lnTo>
                  <a:lnTo>
                    <a:pt x="8294" y="2107"/>
                  </a:lnTo>
                  <a:lnTo>
                    <a:pt x="8206" y="2063"/>
                  </a:lnTo>
                  <a:lnTo>
                    <a:pt x="7811" y="2019"/>
                  </a:lnTo>
                  <a:lnTo>
                    <a:pt x="5968" y="1537"/>
                  </a:lnTo>
                  <a:lnTo>
                    <a:pt x="3642" y="571"/>
                  </a:lnTo>
                  <a:lnTo>
                    <a:pt x="3599" y="571"/>
                  </a:lnTo>
                  <a:lnTo>
                    <a:pt x="1405" y="45"/>
                  </a:lnTo>
                  <a:lnTo>
                    <a:pt x="13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47"/>
            <p:cNvSpPr/>
            <p:nvPr/>
          </p:nvSpPr>
          <p:spPr>
            <a:xfrm>
              <a:off x="2060250" y="4419075"/>
              <a:ext cx="269900" cy="66950"/>
            </a:xfrm>
            <a:custGeom>
              <a:avLst/>
              <a:gdLst/>
              <a:ahLst/>
              <a:cxnLst/>
              <a:rect l="l" t="t" r="r" b="b"/>
              <a:pathLst>
                <a:path w="10796" h="2678" extrusionOk="0">
                  <a:moveTo>
                    <a:pt x="3072" y="1"/>
                  </a:moveTo>
                  <a:lnTo>
                    <a:pt x="1536" y="264"/>
                  </a:lnTo>
                  <a:lnTo>
                    <a:pt x="176" y="483"/>
                  </a:lnTo>
                  <a:lnTo>
                    <a:pt x="88" y="483"/>
                  </a:lnTo>
                  <a:lnTo>
                    <a:pt x="44" y="571"/>
                  </a:lnTo>
                  <a:lnTo>
                    <a:pt x="1" y="615"/>
                  </a:lnTo>
                  <a:lnTo>
                    <a:pt x="1" y="659"/>
                  </a:lnTo>
                  <a:lnTo>
                    <a:pt x="44" y="747"/>
                  </a:lnTo>
                  <a:lnTo>
                    <a:pt x="88" y="790"/>
                  </a:lnTo>
                  <a:lnTo>
                    <a:pt x="132" y="834"/>
                  </a:lnTo>
                  <a:lnTo>
                    <a:pt x="220" y="834"/>
                  </a:lnTo>
                  <a:lnTo>
                    <a:pt x="1580" y="615"/>
                  </a:lnTo>
                  <a:lnTo>
                    <a:pt x="3116" y="396"/>
                  </a:lnTo>
                  <a:lnTo>
                    <a:pt x="5617" y="1229"/>
                  </a:lnTo>
                  <a:lnTo>
                    <a:pt x="7899" y="1887"/>
                  </a:lnTo>
                  <a:lnTo>
                    <a:pt x="9698" y="2546"/>
                  </a:lnTo>
                  <a:lnTo>
                    <a:pt x="9742" y="2546"/>
                  </a:lnTo>
                  <a:lnTo>
                    <a:pt x="10576" y="2677"/>
                  </a:lnTo>
                  <a:lnTo>
                    <a:pt x="10620" y="2677"/>
                  </a:lnTo>
                  <a:lnTo>
                    <a:pt x="10751" y="2633"/>
                  </a:lnTo>
                  <a:lnTo>
                    <a:pt x="10795" y="2502"/>
                  </a:lnTo>
                  <a:lnTo>
                    <a:pt x="10795" y="2458"/>
                  </a:lnTo>
                  <a:lnTo>
                    <a:pt x="10751" y="2370"/>
                  </a:lnTo>
                  <a:lnTo>
                    <a:pt x="10707" y="2326"/>
                  </a:lnTo>
                  <a:lnTo>
                    <a:pt x="10664" y="2326"/>
                  </a:lnTo>
                  <a:lnTo>
                    <a:pt x="9830" y="2195"/>
                  </a:lnTo>
                  <a:lnTo>
                    <a:pt x="7987" y="1536"/>
                  </a:lnTo>
                  <a:lnTo>
                    <a:pt x="5749" y="878"/>
                  </a:lnTo>
                  <a:lnTo>
                    <a:pt x="3160" y="45"/>
                  </a:lnTo>
                  <a:lnTo>
                    <a:pt x="307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0" name="Google Shape;950;p47"/>
            <p:cNvSpPr/>
            <p:nvPr/>
          </p:nvSpPr>
          <p:spPr>
            <a:xfrm>
              <a:off x="1951650" y="4680175"/>
              <a:ext cx="528775" cy="40600"/>
            </a:xfrm>
            <a:custGeom>
              <a:avLst/>
              <a:gdLst/>
              <a:ahLst/>
              <a:cxnLst/>
              <a:rect l="l" t="t" r="r" b="b"/>
              <a:pathLst>
                <a:path w="21151" h="1624" extrusionOk="0">
                  <a:moveTo>
                    <a:pt x="20975" y="0"/>
                  </a:moveTo>
                  <a:lnTo>
                    <a:pt x="16807" y="132"/>
                  </a:lnTo>
                  <a:lnTo>
                    <a:pt x="16719" y="176"/>
                  </a:lnTo>
                  <a:lnTo>
                    <a:pt x="15578" y="702"/>
                  </a:lnTo>
                  <a:lnTo>
                    <a:pt x="11146" y="527"/>
                  </a:lnTo>
                  <a:lnTo>
                    <a:pt x="8733" y="527"/>
                  </a:lnTo>
                  <a:lnTo>
                    <a:pt x="6188" y="790"/>
                  </a:lnTo>
                  <a:lnTo>
                    <a:pt x="3116" y="1097"/>
                  </a:lnTo>
                  <a:lnTo>
                    <a:pt x="878" y="966"/>
                  </a:lnTo>
                  <a:lnTo>
                    <a:pt x="790" y="1009"/>
                  </a:lnTo>
                  <a:lnTo>
                    <a:pt x="132" y="1273"/>
                  </a:lnTo>
                  <a:lnTo>
                    <a:pt x="44" y="1317"/>
                  </a:lnTo>
                  <a:lnTo>
                    <a:pt x="0" y="1404"/>
                  </a:lnTo>
                  <a:lnTo>
                    <a:pt x="0" y="1448"/>
                  </a:lnTo>
                  <a:lnTo>
                    <a:pt x="0" y="1536"/>
                  </a:lnTo>
                  <a:lnTo>
                    <a:pt x="88" y="1580"/>
                  </a:lnTo>
                  <a:lnTo>
                    <a:pt x="176" y="1624"/>
                  </a:lnTo>
                  <a:lnTo>
                    <a:pt x="264" y="1624"/>
                  </a:lnTo>
                  <a:lnTo>
                    <a:pt x="878" y="1317"/>
                  </a:lnTo>
                  <a:lnTo>
                    <a:pt x="3116" y="1448"/>
                  </a:lnTo>
                  <a:lnTo>
                    <a:pt x="3160" y="1448"/>
                  </a:lnTo>
                  <a:lnTo>
                    <a:pt x="6231" y="1141"/>
                  </a:lnTo>
                  <a:lnTo>
                    <a:pt x="8733" y="878"/>
                  </a:lnTo>
                  <a:lnTo>
                    <a:pt x="11146" y="878"/>
                  </a:lnTo>
                  <a:lnTo>
                    <a:pt x="15578" y="1053"/>
                  </a:lnTo>
                  <a:lnTo>
                    <a:pt x="15666" y="1053"/>
                  </a:lnTo>
                  <a:lnTo>
                    <a:pt x="16851" y="483"/>
                  </a:lnTo>
                  <a:lnTo>
                    <a:pt x="20975" y="351"/>
                  </a:lnTo>
                  <a:lnTo>
                    <a:pt x="21063" y="351"/>
                  </a:lnTo>
                  <a:lnTo>
                    <a:pt x="21107" y="307"/>
                  </a:lnTo>
                  <a:lnTo>
                    <a:pt x="21151" y="263"/>
                  </a:lnTo>
                  <a:lnTo>
                    <a:pt x="21151" y="176"/>
                  </a:lnTo>
                  <a:lnTo>
                    <a:pt x="21151" y="132"/>
                  </a:lnTo>
                  <a:lnTo>
                    <a:pt x="21107" y="44"/>
                  </a:lnTo>
                  <a:lnTo>
                    <a:pt x="21063" y="44"/>
                  </a:lnTo>
                  <a:lnTo>
                    <a:pt x="2097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1" name="Google Shape;951;p47"/>
            <p:cNvSpPr/>
            <p:nvPr/>
          </p:nvSpPr>
          <p:spPr>
            <a:xfrm>
              <a:off x="2370700" y="4660425"/>
              <a:ext cx="121800" cy="17575"/>
            </a:xfrm>
            <a:custGeom>
              <a:avLst/>
              <a:gdLst/>
              <a:ahLst/>
              <a:cxnLst/>
              <a:rect l="l" t="t" r="r" b="b"/>
              <a:pathLst>
                <a:path w="4872" h="703" extrusionOk="0">
                  <a:moveTo>
                    <a:pt x="4696" y="0"/>
                  </a:moveTo>
                  <a:lnTo>
                    <a:pt x="1010" y="44"/>
                  </a:lnTo>
                  <a:lnTo>
                    <a:pt x="966" y="88"/>
                  </a:lnTo>
                  <a:lnTo>
                    <a:pt x="132" y="395"/>
                  </a:lnTo>
                  <a:lnTo>
                    <a:pt x="45" y="395"/>
                  </a:lnTo>
                  <a:lnTo>
                    <a:pt x="1" y="483"/>
                  </a:lnTo>
                  <a:lnTo>
                    <a:pt x="1" y="527"/>
                  </a:lnTo>
                  <a:lnTo>
                    <a:pt x="1" y="615"/>
                  </a:lnTo>
                  <a:lnTo>
                    <a:pt x="89" y="702"/>
                  </a:lnTo>
                  <a:lnTo>
                    <a:pt x="220" y="702"/>
                  </a:lnTo>
                  <a:lnTo>
                    <a:pt x="1054" y="395"/>
                  </a:lnTo>
                  <a:lnTo>
                    <a:pt x="4740" y="351"/>
                  </a:lnTo>
                  <a:lnTo>
                    <a:pt x="4784" y="307"/>
                  </a:lnTo>
                  <a:lnTo>
                    <a:pt x="4828" y="264"/>
                  </a:lnTo>
                  <a:lnTo>
                    <a:pt x="4871" y="220"/>
                  </a:lnTo>
                  <a:lnTo>
                    <a:pt x="4871" y="132"/>
                  </a:lnTo>
                  <a:lnTo>
                    <a:pt x="4871" y="88"/>
                  </a:lnTo>
                  <a:lnTo>
                    <a:pt x="4828" y="44"/>
                  </a:lnTo>
                  <a:lnTo>
                    <a:pt x="478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2" name="Google Shape;952;p47"/>
            <p:cNvSpPr/>
            <p:nvPr/>
          </p:nvSpPr>
          <p:spPr>
            <a:xfrm>
              <a:off x="2386075" y="4638475"/>
              <a:ext cx="120675" cy="19775"/>
            </a:xfrm>
            <a:custGeom>
              <a:avLst/>
              <a:gdLst/>
              <a:ahLst/>
              <a:cxnLst/>
              <a:rect l="l" t="t" r="r" b="b"/>
              <a:pathLst>
                <a:path w="4827" h="791" extrusionOk="0">
                  <a:moveTo>
                    <a:pt x="4651" y="1"/>
                  </a:moveTo>
                  <a:lnTo>
                    <a:pt x="965" y="132"/>
                  </a:lnTo>
                  <a:lnTo>
                    <a:pt x="922" y="132"/>
                  </a:lnTo>
                  <a:lnTo>
                    <a:pt x="132" y="440"/>
                  </a:lnTo>
                  <a:lnTo>
                    <a:pt x="88" y="483"/>
                  </a:lnTo>
                  <a:lnTo>
                    <a:pt x="44" y="527"/>
                  </a:lnTo>
                  <a:lnTo>
                    <a:pt x="0" y="615"/>
                  </a:lnTo>
                  <a:lnTo>
                    <a:pt x="44" y="659"/>
                  </a:lnTo>
                  <a:lnTo>
                    <a:pt x="88" y="747"/>
                  </a:lnTo>
                  <a:lnTo>
                    <a:pt x="176" y="791"/>
                  </a:lnTo>
                  <a:lnTo>
                    <a:pt x="263" y="791"/>
                  </a:lnTo>
                  <a:lnTo>
                    <a:pt x="1009" y="483"/>
                  </a:lnTo>
                  <a:lnTo>
                    <a:pt x="4651" y="352"/>
                  </a:lnTo>
                  <a:lnTo>
                    <a:pt x="4695" y="352"/>
                  </a:lnTo>
                  <a:lnTo>
                    <a:pt x="4783" y="308"/>
                  </a:lnTo>
                  <a:lnTo>
                    <a:pt x="4783" y="264"/>
                  </a:lnTo>
                  <a:lnTo>
                    <a:pt x="4827" y="176"/>
                  </a:lnTo>
                  <a:lnTo>
                    <a:pt x="4783" y="132"/>
                  </a:lnTo>
                  <a:lnTo>
                    <a:pt x="4739" y="88"/>
                  </a:lnTo>
                  <a:lnTo>
                    <a:pt x="4695" y="45"/>
                  </a:lnTo>
                  <a:lnTo>
                    <a:pt x="465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3" name="Google Shape;953;p47"/>
            <p:cNvSpPr/>
            <p:nvPr/>
          </p:nvSpPr>
          <p:spPr>
            <a:xfrm>
              <a:off x="2401425" y="4618725"/>
              <a:ext cx="117400" cy="17575"/>
            </a:xfrm>
            <a:custGeom>
              <a:avLst/>
              <a:gdLst/>
              <a:ahLst/>
              <a:cxnLst/>
              <a:rect l="l" t="t" r="r" b="b"/>
              <a:pathLst>
                <a:path w="4696" h="703" extrusionOk="0">
                  <a:moveTo>
                    <a:pt x="4520" y="1"/>
                  </a:moveTo>
                  <a:lnTo>
                    <a:pt x="966" y="133"/>
                  </a:lnTo>
                  <a:lnTo>
                    <a:pt x="922" y="133"/>
                  </a:lnTo>
                  <a:lnTo>
                    <a:pt x="176" y="352"/>
                  </a:lnTo>
                  <a:lnTo>
                    <a:pt x="132" y="352"/>
                  </a:lnTo>
                  <a:lnTo>
                    <a:pt x="88" y="396"/>
                  </a:lnTo>
                  <a:lnTo>
                    <a:pt x="44" y="440"/>
                  </a:lnTo>
                  <a:lnTo>
                    <a:pt x="0" y="484"/>
                  </a:lnTo>
                  <a:lnTo>
                    <a:pt x="0" y="571"/>
                  </a:lnTo>
                  <a:lnTo>
                    <a:pt x="88" y="659"/>
                  </a:lnTo>
                  <a:lnTo>
                    <a:pt x="176" y="703"/>
                  </a:lnTo>
                  <a:lnTo>
                    <a:pt x="220" y="703"/>
                  </a:lnTo>
                  <a:lnTo>
                    <a:pt x="1010" y="484"/>
                  </a:lnTo>
                  <a:lnTo>
                    <a:pt x="4520" y="352"/>
                  </a:lnTo>
                  <a:lnTo>
                    <a:pt x="4608" y="308"/>
                  </a:lnTo>
                  <a:lnTo>
                    <a:pt x="4652" y="264"/>
                  </a:lnTo>
                  <a:lnTo>
                    <a:pt x="4696" y="220"/>
                  </a:lnTo>
                  <a:lnTo>
                    <a:pt x="4696" y="133"/>
                  </a:lnTo>
                  <a:lnTo>
                    <a:pt x="4652" y="89"/>
                  </a:lnTo>
                  <a:lnTo>
                    <a:pt x="4652" y="45"/>
                  </a:lnTo>
                  <a:lnTo>
                    <a:pt x="45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4" name="Google Shape;954;p47"/>
            <p:cNvSpPr/>
            <p:nvPr/>
          </p:nvSpPr>
          <p:spPr>
            <a:xfrm>
              <a:off x="2443100" y="4581425"/>
              <a:ext cx="16500" cy="11000"/>
            </a:xfrm>
            <a:custGeom>
              <a:avLst/>
              <a:gdLst/>
              <a:ahLst/>
              <a:cxnLst/>
              <a:rect l="l" t="t" r="r" b="b"/>
              <a:pathLst>
                <a:path w="660" h="440" extrusionOk="0">
                  <a:moveTo>
                    <a:pt x="440" y="1"/>
                  </a:moveTo>
                  <a:lnTo>
                    <a:pt x="133" y="89"/>
                  </a:lnTo>
                  <a:lnTo>
                    <a:pt x="45" y="133"/>
                  </a:lnTo>
                  <a:lnTo>
                    <a:pt x="1" y="176"/>
                  </a:lnTo>
                  <a:lnTo>
                    <a:pt x="1" y="220"/>
                  </a:lnTo>
                  <a:lnTo>
                    <a:pt x="1" y="308"/>
                  </a:lnTo>
                  <a:lnTo>
                    <a:pt x="45" y="396"/>
                  </a:lnTo>
                  <a:lnTo>
                    <a:pt x="176" y="440"/>
                  </a:lnTo>
                  <a:lnTo>
                    <a:pt x="220" y="440"/>
                  </a:lnTo>
                  <a:lnTo>
                    <a:pt x="527" y="352"/>
                  </a:lnTo>
                  <a:lnTo>
                    <a:pt x="571" y="308"/>
                  </a:lnTo>
                  <a:lnTo>
                    <a:pt x="615" y="264"/>
                  </a:lnTo>
                  <a:lnTo>
                    <a:pt x="659" y="220"/>
                  </a:lnTo>
                  <a:lnTo>
                    <a:pt x="659" y="133"/>
                  </a:lnTo>
                  <a:lnTo>
                    <a:pt x="615" y="89"/>
                  </a:lnTo>
                  <a:lnTo>
                    <a:pt x="571" y="45"/>
                  </a:lnTo>
                  <a:lnTo>
                    <a:pt x="52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47"/>
            <p:cNvSpPr/>
            <p:nvPr/>
          </p:nvSpPr>
          <p:spPr>
            <a:xfrm>
              <a:off x="2448600" y="4561700"/>
              <a:ext cx="25250" cy="13175"/>
            </a:xfrm>
            <a:custGeom>
              <a:avLst/>
              <a:gdLst/>
              <a:ahLst/>
              <a:cxnLst/>
              <a:rect l="l" t="t" r="r" b="b"/>
              <a:pathLst>
                <a:path w="1010" h="527" extrusionOk="0">
                  <a:moveTo>
                    <a:pt x="834" y="0"/>
                  </a:moveTo>
                  <a:lnTo>
                    <a:pt x="132" y="176"/>
                  </a:lnTo>
                  <a:lnTo>
                    <a:pt x="88" y="176"/>
                  </a:lnTo>
                  <a:lnTo>
                    <a:pt x="44" y="263"/>
                  </a:lnTo>
                  <a:lnTo>
                    <a:pt x="0" y="307"/>
                  </a:lnTo>
                  <a:lnTo>
                    <a:pt x="0" y="395"/>
                  </a:lnTo>
                  <a:lnTo>
                    <a:pt x="88" y="483"/>
                  </a:lnTo>
                  <a:lnTo>
                    <a:pt x="176" y="527"/>
                  </a:lnTo>
                  <a:lnTo>
                    <a:pt x="220" y="527"/>
                  </a:lnTo>
                  <a:lnTo>
                    <a:pt x="922" y="351"/>
                  </a:lnTo>
                  <a:lnTo>
                    <a:pt x="966" y="307"/>
                  </a:lnTo>
                  <a:lnTo>
                    <a:pt x="1010" y="263"/>
                  </a:lnTo>
                  <a:lnTo>
                    <a:pt x="1010" y="176"/>
                  </a:lnTo>
                  <a:lnTo>
                    <a:pt x="1010" y="132"/>
                  </a:lnTo>
                  <a:lnTo>
                    <a:pt x="1010" y="44"/>
                  </a:lnTo>
                  <a:lnTo>
                    <a:pt x="9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6" name="Google Shape;956;p47"/>
            <p:cNvSpPr/>
            <p:nvPr/>
          </p:nvSpPr>
          <p:spPr>
            <a:xfrm>
              <a:off x="2465050" y="4534275"/>
              <a:ext cx="165675" cy="19750"/>
            </a:xfrm>
            <a:custGeom>
              <a:avLst/>
              <a:gdLst/>
              <a:ahLst/>
              <a:cxnLst/>
              <a:rect l="l" t="t" r="r" b="b"/>
              <a:pathLst>
                <a:path w="6627" h="790" extrusionOk="0">
                  <a:moveTo>
                    <a:pt x="6451" y="0"/>
                  </a:moveTo>
                  <a:lnTo>
                    <a:pt x="790" y="263"/>
                  </a:lnTo>
                  <a:lnTo>
                    <a:pt x="746" y="307"/>
                  </a:lnTo>
                  <a:lnTo>
                    <a:pt x="132" y="483"/>
                  </a:lnTo>
                  <a:lnTo>
                    <a:pt x="88" y="483"/>
                  </a:lnTo>
                  <a:lnTo>
                    <a:pt x="44" y="571"/>
                  </a:lnTo>
                  <a:lnTo>
                    <a:pt x="0" y="614"/>
                  </a:lnTo>
                  <a:lnTo>
                    <a:pt x="0" y="702"/>
                  </a:lnTo>
                  <a:lnTo>
                    <a:pt x="88" y="790"/>
                  </a:lnTo>
                  <a:lnTo>
                    <a:pt x="220" y="790"/>
                  </a:lnTo>
                  <a:lnTo>
                    <a:pt x="834" y="614"/>
                  </a:lnTo>
                  <a:lnTo>
                    <a:pt x="6451" y="351"/>
                  </a:lnTo>
                  <a:lnTo>
                    <a:pt x="6539" y="351"/>
                  </a:lnTo>
                  <a:lnTo>
                    <a:pt x="6583" y="307"/>
                  </a:lnTo>
                  <a:lnTo>
                    <a:pt x="6626" y="263"/>
                  </a:lnTo>
                  <a:lnTo>
                    <a:pt x="6626" y="176"/>
                  </a:lnTo>
                  <a:lnTo>
                    <a:pt x="6626" y="132"/>
                  </a:lnTo>
                  <a:lnTo>
                    <a:pt x="6583" y="44"/>
                  </a:lnTo>
                  <a:lnTo>
                    <a:pt x="6495" y="44"/>
                  </a:lnTo>
                  <a:lnTo>
                    <a:pt x="645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7" name="Google Shape;957;p47"/>
            <p:cNvSpPr/>
            <p:nvPr/>
          </p:nvSpPr>
          <p:spPr>
            <a:xfrm>
              <a:off x="2470525" y="4513425"/>
              <a:ext cx="164575" cy="23050"/>
            </a:xfrm>
            <a:custGeom>
              <a:avLst/>
              <a:gdLst/>
              <a:ahLst/>
              <a:cxnLst/>
              <a:rect l="l" t="t" r="r" b="b"/>
              <a:pathLst>
                <a:path w="6583" h="922" extrusionOk="0">
                  <a:moveTo>
                    <a:pt x="6407" y="0"/>
                  </a:moveTo>
                  <a:lnTo>
                    <a:pt x="2546" y="88"/>
                  </a:lnTo>
                  <a:lnTo>
                    <a:pt x="1142" y="308"/>
                  </a:lnTo>
                  <a:lnTo>
                    <a:pt x="1098" y="308"/>
                  </a:lnTo>
                  <a:lnTo>
                    <a:pt x="133" y="571"/>
                  </a:lnTo>
                  <a:lnTo>
                    <a:pt x="89" y="615"/>
                  </a:lnTo>
                  <a:lnTo>
                    <a:pt x="45" y="659"/>
                  </a:lnTo>
                  <a:lnTo>
                    <a:pt x="1" y="746"/>
                  </a:lnTo>
                  <a:lnTo>
                    <a:pt x="45" y="790"/>
                  </a:lnTo>
                  <a:lnTo>
                    <a:pt x="89" y="878"/>
                  </a:lnTo>
                  <a:lnTo>
                    <a:pt x="176" y="922"/>
                  </a:lnTo>
                  <a:lnTo>
                    <a:pt x="220" y="922"/>
                  </a:lnTo>
                  <a:lnTo>
                    <a:pt x="1186" y="659"/>
                  </a:lnTo>
                  <a:lnTo>
                    <a:pt x="2590" y="439"/>
                  </a:lnTo>
                  <a:lnTo>
                    <a:pt x="6451" y="351"/>
                  </a:lnTo>
                  <a:lnTo>
                    <a:pt x="6495" y="351"/>
                  </a:lnTo>
                  <a:lnTo>
                    <a:pt x="6539" y="308"/>
                  </a:lnTo>
                  <a:lnTo>
                    <a:pt x="6583" y="264"/>
                  </a:lnTo>
                  <a:lnTo>
                    <a:pt x="6583" y="176"/>
                  </a:lnTo>
                  <a:lnTo>
                    <a:pt x="6583" y="88"/>
                  </a:lnTo>
                  <a:lnTo>
                    <a:pt x="6539" y="44"/>
                  </a:lnTo>
                  <a:lnTo>
                    <a:pt x="649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8" name="Google Shape;958;p47"/>
            <p:cNvSpPr/>
            <p:nvPr/>
          </p:nvSpPr>
          <p:spPr>
            <a:xfrm>
              <a:off x="2521000" y="4471725"/>
              <a:ext cx="125075" cy="18675"/>
            </a:xfrm>
            <a:custGeom>
              <a:avLst/>
              <a:gdLst/>
              <a:ahLst/>
              <a:cxnLst/>
              <a:rect l="l" t="t" r="r" b="b"/>
              <a:pathLst>
                <a:path w="5003" h="747" extrusionOk="0">
                  <a:moveTo>
                    <a:pt x="4827" y="1"/>
                  </a:moveTo>
                  <a:lnTo>
                    <a:pt x="1756" y="133"/>
                  </a:lnTo>
                  <a:lnTo>
                    <a:pt x="308" y="308"/>
                  </a:lnTo>
                  <a:lnTo>
                    <a:pt x="264" y="352"/>
                  </a:lnTo>
                  <a:lnTo>
                    <a:pt x="88" y="396"/>
                  </a:lnTo>
                  <a:lnTo>
                    <a:pt x="44" y="440"/>
                  </a:lnTo>
                  <a:lnTo>
                    <a:pt x="0" y="484"/>
                  </a:lnTo>
                  <a:lnTo>
                    <a:pt x="0" y="571"/>
                  </a:lnTo>
                  <a:lnTo>
                    <a:pt x="0" y="615"/>
                  </a:lnTo>
                  <a:lnTo>
                    <a:pt x="88" y="703"/>
                  </a:lnTo>
                  <a:lnTo>
                    <a:pt x="176" y="747"/>
                  </a:lnTo>
                  <a:lnTo>
                    <a:pt x="220" y="747"/>
                  </a:lnTo>
                  <a:lnTo>
                    <a:pt x="351" y="659"/>
                  </a:lnTo>
                  <a:lnTo>
                    <a:pt x="1799" y="484"/>
                  </a:lnTo>
                  <a:lnTo>
                    <a:pt x="4827" y="352"/>
                  </a:lnTo>
                  <a:lnTo>
                    <a:pt x="4915" y="308"/>
                  </a:lnTo>
                  <a:lnTo>
                    <a:pt x="4959" y="308"/>
                  </a:lnTo>
                  <a:lnTo>
                    <a:pt x="5003" y="220"/>
                  </a:lnTo>
                  <a:lnTo>
                    <a:pt x="5003" y="176"/>
                  </a:lnTo>
                  <a:lnTo>
                    <a:pt x="5003" y="89"/>
                  </a:lnTo>
                  <a:lnTo>
                    <a:pt x="4959" y="45"/>
                  </a:lnTo>
                  <a:lnTo>
                    <a:pt x="487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9" name="Google Shape;959;p47"/>
            <p:cNvSpPr/>
            <p:nvPr/>
          </p:nvSpPr>
          <p:spPr>
            <a:xfrm>
              <a:off x="2530875" y="4452000"/>
              <a:ext cx="120700" cy="19750"/>
            </a:xfrm>
            <a:custGeom>
              <a:avLst/>
              <a:gdLst/>
              <a:ahLst/>
              <a:cxnLst/>
              <a:rect l="l" t="t" r="r" b="b"/>
              <a:pathLst>
                <a:path w="4828" h="790" extrusionOk="0">
                  <a:moveTo>
                    <a:pt x="4608" y="0"/>
                  </a:moveTo>
                  <a:lnTo>
                    <a:pt x="2019" y="88"/>
                  </a:lnTo>
                  <a:lnTo>
                    <a:pt x="483" y="307"/>
                  </a:lnTo>
                  <a:lnTo>
                    <a:pt x="439" y="307"/>
                  </a:lnTo>
                  <a:lnTo>
                    <a:pt x="88" y="439"/>
                  </a:lnTo>
                  <a:lnTo>
                    <a:pt x="44" y="483"/>
                  </a:lnTo>
                  <a:lnTo>
                    <a:pt x="0" y="570"/>
                  </a:lnTo>
                  <a:lnTo>
                    <a:pt x="0" y="614"/>
                  </a:lnTo>
                  <a:lnTo>
                    <a:pt x="0" y="702"/>
                  </a:lnTo>
                  <a:lnTo>
                    <a:pt x="44" y="790"/>
                  </a:lnTo>
                  <a:lnTo>
                    <a:pt x="220" y="790"/>
                  </a:lnTo>
                  <a:lnTo>
                    <a:pt x="571" y="658"/>
                  </a:lnTo>
                  <a:lnTo>
                    <a:pt x="2063" y="439"/>
                  </a:lnTo>
                  <a:lnTo>
                    <a:pt x="4652" y="351"/>
                  </a:lnTo>
                  <a:lnTo>
                    <a:pt x="4696" y="307"/>
                  </a:lnTo>
                  <a:lnTo>
                    <a:pt x="4783" y="263"/>
                  </a:lnTo>
                  <a:lnTo>
                    <a:pt x="4783" y="219"/>
                  </a:lnTo>
                  <a:lnTo>
                    <a:pt x="4827" y="132"/>
                  </a:lnTo>
                  <a:lnTo>
                    <a:pt x="4783" y="88"/>
                  </a:lnTo>
                  <a:lnTo>
                    <a:pt x="4739" y="44"/>
                  </a:lnTo>
                  <a:lnTo>
                    <a:pt x="46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0" name="Google Shape;960;p47"/>
            <p:cNvSpPr/>
            <p:nvPr/>
          </p:nvSpPr>
          <p:spPr>
            <a:xfrm>
              <a:off x="2524300" y="4427850"/>
              <a:ext cx="161275" cy="30750"/>
            </a:xfrm>
            <a:custGeom>
              <a:avLst/>
              <a:gdLst/>
              <a:ahLst/>
              <a:cxnLst/>
              <a:rect l="l" t="t" r="r" b="b"/>
              <a:pathLst>
                <a:path w="6451" h="1230" extrusionOk="0">
                  <a:moveTo>
                    <a:pt x="6275" y="1"/>
                  </a:moveTo>
                  <a:lnTo>
                    <a:pt x="2896" y="220"/>
                  </a:lnTo>
                  <a:lnTo>
                    <a:pt x="1360" y="483"/>
                  </a:lnTo>
                  <a:lnTo>
                    <a:pt x="1316" y="483"/>
                  </a:lnTo>
                  <a:lnTo>
                    <a:pt x="132" y="878"/>
                  </a:lnTo>
                  <a:lnTo>
                    <a:pt x="44" y="922"/>
                  </a:lnTo>
                  <a:lnTo>
                    <a:pt x="0" y="966"/>
                  </a:lnTo>
                  <a:lnTo>
                    <a:pt x="0" y="1054"/>
                  </a:lnTo>
                  <a:lnTo>
                    <a:pt x="0" y="1098"/>
                  </a:lnTo>
                  <a:lnTo>
                    <a:pt x="88" y="1185"/>
                  </a:lnTo>
                  <a:lnTo>
                    <a:pt x="176" y="1229"/>
                  </a:lnTo>
                  <a:lnTo>
                    <a:pt x="219" y="1229"/>
                  </a:lnTo>
                  <a:lnTo>
                    <a:pt x="1404" y="834"/>
                  </a:lnTo>
                  <a:lnTo>
                    <a:pt x="2896" y="571"/>
                  </a:lnTo>
                  <a:lnTo>
                    <a:pt x="6275" y="352"/>
                  </a:lnTo>
                  <a:lnTo>
                    <a:pt x="6363" y="308"/>
                  </a:lnTo>
                  <a:lnTo>
                    <a:pt x="6407" y="264"/>
                  </a:lnTo>
                  <a:lnTo>
                    <a:pt x="6450" y="220"/>
                  </a:lnTo>
                  <a:lnTo>
                    <a:pt x="6450" y="132"/>
                  </a:lnTo>
                  <a:lnTo>
                    <a:pt x="6450" y="88"/>
                  </a:lnTo>
                  <a:lnTo>
                    <a:pt x="6407" y="45"/>
                  </a:lnTo>
                  <a:lnTo>
                    <a:pt x="627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1" name="Google Shape;961;p47"/>
            <p:cNvSpPr/>
            <p:nvPr/>
          </p:nvSpPr>
          <p:spPr>
            <a:xfrm>
              <a:off x="2522100" y="4401525"/>
              <a:ext cx="190900" cy="28550"/>
            </a:xfrm>
            <a:custGeom>
              <a:avLst/>
              <a:gdLst/>
              <a:ahLst/>
              <a:cxnLst/>
              <a:rect l="l" t="t" r="r" b="b"/>
              <a:pathLst>
                <a:path w="7636" h="1142" extrusionOk="0">
                  <a:moveTo>
                    <a:pt x="7416" y="1"/>
                  </a:moveTo>
                  <a:lnTo>
                    <a:pt x="5003" y="308"/>
                  </a:lnTo>
                  <a:lnTo>
                    <a:pt x="2370" y="483"/>
                  </a:lnTo>
                  <a:lnTo>
                    <a:pt x="351" y="703"/>
                  </a:lnTo>
                  <a:lnTo>
                    <a:pt x="264" y="747"/>
                  </a:lnTo>
                  <a:lnTo>
                    <a:pt x="88" y="834"/>
                  </a:lnTo>
                  <a:lnTo>
                    <a:pt x="44" y="878"/>
                  </a:lnTo>
                  <a:lnTo>
                    <a:pt x="0" y="922"/>
                  </a:lnTo>
                  <a:lnTo>
                    <a:pt x="0" y="1010"/>
                  </a:lnTo>
                  <a:lnTo>
                    <a:pt x="44" y="1054"/>
                  </a:lnTo>
                  <a:lnTo>
                    <a:pt x="88" y="1141"/>
                  </a:lnTo>
                  <a:lnTo>
                    <a:pt x="264" y="1141"/>
                  </a:lnTo>
                  <a:lnTo>
                    <a:pt x="395" y="1054"/>
                  </a:lnTo>
                  <a:lnTo>
                    <a:pt x="2414" y="834"/>
                  </a:lnTo>
                  <a:lnTo>
                    <a:pt x="5047" y="659"/>
                  </a:lnTo>
                  <a:lnTo>
                    <a:pt x="7460" y="352"/>
                  </a:lnTo>
                  <a:lnTo>
                    <a:pt x="7548" y="308"/>
                  </a:lnTo>
                  <a:lnTo>
                    <a:pt x="7592" y="264"/>
                  </a:lnTo>
                  <a:lnTo>
                    <a:pt x="7635" y="220"/>
                  </a:lnTo>
                  <a:lnTo>
                    <a:pt x="7635" y="132"/>
                  </a:lnTo>
                  <a:lnTo>
                    <a:pt x="7592" y="88"/>
                  </a:lnTo>
                  <a:lnTo>
                    <a:pt x="7548" y="44"/>
                  </a:lnTo>
                  <a:lnTo>
                    <a:pt x="750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2" name="Google Shape;962;p47"/>
            <p:cNvSpPr/>
            <p:nvPr/>
          </p:nvSpPr>
          <p:spPr>
            <a:xfrm>
              <a:off x="2533075" y="4308275"/>
              <a:ext cx="523300" cy="91075"/>
            </a:xfrm>
            <a:custGeom>
              <a:avLst/>
              <a:gdLst/>
              <a:ahLst/>
              <a:cxnLst/>
              <a:rect l="l" t="t" r="r" b="b"/>
              <a:pathLst>
                <a:path w="20932" h="3643" extrusionOk="0">
                  <a:moveTo>
                    <a:pt x="20361" y="1"/>
                  </a:moveTo>
                  <a:lnTo>
                    <a:pt x="16411" y="352"/>
                  </a:lnTo>
                  <a:lnTo>
                    <a:pt x="10444" y="834"/>
                  </a:lnTo>
                  <a:lnTo>
                    <a:pt x="6099" y="1273"/>
                  </a:lnTo>
                  <a:lnTo>
                    <a:pt x="6056" y="1273"/>
                  </a:lnTo>
                  <a:lnTo>
                    <a:pt x="2765" y="2283"/>
                  </a:lnTo>
                  <a:lnTo>
                    <a:pt x="965" y="2634"/>
                  </a:lnTo>
                  <a:lnTo>
                    <a:pt x="878" y="2677"/>
                  </a:lnTo>
                  <a:lnTo>
                    <a:pt x="88" y="3336"/>
                  </a:lnTo>
                  <a:lnTo>
                    <a:pt x="44" y="3380"/>
                  </a:lnTo>
                  <a:lnTo>
                    <a:pt x="0" y="3467"/>
                  </a:lnTo>
                  <a:lnTo>
                    <a:pt x="0" y="3511"/>
                  </a:lnTo>
                  <a:lnTo>
                    <a:pt x="44" y="3599"/>
                  </a:lnTo>
                  <a:lnTo>
                    <a:pt x="88" y="3643"/>
                  </a:lnTo>
                  <a:lnTo>
                    <a:pt x="176" y="3643"/>
                  </a:lnTo>
                  <a:lnTo>
                    <a:pt x="307" y="3599"/>
                  </a:lnTo>
                  <a:lnTo>
                    <a:pt x="1097" y="2985"/>
                  </a:lnTo>
                  <a:lnTo>
                    <a:pt x="2852" y="2590"/>
                  </a:lnTo>
                  <a:lnTo>
                    <a:pt x="6143" y="1624"/>
                  </a:lnTo>
                  <a:lnTo>
                    <a:pt x="10488" y="1186"/>
                  </a:lnTo>
                  <a:lnTo>
                    <a:pt x="13647" y="966"/>
                  </a:lnTo>
                  <a:lnTo>
                    <a:pt x="16455" y="703"/>
                  </a:lnTo>
                  <a:lnTo>
                    <a:pt x="20361" y="352"/>
                  </a:lnTo>
                  <a:lnTo>
                    <a:pt x="20712" y="440"/>
                  </a:lnTo>
                  <a:lnTo>
                    <a:pt x="20799" y="440"/>
                  </a:lnTo>
                  <a:lnTo>
                    <a:pt x="20843" y="396"/>
                  </a:lnTo>
                  <a:lnTo>
                    <a:pt x="20887" y="352"/>
                  </a:lnTo>
                  <a:lnTo>
                    <a:pt x="20931" y="308"/>
                  </a:lnTo>
                  <a:lnTo>
                    <a:pt x="20931" y="220"/>
                  </a:lnTo>
                  <a:lnTo>
                    <a:pt x="20887" y="176"/>
                  </a:lnTo>
                  <a:lnTo>
                    <a:pt x="20843" y="132"/>
                  </a:lnTo>
                  <a:lnTo>
                    <a:pt x="20799" y="88"/>
                  </a:lnTo>
                  <a:lnTo>
                    <a:pt x="2040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3" name="Google Shape;963;p47"/>
            <p:cNvSpPr/>
            <p:nvPr/>
          </p:nvSpPr>
          <p:spPr>
            <a:xfrm>
              <a:off x="2508925" y="4276475"/>
              <a:ext cx="537575" cy="125075"/>
            </a:xfrm>
            <a:custGeom>
              <a:avLst/>
              <a:gdLst/>
              <a:ahLst/>
              <a:cxnLst/>
              <a:rect l="l" t="t" r="r" b="b"/>
              <a:pathLst>
                <a:path w="21503" h="5003" extrusionOk="0">
                  <a:moveTo>
                    <a:pt x="18255" y="0"/>
                  </a:moveTo>
                  <a:lnTo>
                    <a:pt x="13779" y="395"/>
                  </a:lnTo>
                  <a:lnTo>
                    <a:pt x="9479" y="834"/>
                  </a:lnTo>
                  <a:lnTo>
                    <a:pt x="6846" y="1185"/>
                  </a:lnTo>
                  <a:lnTo>
                    <a:pt x="6802" y="1229"/>
                  </a:lnTo>
                  <a:lnTo>
                    <a:pt x="5003" y="2238"/>
                  </a:lnTo>
                  <a:lnTo>
                    <a:pt x="3599" y="2765"/>
                  </a:lnTo>
                  <a:lnTo>
                    <a:pt x="1361" y="3247"/>
                  </a:lnTo>
                  <a:lnTo>
                    <a:pt x="1273" y="3335"/>
                  </a:lnTo>
                  <a:lnTo>
                    <a:pt x="440" y="4432"/>
                  </a:lnTo>
                  <a:lnTo>
                    <a:pt x="88" y="4652"/>
                  </a:lnTo>
                  <a:lnTo>
                    <a:pt x="45" y="4739"/>
                  </a:lnTo>
                  <a:lnTo>
                    <a:pt x="1" y="4783"/>
                  </a:lnTo>
                  <a:lnTo>
                    <a:pt x="1" y="4871"/>
                  </a:lnTo>
                  <a:lnTo>
                    <a:pt x="45" y="4915"/>
                  </a:lnTo>
                  <a:lnTo>
                    <a:pt x="88" y="4959"/>
                  </a:lnTo>
                  <a:lnTo>
                    <a:pt x="176" y="5003"/>
                  </a:lnTo>
                  <a:lnTo>
                    <a:pt x="264" y="4959"/>
                  </a:lnTo>
                  <a:lnTo>
                    <a:pt x="659" y="4739"/>
                  </a:lnTo>
                  <a:lnTo>
                    <a:pt x="703" y="4695"/>
                  </a:lnTo>
                  <a:lnTo>
                    <a:pt x="1537" y="3598"/>
                  </a:lnTo>
                  <a:lnTo>
                    <a:pt x="3687" y="3072"/>
                  </a:lnTo>
                  <a:lnTo>
                    <a:pt x="3731" y="3072"/>
                  </a:lnTo>
                  <a:lnTo>
                    <a:pt x="5135" y="2545"/>
                  </a:lnTo>
                  <a:lnTo>
                    <a:pt x="5179" y="2545"/>
                  </a:lnTo>
                  <a:lnTo>
                    <a:pt x="6934" y="1536"/>
                  </a:lnTo>
                  <a:lnTo>
                    <a:pt x="9523" y="1185"/>
                  </a:lnTo>
                  <a:lnTo>
                    <a:pt x="13779" y="746"/>
                  </a:lnTo>
                  <a:lnTo>
                    <a:pt x="18255" y="351"/>
                  </a:lnTo>
                  <a:lnTo>
                    <a:pt x="19922" y="351"/>
                  </a:lnTo>
                  <a:lnTo>
                    <a:pt x="20625" y="527"/>
                  </a:lnTo>
                  <a:lnTo>
                    <a:pt x="21063" y="790"/>
                  </a:lnTo>
                  <a:lnTo>
                    <a:pt x="21151" y="790"/>
                  </a:lnTo>
                  <a:lnTo>
                    <a:pt x="21327" y="834"/>
                  </a:lnTo>
                  <a:lnTo>
                    <a:pt x="21371" y="790"/>
                  </a:lnTo>
                  <a:lnTo>
                    <a:pt x="21458" y="790"/>
                  </a:lnTo>
                  <a:lnTo>
                    <a:pt x="21458" y="746"/>
                  </a:lnTo>
                  <a:lnTo>
                    <a:pt x="21502" y="658"/>
                  </a:lnTo>
                  <a:lnTo>
                    <a:pt x="21502" y="571"/>
                  </a:lnTo>
                  <a:lnTo>
                    <a:pt x="21458" y="527"/>
                  </a:lnTo>
                  <a:lnTo>
                    <a:pt x="21414" y="483"/>
                  </a:lnTo>
                  <a:lnTo>
                    <a:pt x="21239" y="483"/>
                  </a:lnTo>
                  <a:lnTo>
                    <a:pt x="20800" y="176"/>
                  </a:lnTo>
                  <a:lnTo>
                    <a:pt x="20712" y="176"/>
                  </a:lnTo>
                  <a:lnTo>
                    <a:pt x="1996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4" name="Google Shape;964;p47"/>
            <p:cNvSpPr/>
            <p:nvPr/>
          </p:nvSpPr>
          <p:spPr>
            <a:xfrm>
              <a:off x="2481500" y="4238075"/>
              <a:ext cx="585825" cy="166775"/>
            </a:xfrm>
            <a:custGeom>
              <a:avLst/>
              <a:gdLst/>
              <a:ahLst/>
              <a:cxnLst/>
              <a:rect l="l" t="t" r="r" b="b"/>
              <a:pathLst>
                <a:path w="23433" h="6671" extrusionOk="0">
                  <a:moveTo>
                    <a:pt x="17509" y="0"/>
                  </a:moveTo>
                  <a:lnTo>
                    <a:pt x="16149" y="88"/>
                  </a:lnTo>
                  <a:lnTo>
                    <a:pt x="14832" y="176"/>
                  </a:lnTo>
                  <a:lnTo>
                    <a:pt x="13604" y="264"/>
                  </a:lnTo>
                  <a:lnTo>
                    <a:pt x="11848" y="395"/>
                  </a:lnTo>
                  <a:lnTo>
                    <a:pt x="11805" y="395"/>
                  </a:lnTo>
                  <a:lnTo>
                    <a:pt x="9786" y="790"/>
                  </a:lnTo>
                  <a:lnTo>
                    <a:pt x="9742" y="790"/>
                  </a:lnTo>
                  <a:lnTo>
                    <a:pt x="8470" y="1448"/>
                  </a:lnTo>
                  <a:lnTo>
                    <a:pt x="7285" y="2282"/>
                  </a:lnTo>
                  <a:lnTo>
                    <a:pt x="5442" y="3248"/>
                  </a:lnTo>
                  <a:lnTo>
                    <a:pt x="2282" y="3950"/>
                  </a:lnTo>
                  <a:lnTo>
                    <a:pt x="2195" y="3994"/>
                  </a:lnTo>
                  <a:lnTo>
                    <a:pt x="1580" y="4476"/>
                  </a:lnTo>
                  <a:lnTo>
                    <a:pt x="1537" y="4564"/>
                  </a:lnTo>
                  <a:lnTo>
                    <a:pt x="747" y="5836"/>
                  </a:lnTo>
                  <a:lnTo>
                    <a:pt x="88" y="6363"/>
                  </a:lnTo>
                  <a:lnTo>
                    <a:pt x="45" y="6407"/>
                  </a:lnTo>
                  <a:lnTo>
                    <a:pt x="1" y="6451"/>
                  </a:lnTo>
                  <a:lnTo>
                    <a:pt x="45" y="6539"/>
                  </a:lnTo>
                  <a:lnTo>
                    <a:pt x="45" y="6582"/>
                  </a:lnTo>
                  <a:lnTo>
                    <a:pt x="132" y="6626"/>
                  </a:lnTo>
                  <a:lnTo>
                    <a:pt x="176" y="6670"/>
                  </a:lnTo>
                  <a:lnTo>
                    <a:pt x="308" y="6626"/>
                  </a:lnTo>
                  <a:lnTo>
                    <a:pt x="1010" y="6100"/>
                  </a:lnTo>
                  <a:lnTo>
                    <a:pt x="1054" y="6012"/>
                  </a:lnTo>
                  <a:lnTo>
                    <a:pt x="1800" y="4739"/>
                  </a:lnTo>
                  <a:lnTo>
                    <a:pt x="2414" y="4301"/>
                  </a:lnTo>
                  <a:lnTo>
                    <a:pt x="5574" y="3599"/>
                  </a:lnTo>
                  <a:lnTo>
                    <a:pt x="5617" y="3555"/>
                  </a:lnTo>
                  <a:lnTo>
                    <a:pt x="7460" y="2589"/>
                  </a:lnTo>
                  <a:lnTo>
                    <a:pt x="8645" y="1756"/>
                  </a:lnTo>
                  <a:lnTo>
                    <a:pt x="9874" y="1141"/>
                  </a:lnTo>
                  <a:lnTo>
                    <a:pt x="11892" y="746"/>
                  </a:lnTo>
                  <a:lnTo>
                    <a:pt x="13604" y="615"/>
                  </a:lnTo>
                  <a:lnTo>
                    <a:pt x="14832" y="527"/>
                  </a:lnTo>
                  <a:lnTo>
                    <a:pt x="16149" y="439"/>
                  </a:lnTo>
                  <a:lnTo>
                    <a:pt x="17509" y="351"/>
                  </a:lnTo>
                  <a:lnTo>
                    <a:pt x="18825" y="395"/>
                  </a:lnTo>
                  <a:lnTo>
                    <a:pt x="19484" y="439"/>
                  </a:lnTo>
                  <a:lnTo>
                    <a:pt x="20098" y="483"/>
                  </a:lnTo>
                  <a:lnTo>
                    <a:pt x="20668" y="571"/>
                  </a:lnTo>
                  <a:lnTo>
                    <a:pt x="21195" y="702"/>
                  </a:lnTo>
                  <a:lnTo>
                    <a:pt x="21722" y="878"/>
                  </a:lnTo>
                  <a:lnTo>
                    <a:pt x="22160" y="1097"/>
                  </a:lnTo>
                  <a:lnTo>
                    <a:pt x="22555" y="1361"/>
                  </a:lnTo>
                  <a:lnTo>
                    <a:pt x="22862" y="1624"/>
                  </a:lnTo>
                  <a:lnTo>
                    <a:pt x="22950" y="1712"/>
                  </a:lnTo>
                  <a:lnTo>
                    <a:pt x="23213" y="1756"/>
                  </a:lnTo>
                  <a:lnTo>
                    <a:pt x="23345" y="1756"/>
                  </a:lnTo>
                  <a:lnTo>
                    <a:pt x="23389" y="1712"/>
                  </a:lnTo>
                  <a:lnTo>
                    <a:pt x="23433" y="1668"/>
                  </a:lnTo>
                  <a:lnTo>
                    <a:pt x="23433" y="1580"/>
                  </a:lnTo>
                  <a:lnTo>
                    <a:pt x="23433" y="1536"/>
                  </a:lnTo>
                  <a:lnTo>
                    <a:pt x="23389" y="1448"/>
                  </a:lnTo>
                  <a:lnTo>
                    <a:pt x="23301" y="1448"/>
                  </a:lnTo>
                  <a:lnTo>
                    <a:pt x="23082" y="1361"/>
                  </a:lnTo>
                  <a:lnTo>
                    <a:pt x="22731" y="1054"/>
                  </a:lnTo>
                  <a:lnTo>
                    <a:pt x="22336" y="790"/>
                  </a:lnTo>
                  <a:lnTo>
                    <a:pt x="21853" y="571"/>
                  </a:lnTo>
                  <a:lnTo>
                    <a:pt x="21327" y="395"/>
                  </a:lnTo>
                  <a:lnTo>
                    <a:pt x="20800" y="264"/>
                  </a:lnTo>
                  <a:lnTo>
                    <a:pt x="20186" y="176"/>
                  </a:lnTo>
                  <a:lnTo>
                    <a:pt x="19528" y="88"/>
                  </a:lnTo>
                  <a:lnTo>
                    <a:pt x="18869" y="44"/>
                  </a:lnTo>
                  <a:lnTo>
                    <a:pt x="175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5" name="Google Shape;965;p47"/>
            <p:cNvSpPr/>
            <p:nvPr/>
          </p:nvSpPr>
          <p:spPr>
            <a:xfrm>
              <a:off x="2461750" y="4201875"/>
              <a:ext cx="634100" cy="202975"/>
            </a:xfrm>
            <a:custGeom>
              <a:avLst/>
              <a:gdLst/>
              <a:ahLst/>
              <a:cxnLst/>
              <a:rect l="l" t="t" r="r" b="b"/>
              <a:pathLst>
                <a:path w="25364" h="8119" extrusionOk="0">
                  <a:moveTo>
                    <a:pt x="14613" y="0"/>
                  </a:moveTo>
                  <a:lnTo>
                    <a:pt x="12156" y="220"/>
                  </a:lnTo>
                  <a:lnTo>
                    <a:pt x="12112" y="220"/>
                  </a:lnTo>
                  <a:lnTo>
                    <a:pt x="11015" y="527"/>
                  </a:lnTo>
                  <a:lnTo>
                    <a:pt x="10971" y="571"/>
                  </a:lnTo>
                  <a:lnTo>
                    <a:pt x="10181" y="1185"/>
                  </a:lnTo>
                  <a:lnTo>
                    <a:pt x="8163" y="2809"/>
                  </a:lnTo>
                  <a:lnTo>
                    <a:pt x="6320" y="3818"/>
                  </a:lnTo>
                  <a:lnTo>
                    <a:pt x="5574" y="4081"/>
                  </a:lnTo>
                  <a:lnTo>
                    <a:pt x="4915" y="4257"/>
                  </a:lnTo>
                  <a:lnTo>
                    <a:pt x="4345" y="4388"/>
                  </a:lnTo>
                  <a:lnTo>
                    <a:pt x="3862" y="4432"/>
                  </a:lnTo>
                  <a:lnTo>
                    <a:pt x="3380" y="4520"/>
                  </a:lnTo>
                  <a:lnTo>
                    <a:pt x="2941" y="4608"/>
                  </a:lnTo>
                  <a:lnTo>
                    <a:pt x="2546" y="4783"/>
                  </a:lnTo>
                  <a:lnTo>
                    <a:pt x="2151" y="5003"/>
                  </a:lnTo>
                  <a:lnTo>
                    <a:pt x="1756" y="5354"/>
                  </a:lnTo>
                  <a:lnTo>
                    <a:pt x="1317" y="5880"/>
                  </a:lnTo>
                  <a:lnTo>
                    <a:pt x="922" y="6582"/>
                  </a:lnTo>
                  <a:lnTo>
                    <a:pt x="440" y="7460"/>
                  </a:lnTo>
                  <a:lnTo>
                    <a:pt x="89" y="7811"/>
                  </a:lnTo>
                  <a:lnTo>
                    <a:pt x="45" y="7855"/>
                  </a:lnTo>
                  <a:lnTo>
                    <a:pt x="1" y="7899"/>
                  </a:lnTo>
                  <a:lnTo>
                    <a:pt x="1" y="7987"/>
                  </a:lnTo>
                  <a:lnTo>
                    <a:pt x="45" y="8030"/>
                  </a:lnTo>
                  <a:lnTo>
                    <a:pt x="89" y="8074"/>
                  </a:lnTo>
                  <a:lnTo>
                    <a:pt x="176" y="8118"/>
                  </a:lnTo>
                  <a:lnTo>
                    <a:pt x="308" y="8074"/>
                  </a:lnTo>
                  <a:lnTo>
                    <a:pt x="703" y="7723"/>
                  </a:lnTo>
                  <a:lnTo>
                    <a:pt x="747" y="7636"/>
                  </a:lnTo>
                  <a:lnTo>
                    <a:pt x="1186" y="6802"/>
                  </a:lnTo>
                  <a:lnTo>
                    <a:pt x="1581" y="6144"/>
                  </a:lnTo>
                  <a:lnTo>
                    <a:pt x="1932" y="5661"/>
                  </a:lnTo>
                  <a:lnTo>
                    <a:pt x="2283" y="5310"/>
                  </a:lnTo>
                  <a:lnTo>
                    <a:pt x="2678" y="5090"/>
                  </a:lnTo>
                  <a:lnTo>
                    <a:pt x="3029" y="4959"/>
                  </a:lnTo>
                  <a:lnTo>
                    <a:pt x="3467" y="4871"/>
                  </a:lnTo>
                  <a:lnTo>
                    <a:pt x="3906" y="4783"/>
                  </a:lnTo>
                  <a:lnTo>
                    <a:pt x="4433" y="4696"/>
                  </a:lnTo>
                  <a:lnTo>
                    <a:pt x="5003" y="4608"/>
                  </a:lnTo>
                  <a:lnTo>
                    <a:pt x="5705" y="4432"/>
                  </a:lnTo>
                  <a:lnTo>
                    <a:pt x="6451" y="4125"/>
                  </a:lnTo>
                  <a:lnTo>
                    <a:pt x="8338" y="3116"/>
                  </a:lnTo>
                  <a:lnTo>
                    <a:pt x="8382" y="3116"/>
                  </a:lnTo>
                  <a:lnTo>
                    <a:pt x="10401" y="1448"/>
                  </a:lnTo>
                  <a:lnTo>
                    <a:pt x="11146" y="878"/>
                  </a:lnTo>
                  <a:lnTo>
                    <a:pt x="12200" y="571"/>
                  </a:lnTo>
                  <a:lnTo>
                    <a:pt x="14657" y="351"/>
                  </a:lnTo>
                  <a:lnTo>
                    <a:pt x="17948" y="351"/>
                  </a:lnTo>
                  <a:lnTo>
                    <a:pt x="21063" y="702"/>
                  </a:lnTo>
                  <a:lnTo>
                    <a:pt x="22204" y="1053"/>
                  </a:lnTo>
                  <a:lnTo>
                    <a:pt x="23652" y="1843"/>
                  </a:lnTo>
                  <a:lnTo>
                    <a:pt x="24706" y="2677"/>
                  </a:lnTo>
                  <a:lnTo>
                    <a:pt x="24749" y="2721"/>
                  </a:lnTo>
                  <a:lnTo>
                    <a:pt x="25144" y="2809"/>
                  </a:lnTo>
                  <a:lnTo>
                    <a:pt x="25276" y="2809"/>
                  </a:lnTo>
                  <a:lnTo>
                    <a:pt x="25320" y="2765"/>
                  </a:lnTo>
                  <a:lnTo>
                    <a:pt x="25364" y="2677"/>
                  </a:lnTo>
                  <a:lnTo>
                    <a:pt x="25364" y="2633"/>
                  </a:lnTo>
                  <a:lnTo>
                    <a:pt x="25320" y="2545"/>
                  </a:lnTo>
                  <a:lnTo>
                    <a:pt x="25276" y="2502"/>
                  </a:lnTo>
                  <a:lnTo>
                    <a:pt x="25232" y="2458"/>
                  </a:lnTo>
                  <a:lnTo>
                    <a:pt x="24881" y="2370"/>
                  </a:lnTo>
                  <a:lnTo>
                    <a:pt x="23872" y="1536"/>
                  </a:lnTo>
                  <a:lnTo>
                    <a:pt x="23828" y="1536"/>
                  </a:lnTo>
                  <a:lnTo>
                    <a:pt x="22380" y="746"/>
                  </a:lnTo>
                  <a:lnTo>
                    <a:pt x="22336" y="702"/>
                  </a:lnTo>
                  <a:lnTo>
                    <a:pt x="21151" y="351"/>
                  </a:lnTo>
                  <a:lnTo>
                    <a:pt x="1799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6" name="Google Shape;966;p47"/>
            <p:cNvSpPr/>
            <p:nvPr/>
          </p:nvSpPr>
          <p:spPr>
            <a:xfrm>
              <a:off x="1832075" y="4324725"/>
              <a:ext cx="1298875" cy="348875"/>
            </a:xfrm>
            <a:custGeom>
              <a:avLst/>
              <a:gdLst/>
              <a:ahLst/>
              <a:cxnLst/>
              <a:rect l="l" t="t" r="r" b="b"/>
              <a:pathLst>
                <a:path w="51955" h="13955" extrusionOk="0">
                  <a:moveTo>
                    <a:pt x="48620" y="1"/>
                  </a:moveTo>
                  <a:lnTo>
                    <a:pt x="45329" y="528"/>
                  </a:lnTo>
                  <a:lnTo>
                    <a:pt x="42916" y="879"/>
                  </a:lnTo>
                  <a:lnTo>
                    <a:pt x="40370" y="1273"/>
                  </a:lnTo>
                  <a:lnTo>
                    <a:pt x="35982" y="1756"/>
                  </a:lnTo>
                  <a:lnTo>
                    <a:pt x="31945" y="2414"/>
                  </a:lnTo>
                  <a:lnTo>
                    <a:pt x="29400" y="2678"/>
                  </a:lnTo>
                  <a:lnTo>
                    <a:pt x="29356" y="2722"/>
                  </a:lnTo>
                  <a:lnTo>
                    <a:pt x="27162" y="3775"/>
                  </a:lnTo>
                  <a:lnTo>
                    <a:pt x="27119" y="3775"/>
                  </a:lnTo>
                  <a:lnTo>
                    <a:pt x="25407" y="5003"/>
                  </a:lnTo>
                  <a:lnTo>
                    <a:pt x="21282" y="7899"/>
                  </a:lnTo>
                  <a:lnTo>
                    <a:pt x="20712" y="8075"/>
                  </a:lnTo>
                  <a:lnTo>
                    <a:pt x="17684" y="7987"/>
                  </a:lnTo>
                  <a:lnTo>
                    <a:pt x="15359" y="7768"/>
                  </a:lnTo>
                  <a:lnTo>
                    <a:pt x="11717" y="7329"/>
                  </a:lnTo>
                  <a:lnTo>
                    <a:pt x="9566" y="6978"/>
                  </a:lnTo>
                  <a:lnTo>
                    <a:pt x="9522" y="6978"/>
                  </a:lnTo>
                  <a:lnTo>
                    <a:pt x="8777" y="7153"/>
                  </a:lnTo>
                  <a:lnTo>
                    <a:pt x="6012" y="8163"/>
                  </a:lnTo>
                  <a:lnTo>
                    <a:pt x="5091" y="8733"/>
                  </a:lnTo>
                  <a:lnTo>
                    <a:pt x="5047" y="8733"/>
                  </a:lnTo>
                  <a:lnTo>
                    <a:pt x="3511" y="10444"/>
                  </a:lnTo>
                  <a:lnTo>
                    <a:pt x="1536" y="11717"/>
                  </a:lnTo>
                  <a:lnTo>
                    <a:pt x="1492" y="11761"/>
                  </a:lnTo>
                  <a:lnTo>
                    <a:pt x="44" y="13692"/>
                  </a:lnTo>
                  <a:lnTo>
                    <a:pt x="0" y="13735"/>
                  </a:lnTo>
                  <a:lnTo>
                    <a:pt x="0" y="13823"/>
                  </a:lnTo>
                  <a:lnTo>
                    <a:pt x="44" y="13867"/>
                  </a:lnTo>
                  <a:lnTo>
                    <a:pt x="88" y="13955"/>
                  </a:lnTo>
                  <a:lnTo>
                    <a:pt x="264" y="13955"/>
                  </a:lnTo>
                  <a:lnTo>
                    <a:pt x="308" y="13911"/>
                  </a:lnTo>
                  <a:lnTo>
                    <a:pt x="1756" y="12024"/>
                  </a:lnTo>
                  <a:lnTo>
                    <a:pt x="3730" y="10752"/>
                  </a:lnTo>
                  <a:lnTo>
                    <a:pt x="3730" y="10708"/>
                  </a:lnTo>
                  <a:lnTo>
                    <a:pt x="5310" y="8996"/>
                  </a:lnTo>
                  <a:lnTo>
                    <a:pt x="6144" y="8470"/>
                  </a:lnTo>
                  <a:lnTo>
                    <a:pt x="8864" y="7504"/>
                  </a:lnTo>
                  <a:lnTo>
                    <a:pt x="9566" y="7329"/>
                  </a:lnTo>
                  <a:lnTo>
                    <a:pt x="11673" y="7680"/>
                  </a:lnTo>
                  <a:lnTo>
                    <a:pt x="15315" y="8119"/>
                  </a:lnTo>
                  <a:lnTo>
                    <a:pt x="17640" y="8338"/>
                  </a:lnTo>
                  <a:lnTo>
                    <a:pt x="20712" y="8426"/>
                  </a:lnTo>
                  <a:lnTo>
                    <a:pt x="20756" y="8382"/>
                  </a:lnTo>
                  <a:lnTo>
                    <a:pt x="21414" y="8250"/>
                  </a:lnTo>
                  <a:lnTo>
                    <a:pt x="21458" y="8207"/>
                  </a:lnTo>
                  <a:lnTo>
                    <a:pt x="25627" y="5267"/>
                  </a:lnTo>
                  <a:lnTo>
                    <a:pt x="27294" y="4082"/>
                  </a:lnTo>
                  <a:lnTo>
                    <a:pt x="29488" y="3029"/>
                  </a:lnTo>
                  <a:lnTo>
                    <a:pt x="31989" y="2765"/>
                  </a:lnTo>
                  <a:lnTo>
                    <a:pt x="36026" y="2107"/>
                  </a:lnTo>
                  <a:lnTo>
                    <a:pt x="40414" y="1625"/>
                  </a:lnTo>
                  <a:lnTo>
                    <a:pt x="43003" y="1230"/>
                  </a:lnTo>
                  <a:lnTo>
                    <a:pt x="45417" y="879"/>
                  </a:lnTo>
                  <a:lnTo>
                    <a:pt x="48664" y="352"/>
                  </a:lnTo>
                  <a:lnTo>
                    <a:pt x="51736" y="1054"/>
                  </a:lnTo>
                  <a:lnTo>
                    <a:pt x="51823" y="1054"/>
                  </a:lnTo>
                  <a:lnTo>
                    <a:pt x="51867" y="1010"/>
                  </a:lnTo>
                  <a:lnTo>
                    <a:pt x="51911" y="966"/>
                  </a:lnTo>
                  <a:lnTo>
                    <a:pt x="51955" y="922"/>
                  </a:lnTo>
                  <a:lnTo>
                    <a:pt x="51955" y="835"/>
                  </a:lnTo>
                  <a:lnTo>
                    <a:pt x="51911" y="791"/>
                  </a:lnTo>
                  <a:lnTo>
                    <a:pt x="51867" y="747"/>
                  </a:lnTo>
                  <a:lnTo>
                    <a:pt x="51823" y="703"/>
                  </a:lnTo>
                  <a:lnTo>
                    <a:pt x="487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7" name="Google Shape;967;p47"/>
            <p:cNvSpPr/>
            <p:nvPr/>
          </p:nvSpPr>
          <p:spPr>
            <a:xfrm>
              <a:off x="1442625" y="2706650"/>
              <a:ext cx="854600" cy="1976825"/>
            </a:xfrm>
            <a:custGeom>
              <a:avLst/>
              <a:gdLst/>
              <a:ahLst/>
              <a:cxnLst/>
              <a:rect l="l" t="t" r="r" b="b"/>
              <a:pathLst>
                <a:path w="34184" h="79073" extrusionOk="0">
                  <a:moveTo>
                    <a:pt x="33964" y="0"/>
                  </a:moveTo>
                  <a:lnTo>
                    <a:pt x="33920" y="44"/>
                  </a:lnTo>
                  <a:lnTo>
                    <a:pt x="31507" y="2019"/>
                  </a:lnTo>
                  <a:lnTo>
                    <a:pt x="28567" y="4432"/>
                  </a:lnTo>
                  <a:lnTo>
                    <a:pt x="23784" y="8250"/>
                  </a:lnTo>
                  <a:lnTo>
                    <a:pt x="20712" y="10356"/>
                  </a:lnTo>
                  <a:lnTo>
                    <a:pt x="17816" y="11453"/>
                  </a:lnTo>
                  <a:lnTo>
                    <a:pt x="14174" y="12770"/>
                  </a:lnTo>
                  <a:lnTo>
                    <a:pt x="14130" y="12770"/>
                  </a:lnTo>
                  <a:lnTo>
                    <a:pt x="12156" y="13691"/>
                  </a:lnTo>
                  <a:lnTo>
                    <a:pt x="10093" y="14262"/>
                  </a:lnTo>
                  <a:lnTo>
                    <a:pt x="10093" y="14305"/>
                  </a:lnTo>
                  <a:lnTo>
                    <a:pt x="6276" y="16412"/>
                  </a:lnTo>
                  <a:lnTo>
                    <a:pt x="6232" y="16456"/>
                  </a:lnTo>
                  <a:lnTo>
                    <a:pt x="5661" y="17070"/>
                  </a:lnTo>
                  <a:lnTo>
                    <a:pt x="5661" y="17114"/>
                  </a:lnTo>
                  <a:lnTo>
                    <a:pt x="5091" y="18606"/>
                  </a:lnTo>
                  <a:lnTo>
                    <a:pt x="5091" y="18650"/>
                  </a:lnTo>
                  <a:lnTo>
                    <a:pt x="4433" y="21677"/>
                  </a:lnTo>
                  <a:lnTo>
                    <a:pt x="4433" y="21721"/>
                  </a:lnTo>
                  <a:lnTo>
                    <a:pt x="4433" y="23652"/>
                  </a:lnTo>
                  <a:lnTo>
                    <a:pt x="4433" y="23696"/>
                  </a:lnTo>
                  <a:lnTo>
                    <a:pt x="4784" y="25802"/>
                  </a:lnTo>
                  <a:lnTo>
                    <a:pt x="4784" y="25846"/>
                  </a:lnTo>
                  <a:lnTo>
                    <a:pt x="5135" y="27338"/>
                  </a:lnTo>
                  <a:lnTo>
                    <a:pt x="5442" y="28742"/>
                  </a:lnTo>
                  <a:lnTo>
                    <a:pt x="5661" y="30015"/>
                  </a:lnTo>
                  <a:lnTo>
                    <a:pt x="5793" y="31243"/>
                  </a:lnTo>
                  <a:lnTo>
                    <a:pt x="5881" y="32472"/>
                  </a:lnTo>
                  <a:lnTo>
                    <a:pt x="5837" y="33744"/>
                  </a:lnTo>
                  <a:lnTo>
                    <a:pt x="5749" y="35149"/>
                  </a:lnTo>
                  <a:lnTo>
                    <a:pt x="5574" y="36641"/>
                  </a:lnTo>
                  <a:lnTo>
                    <a:pt x="5310" y="39229"/>
                  </a:lnTo>
                  <a:lnTo>
                    <a:pt x="5003" y="41731"/>
                  </a:lnTo>
                  <a:lnTo>
                    <a:pt x="4521" y="45022"/>
                  </a:lnTo>
                  <a:lnTo>
                    <a:pt x="3687" y="48488"/>
                  </a:lnTo>
                  <a:lnTo>
                    <a:pt x="3292" y="51384"/>
                  </a:lnTo>
                  <a:lnTo>
                    <a:pt x="3116" y="53842"/>
                  </a:lnTo>
                  <a:lnTo>
                    <a:pt x="2853" y="55553"/>
                  </a:lnTo>
                  <a:lnTo>
                    <a:pt x="2107" y="57966"/>
                  </a:lnTo>
                  <a:lnTo>
                    <a:pt x="1186" y="60468"/>
                  </a:lnTo>
                  <a:lnTo>
                    <a:pt x="45" y="64592"/>
                  </a:lnTo>
                  <a:lnTo>
                    <a:pt x="1" y="64636"/>
                  </a:lnTo>
                  <a:lnTo>
                    <a:pt x="1" y="66611"/>
                  </a:lnTo>
                  <a:lnTo>
                    <a:pt x="89" y="69287"/>
                  </a:lnTo>
                  <a:lnTo>
                    <a:pt x="132" y="69419"/>
                  </a:lnTo>
                  <a:lnTo>
                    <a:pt x="1975" y="71701"/>
                  </a:lnTo>
                  <a:lnTo>
                    <a:pt x="5135" y="75167"/>
                  </a:lnTo>
                  <a:lnTo>
                    <a:pt x="7153" y="77230"/>
                  </a:lnTo>
                  <a:lnTo>
                    <a:pt x="8865" y="79029"/>
                  </a:lnTo>
                  <a:lnTo>
                    <a:pt x="8909" y="79073"/>
                  </a:lnTo>
                  <a:lnTo>
                    <a:pt x="8996" y="79073"/>
                  </a:lnTo>
                  <a:lnTo>
                    <a:pt x="9128" y="79029"/>
                  </a:lnTo>
                  <a:lnTo>
                    <a:pt x="9172" y="78985"/>
                  </a:lnTo>
                  <a:lnTo>
                    <a:pt x="9172" y="78897"/>
                  </a:lnTo>
                  <a:lnTo>
                    <a:pt x="9172" y="78853"/>
                  </a:lnTo>
                  <a:lnTo>
                    <a:pt x="9128" y="78766"/>
                  </a:lnTo>
                  <a:lnTo>
                    <a:pt x="7417" y="77010"/>
                  </a:lnTo>
                  <a:lnTo>
                    <a:pt x="5398" y="74904"/>
                  </a:lnTo>
                  <a:lnTo>
                    <a:pt x="2239" y="71482"/>
                  </a:lnTo>
                  <a:lnTo>
                    <a:pt x="440" y="69244"/>
                  </a:lnTo>
                  <a:lnTo>
                    <a:pt x="352" y="66611"/>
                  </a:lnTo>
                  <a:lnTo>
                    <a:pt x="352" y="64680"/>
                  </a:lnTo>
                  <a:lnTo>
                    <a:pt x="1493" y="60555"/>
                  </a:lnTo>
                  <a:lnTo>
                    <a:pt x="2458" y="58054"/>
                  </a:lnTo>
                  <a:lnTo>
                    <a:pt x="3204" y="55641"/>
                  </a:lnTo>
                  <a:lnTo>
                    <a:pt x="3204" y="55597"/>
                  </a:lnTo>
                  <a:lnTo>
                    <a:pt x="3424" y="53885"/>
                  </a:lnTo>
                  <a:lnTo>
                    <a:pt x="3643" y="51428"/>
                  </a:lnTo>
                  <a:lnTo>
                    <a:pt x="4038" y="48532"/>
                  </a:lnTo>
                  <a:lnTo>
                    <a:pt x="4828" y="45109"/>
                  </a:lnTo>
                  <a:lnTo>
                    <a:pt x="5354" y="41775"/>
                  </a:lnTo>
                  <a:lnTo>
                    <a:pt x="5661" y="39273"/>
                  </a:lnTo>
                  <a:lnTo>
                    <a:pt x="5925" y="36684"/>
                  </a:lnTo>
                  <a:lnTo>
                    <a:pt x="6100" y="35149"/>
                  </a:lnTo>
                  <a:lnTo>
                    <a:pt x="6188" y="33788"/>
                  </a:lnTo>
                  <a:lnTo>
                    <a:pt x="6232" y="32472"/>
                  </a:lnTo>
                  <a:lnTo>
                    <a:pt x="6144" y="31243"/>
                  </a:lnTo>
                  <a:lnTo>
                    <a:pt x="6012" y="29971"/>
                  </a:lnTo>
                  <a:lnTo>
                    <a:pt x="5793" y="28654"/>
                  </a:lnTo>
                  <a:lnTo>
                    <a:pt x="5486" y="27294"/>
                  </a:lnTo>
                  <a:lnTo>
                    <a:pt x="5091" y="25758"/>
                  </a:lnTo>
                  <a:lnTo>
                    <a:pt x="4784" y="23652"/>
                  </a:lnTo>
                  <a:lnTo>
                    <a:pt x="4784" y="21721"/>
                  </a:lnTo>
                  <a:lnTo>
                    <a:pt x="5442" y="18737"/>
                  </a:lnTo>
                  <a:lnTo>
                    <a:pt x="5969" y="17289"/>
                  </a:lnTo>
                  <a:lnTo>
                    <a:pt x="6451" y="16719"/>
                  </a:lnTo>
                  <a:lnTo>
                    <a:pt x="10225" y="14613"/>
                  </a:lnTo>
                  <a:lnTo>
                    <a:pt x="12287" y="14042"/>
                  </a:lnTo>
                  <a:lnTo>
                    <a:pt x="12331" y="14042"/>
                  </a:lnTo>
                  <a:lnTo>
                    <a:pt x="14306" y="13077"/>
                  </a:lnTo>
                  <a:lnTo>
                    <a:pt x="17948" y="11804"/>
                  </a:lnTo>
                  <a:lnTo>
                    <a:pt x="20844" y="10663"/>
                  </a:lnTo>
                  <a:lnTo>
                    <a:pt x="20888" y="10663"/>
                  </a:lnTo>
                  <a:lnTo>
                    <a:pt x="24003" y="8513"/>
                  </a:lnTo>
                  <a:lnTo>
                    <a:pt x="28786" y="4696"/>
                  </a:lnTo>
                  <a:lnTo>
                    <a:pt x="31726" y="2326"/>
                  </a:lnTo>
                  <a:lnTo>
                    <a:pt x="34140" y="308"/>
                  </a:lnTo>
                  <a:lnTo>
                    <a:pt x="34184" y="264"/>
                  </a:lnTo>
                  <a:lnTo>
                    <a:pt x="34184" y="176"/>
                  </a:lnTo>
                  <a:lnTo>
                    <a:pt x="34184" y="132"/>
                  </a:lnTo>
                  <a:lnTo>
                    <a:pt x="34140" y="44"/>
                  </a:lnTo>
                  <a:lnTo>
                    <a:pt x="3409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8" name="Google Shape;968;p47"/>
            <p:cNvSpPr/>
            <p:nvPr/>
          </p:nvSpPr>
          <p:spPr>
            <a:xfrm>
              <a:off x="1908875" y="4495875"/>
              <a:ext cx="646150" cy="156900"/>
            </a:xfrm>
            <a:custGeom>
              <a:avLst/>
              <a:gdLst/>
              <a:ahLst/>
              <a:cxnLst/>
              <a:rect l="l" t="t" r="r" b="b"/>
              <a:pathLst>
                <a:path w="25846" h="6276" extrusionOk="0">
                  <a:moveTo>
                    <a:pt x="25626" y="0"/>
                  </a:moveTo>
                  <a:lnTo>
                    <a:pt x="24178" y="176"/>
                  </a:lnTo>
                  <a:lnTo>
                    <a:pt x="24134" y="176"/>
                  </a:lnTo>
                  <a:lnTo>
                    <a:pt x="22774" y="658"/>
                  </a:lnTo>
                  <a:lnTo>
                    <a:pt x="22730" y="658"/>
                  </a:lnTo>
                  <a:lnTo>
                    <a:pt x="21238" y="1448"/>
                  </a:lnTo>
                  <a:lnTo>
                    <a:pt x="18035" y="3511"/>
                  </a:lnTo>
                  <a:lnTo>
                    <a:pt x="17464" y="3686"/>
                  </a:lnTo>
                  <a:lnTo>
                    <a:pt x="14393" y="3511"/>
                  </a:lnTo>
                  <a:lnTo>
                    <a:pt x="11936" y="3379"/>
                  </a:lnTo>
                  <a:lnTo>
                    <a:pt x="7811" y="3160"/>
                  </a:lnTo>
                  <a:lnTo>
                    <a:pt x="4827" y="3204"/>
                  </a:lnTo>
                  <a:lnTo>
                    <a:pt x="4739" y="3204"/>
                  </a:lnTo>
                  <a:lnTo>
                    <a:pt x="3291" y="4125"/>
                  </a:lnTo>
                  <a:lnTo>
                    <a:pt x="88" y="5968"/>
                  </a:lnTo>
                  <a:lnTo>
                    <a:pt x="0" y="6012"/>
                  </a:lnTo>
                  <a:lnTo>
                    <a:pt x="0" y="6056"/>
                  </a:lnTo>
                  <a:lnTo>
                    <a:pt x="0" y="6100"/>
                  </a:lnTo>
                  <a:lnTo>
                    <a:pt x="0" y="6187"/>
                  </a:lnTo>
                  <a:lnTo>
                    <a:pt x="88" y="6231"/>
                  </a:lnTo>
                  <a:lnTo>
                    <a:pt x="176" y="6275"/>
                  </a:lnTo>
                  <a:lnTo>
                    <a:pt x="263" y="6275"/>
                  </a:lnTo>
                  <a:lnTo>
                    <a:pt x="3467" y="4432"/>
                  </a:lnTo>
                  <a:lnTo>
                    <a:pt x="4871" y="3555"/>
                  </a:lnTo>
                  <a:lnTo>
                    <a:pt x="7767" y="3511"/>
                  </a:lnTo>
                  <a:lnTo>
                    <a:pt x="11892" y="3730"/>
                  </a:lnTo>
                  <a:lnTo>
                    <a:pt x="14349" y="3862"/>
                  </a:lnTo>
                  <a:lnTo>
                    <a:pt x="17464" y="4037"/>
                  </a:lnTo>
                  <a:lnTo>
                    <a:pt x="17508" y="4037"/>
                  </a:lnTo>
                  <a:lnTo>
                    <a:pt x="18167" y="3818"/>
                  </a:lnTo>
                  <a:lnTo>
                    <a:pt x="18210" y="3818"/>
                  </a:lnTo>
                  <a:lnTo>
                    <a:pt x="21414" y="1755"/>
                  </a:lnTo>
                  <a:lnTo>
                    <a:pt x="22862" y="966"/>
                  </a:lnTo>
                  <a:lnTo>
                    <a:pt x="24266" y="527"/>
                  </a:lnTo>
                  <a:lnTo>
                    <a:pt x="25670" y="351"/>
                  </a:lnTo>
                  <a:lnTo>
                    <a:pt x="25758" y="307"/>
                  </a:lnTo>
                  <a:lnTo>
                    <a:pt x="25802" y="264"/>
                  </a:lnTo>
                  <a:lnTo>
                    <a:pt x="25846" y="220"/>
                  </a:lnTo>
                  <a:lnTo>
                    <a:pt x="25846" y="132"/>
                  </a:lnTo>
                  <a:lnTo>
                    <a:pt x="25802" y="88"/>
                  </a:lnTo>
                  <a:lnTo>
                    <a:pt x="2575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9" name="Google Shape;969;p47"/>
            <p:cNvSpPr/>
            <p:nvPr/>
          </p:nvSpPr>
          <p:spPr>
            <a:xfrm>
              <a:off x="1292350" y="2521250"/>
              <a:ext cx="799750" cy="2106275"/>
            </a:xfrm>
            <a:custGeom>
              <a:avLst/>
              <a:gdLst/>
              <a:ahLst/>
              <a:cxnLst/>
              <a:rect l="l" t="t" r="r" b="b"/>
              <a:pathLst>
                <a:path w="31990" h="84251" extrusionOk="0">
                  <a:moveTo>
                    <a:pt x="31770" y="1"/>
                  </a:moveTo>
                  <a:lnTo>
                    <a:pt x="31682" y="45"/>
                  </a:lnTo>
                  <a:lnTo>
                    <a:pt x="30146" y="1185"/>
                  </a:lnTo>
                  <a:lnTo>
                    <a:pt x="27689" y="2853"/>
                  </a:lnTo>
                  <a:lnTo>
                    <a:pt x="27645" y="2941"/>
                  </a:lnTo>
                  <a:lnTo>
                    <a:pt x="25977" y="7197"/>
                  </a:lnTo>
                  <a:lnTo>
                    <a:pt x="25495" y="8513"/>
                  </a:lnTo>
                  <a:lnTo>
                    <a:pt x="25100" y="9128"/>
                  </a:lnTo>
                  <a:lnTo>
                    <a:pt x="21897" y="11453"/>
                  </a:lnTo>
                  <a:lnTo>
                    <a:pt x="17640" y="15096"/>
                  </a:lnTo>
                  <a:lnTo>
                    <a:pt x="15446" y="15973"/>
                  </a:lnTo>
                  <a:lnTo>
                    <a:pt x="11804" y="18430"/>
                  </a:lnTo>
                  <a:lnTo>
                    <a:pt x="9917" y="19527"/>
                  </a:lnTo>
                  <a:lnTo>
                    <a:pt x="7416" y="20361"/>
                  </a:lnTo>
                  <a:lnTo>
                    <a:pt x="5222" y="21809"/>
                  </a:lnTo>
                  <a:lnTo>
                    <a:pt x="3906" y="22775"/>
                  </a:lnTo>
                  <a:lnTo>
                    <a:pt x="1887" y="23828"/>
                  </a:lnTo>
                  <a:lnTo>
                    <a:pt x="1843" y="23872"/>
                  </a:lnTo>
                  <a:lnTo>
                    <a:pt x="1492" y="24618"/>
                  </a:lnTo>
                  <a:lnTo>
                    <a:pt x="1448" y="24661"/>
                  </a:lnTo>
                  <a:lnTo>
                    <a:pt x="1404" y="25276"/>
                  </a:lnTo>
                  <a:lnTo>
                    <a:pt x="1448" y="25364"/>
                  </a:lnTo>
                  <a:lnTo>
                    <a:pt x="1843" y="26066"/>
                  </a:lnTo>
                  <a:lnTo>
                    <a:pt x="4125" y="34754"/>
                  </a:lnTo>
                  <a:lnTo>
                    <a:pt x="4564" y="37782"/>
                  </a:lnTo>
                  <a:lnTo>
                    <a:pt x="4652" y="41248"/>
                  </a:lnTo>
                  <a:lnTo>
                    <a:pt x="4520" y="44715"/>
                  </a:lnTo>
                  <a:lnTo>
                    <a:pt x="4344" y="47435"/>
                  </a:lnTo>
                  <a:lnTo>
                    <a:pt x="4125" y="51165"/>
                  </a:lnTo>
                  <a:lnTo>
                    <a:pt x="3555" y="55860"/>
                  </a:lnTo>
                  <a:lnTo>
                    <a:pt x="2765" y="61872"/>
                  </a:lnTo>
                  <a:lnTo>
                    <a:pt x="2194" y="64768"/>
                  </a:lnTo>
                  <a:lnTo>
                    <a:pt x="1448" y="67225"/>
                  </a:lnTo>
                  <a:lnTo>
                    <a:pt x="922" y="69375"/>
                  </a:lnTo>
                  <a:lnTo>
                    <a:pt x="220" y="71789"/>
                  </a:lnTo>
                  <a:lnTo>
                    <a:pt x="220" y="71833"/>
                  </a:lnTo>
                  <a:lnTo>
                    <a:pt x="44" y="74246"/>
                  </a:lnTo>
                  <a:lnTo>
                    <a:pt x="0" y="76747"/>
                  </a:lnTo>
                  <a:lnTo>
                    <a:pt x="0" y="76791"/>
                  </a:lnTo>
                  <a:lnTo>
                    <a:pt x="176" y="78020"/>
                  </a:lnTo>
                  <a:lnTo>
                    <a:pt x="966" y="80653"/>
                  </a:lnTo>
                  <a:lnTo>
                    <a:pt x="1536" y="82189"/>
                  </a:lnTo>
                  <a:lnTo>
                    <a:pt x="1580" y="82232"/>
                  </a:lnTo>
                  <a:lnTo>
                    <a:pt x="2063" y="82934"/>
                  </a:lnTo>
                  <a:lnTo>
                    <a:pt x="2106" y="82978"/>
                  </a:lnTo>
                  <a:lnTo>
                    <a:pt x="3949" y="84207"/>
                  </a:lnTo>
                  <a:lnTo>
                    <a:pt x="4037" y="84251"/>
                  </a:lnTo>
                  <a:lnTo>
                    <a:pt x="4125" y="84207"/>
                  </a:lnTo>
                  <a:lnTo>
                    <a:pt x="4213" y="84163"/>
                  </a:lnTo>
                  <a:lnTo>
                    <a:pt x="4213" y="84075"/>
                  </a:lnTo>
                  <a:lnTo>
                    <a:pt x="4213" y="84032"/>
                  </a:lnTo>
                  <a:lnTo>
                    <a:pt x="4213" y="83944"/>
                  </a:lnTo>
                  <a:lnTo>
                    <a:pt x="4169" y="83900"/>
                  </a:lnTo>
                  <a:lnTo>
                    <a:pt x="2326" y="82671"/>
                  </a:lnTo>
                  <a:lnTo>
                    <a:pt x="1843" y="82057"/>
                  </a:lnTo>
                  <a:lnTo>
                    <a:pt x="1273" y="80521"/>
                  </a:lnTo>
                  <a:lnTo>
                    <a:pt x="527" y="77932"/>
                  </a:lnTo>
                  <a:lnTo>
                    <a:pt x="351" y="76747"/>
                  </a:lnTo>
                  <a:lnTo>
                    <a:pt x="395" y="74246"/>
                  </a:lnTo>
                  <a:lnTo>
                    <a:pt x="571" y="71877"/>
                  </a:lnTo>
                  <a:lnTo>
                    <a:pt x="1273" y="69463"/>
                  </a:lnTo>
                  <a:lnTo>
                    <a:pt x="1755" y="67357"/>
                  </a:lnTo>
                  <a:lnTo>
                    <a:pt x="2545" y="64856"/>
                  </a:lnTo>
                  <a:lnTo>
                    <a:pt x="3116" y="61960"/>
                  </a:lnTo>
                  <a:lnTo>
                    <a:pt x="3906" y="55904"/>
                  </a:lnTo>
                  <a:lnTo>
                    <a:pt x="4476" y="51209"/>
                  </a:lnTo>
                  <a:lnTo>
                    <a:pt x="4695" y="47435"/>
                  </a:lnTo>
                  <a:lnTo>
                    <a:pt x="4871" y="44715"/>
                  </a:lnTo>
                  <a:lnTo>
                    <a:pt x="5003" y="41248"/>
                  </a:lnTo>
                  <a:lnTo>
                    <a:pt x="4915" y="37782"/>
                  </a:lnTo>
                  <a:lnTo>
                    <a:pt x="4915" y="37738"/>
                  </a:lnTo>
                  <a:lnTo>
                    <a:pt x="4476" y="34710"/>
                  </a:lnTo>
                  <a:lnTo>
                    <a:pt x="2194" y="25934"/>
                  </a:lnTo>
                  <a:lnTo>
                    <a:pt x="2150" y="25890"/>
                  </a:lnTo>
                  <a:lnTo>
                    <a:pt x="1755" y="25232"/>
                  </a:lnTo>
                  <a:lnTo>
                    <a:pt x="1799" y="24749"/>
                  </a:lnTo>
                  <a:lnTo>
                    <a:pt x="2106" y="24091"/>
                  </a:lnTo>
                  <a:lnTo>
                    <a:pt x="4081" y="23082"/>
                  </a:lnTo>
                  <a:lnTo>
                    <a:pt x="5397" y="22072"/>
                  </a:lnTo>
                  <a:lnTo>
                    <a:pt x="7548" y="20668"/>
                  </a:lnTo>
                  <a:lnTo>
                    <a:pt x="10049" y="19835"/>
                  </a:lnTo>
                  <a:lnTo>
                    <a:pt x="10093" y="19835"/>
                  </a:lnTo>
                  <a:lnTo>
                    <a:pt x="12023" y="18738"/>
                  </a:lnTo>
                  <a:lnTo>
                    <a:pt x="15622" y="16280"/>
                  </a:lnTo>
                  <a:lnTo>
                    <a:pt x="17816" y="15403"/>
                  </a:lnTo>
                  <a:lnTo>
                    <a:pt x="17860" y="15359"/>
                  </a:lnTo>
                  <a:lnTo>
                    <a:pt x="22116" y="11717"/>
                  </a:lnTo>
                  <a:lnTo>
                    <a:pt x="25363" y="9391"/>
                  </a:lnTo>
                  <a:lnTo>
                    <a:pt x="25407" y="9347"/>
                  </a:lnTo>
                  <a:lnTo>
                    <a:pt x="25802" y="8689"/>
                  </a:lnTo>
                  <a:lnTo>
                    <a:pt x="25802" y="8645"/>
                  </a:lnTo>
                  <a:lnTo>
                    <a:pt x="26285" y="7329"/>
                  </a:lnTo>
                  <a:lnTo>
                    <a:pt x="27952" y="3116"/>
                  </a:lnTo>
                  <a:lnTo>
                    <a:pt x="30322" y="1449"/>
                  </a:lnTo>
                  <a:lnTo>
                    <a:pt x="31901" y="308"/>
                  </a:lnTo>
                  <a:lnTo>
                    <a:pt x="31945" y="264"/>
                  </a:lnTo>
                  <a:lnTo>
                    <a:pt x="31989" y="176"/>
                  </a:lnTo>
                  <a:lnTo>
                    <a:pt x="31989" y="132"/>
                  </a:lnTo>
                  <a:lnTo>
                    <a:pt x="31945" y="88"/>
                  </a:lnTo>
                  <a:lnTo>
                    <a:pt x="3190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47"/>
            <p:cNvSpPr/>
            <p:nvPr/>
          </p:nvSpPr>
          <p:spPr>
            <a:xfrm>
              <a:off x="1915450" y="4597900"/>
              <a:ext cx="615450" cy="109725"/>
            </a:xfrm>
            <a:custGeom>
              <a:avLst/>
              <a:gdLst/>
              <a:ahLst/>
              <a:cxnLst/>
              <a:rect l="l" t="t" r="r" b="b"/>
              <a:pathLst>
                <a:path w="24618" h="4389" extrusionOk="0">
                  <a:moveTo>
                    <a:pt x="24442" y="0"/>
                  </a:moveTo>
                  <a:lnTo>
                    <a:pt x="20975" y="132"/>
                  </a:lnTo>
                  <a:lnTo>
                    <a:pt x="20931" y="132"/>
                  </a:lnTo>
                  <a:lnTo>
                    <a:pt x="20098" y="395"/>
                  </a:lnTo>
                  <a:lnTo>
                    <a:pt x="17201" y="2019"/>
                  </a:lnTo>
                  <a:lnTo>
                    <a:pt x="15534" y="1975"/>
                  </a:lnTo>
                  <a:lnTo>
                    <a:pt x="12857" y="1799"/>
                  </a:lnTo>
                  <a:lnTo>
                    <a:pt x="9698" y="1668"/>
                  </a:lnTo>
                  <a:lnTo>
                    <a:pt x="7197" y="1580"/>
                  </a:lnTo>
                  <a:lnTo>
                    <a:pt x="4169" y="1536"/>
                  </a:lnTo>
                  <a:lnTo>
                    <a:pt x="4081" y="1580"/>
                  </a:lnTo>
                  <a:lnTo>
                    <a:pt x="1185" y="3116"/>
                  </a:lnTo>
                  <a:lnTo>
                    <a:pt x="1141" y="3160"/>
                  </a:lnTo>
                  <a:lnTo>
                    <a:pt x="88" y="4081"/>
                  </a:lnTo>
                  <a:lnTo>
                    <a:pt x="44" y="4125"/>
                  </a:lnTo>
                  <a:lnTo>
                    <a:pt x="0" y="4169"/>
                  </a:lnTo>
                  <a:lnTo>
                    <a:pt x="0" y="4257"/>
                  </a:lnTo>
                  <a:lnTo>
                    <a:pt x="44" y="4300"/>
                  </a:lnTo>
                  <a:lnTo>
                    <a:pt x="132" y="4344"/>
                  </a:lnTo>
                  <a:lnTo>
                    <a:pt x="176" y="4388"/>
                  </a:lnTo>
                  <a:lnTo>
                    <a:pt x="307" y="4344"/>
                  </a:lnTo>
                  <a:lnTo>
                    <a:pt x="1361" y="3423"/>
                  </a:lnTo>
                  <a:lnTo>
                    <a:pt x="4213" y="1887"/>
                  </a:lnTo>
                  <a:lnTo>
                    <a:pt x="7197" y="1931"/>
                  </a:lnTo>
                  <a:lnTo>
                    <a:pt x="9698" y="2019"/>
                  </a:lnTo>
                  <a:lnTo>
                    <a:pt x="12813" y="2150"/>
                  </a:lnTo>
                  <a:lnTo>
                    <a:pt x="15534" y="2326"/>
                  </a:lnTo>
                  <a:lnTo>
                    <a:pt x="17201" y="2370"/>
                  </a:lnTo>
                  <a:lnTo>
                    <a:pt x="17333" y="2370"/>
                  </a:lnTo>
                  <a:lnTo>
                    <a:pt x="20229" y="702"/>
                  </a:lnTo>
                  <a:lnTo>
                    <a:pt x="21019" y="483"/>
                  </a:lnTo>
                  <a:lnTo>
                    <a:pt x="24442" y="351"/>
                  </a:lnTo>
                  <a:lnTo>
                    <a:pt x="24530" y="307"/>
                  </a:lnTo>
                  <a:lnTo>
                    <a:pt x="24573" y="307"/>
                  </a:lnTo>
                  <a:lnTo>
                    <a:pt x="24617" y="220"/>
                  </a:lnTo>
                  <a:lnTo>
                    <a:pt x="24617" y="176"/>
                  </a:lnTo>
                  <a:lnTo>
                    <a:pt x="24617" y="88"/>
                  </a:lnTo>
                  <a:lnTo>
                    <a:pt x="24573" y="44"/>
                  </a:lnTo>
                  <a:lnTo>
                    <a:pt x="2448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47"/>
            <p:cNvSpPr/>
            <p:nvPr/>
          </p:nvSpPr>
          <p:spPr>
            <a:xfrm>
              <a:off x="1158500" y="3048925"/>
              <a:ext cx="152525" cy="1579700"/>
            </a:xfrm>
            <a:custGeom>
              <a:avLst/>
              <a:gdLst/>
              <a:ahLst/>
              <a:cxnLst/>
              <a:rect l="l" t="t" r="r" b="b"/>
              <a:pathLst>
                <a:path w="6101" h="63188" extrusionOk="0">
                  <a:moveTo>
                    <a:pt x="5881" y="0"/>
                  </a:moveTo>
                  <a:lnTo>
                    <a:pt x="5793" y="44"/>
                  </a:lnTo>
                  <a:lnTo>
                    <a:pt x="5749" y="88"/>
                  </a:lnTo>
                  <a:lnTo>
                    <a:pt x="4564" y="3028"/>
                  </a:lnTo>
                  <a:lnTo>
                    <a:pt x="3687" y="5441"/>
                  </a:lnTo>
                  <a:lnTo>
                    <a:pt x="2765" y="8030"/>
                  </a:lnTo>
                  <a:lnTo>
                    <a:pt x="2765" y="8074"/>
                  </a:lnTo>
                  <a:lnTo>
                    <a:pt x="2853" y="9873"/>
                  </a:lnTo>
                  <a:lnTo>
                    <a:pt x="3204" y="12330"/>
                  </a:lnTo>
                  <a:lnTo>
                    <a:pt x="3248" y="12330"/>
                  </a:lnTo>
                  <a:lnTo>
                    <a:pt x="3818" y="14568"/>
                  </a:lnTo>
                  <a:lnTo>
                    <a:pt x="3599" y="16236"/>
                  </a:lnTo>
                  <a:lnTo>
                    <a:pt x="3423" y="18956"/>
                  </a:lnTo>
                  <a:lnTo>
                    <a:pt x="3336" y="21414"/>
                  </a:lnTo>
                  <a:lnTo>
                    <a:pt x="2853" y="24134"/>
                  </a:lnTo>
                  <a:lnTo>
                    <a:pt x="2502" y="26284"/>
                  </a:lnTo>
                  <a:lnTo>
                    <a:pt x="2502" y="26328"/>
                  </a:lnTo>
                  <a:lnTo>
                    <a:pt x="2458" y="31331"/>
                  </a:lnTo>
                  <a:lnTo>
                    <a:pt x="2634" y="34446"/>
                  </a:lnTo>
                  <a:lnTo>
                    <a:pt x="2765" y="36158"/>
                  </a:lnTo>
                  <a:lnTo>
                    <a:pt x="2414" y="39931"/>
                  </a:lnTo>
                  <a:lnTo>
                    <a:pt x="2107" y="41292"/>
                  </a:lnTo>
                  <a:lnTo>
                    <a:pt x="834" y="44714"/>
                  </a:lnTo>
                  <a:lnTo>
                    <a:pt x="571" y="45899"/>
                  </a:lnTo>
                  <a:lnTo>
                    <a:pt x="571" y="45943"/>
                  </a:lnTo>
                  <a:lnTo>
                    <a:pt x="615" y="48137"/>
                  </a:lnTo>
                  <a:lnTo>
                    <a:pt x="615" y="51560"/>
                  </a:lnTo>
                  <a:lnTo>
                    <a:pt x="176" y="53183"/>
                  </a:lnTo>
                  <a:lnTo>
                    <a:pt x="1" y="54499"/>
                  </a:lnTo>
                  <a:lnTo>
                    <a:pt x="1" y="54543"/>
                  </a:lnTo>
                  <a:lnTo>
                    <a:pt x="483" y="58624"/>
                  </a:lnTo>
                  <a:lnTo>
                    <a:pt x="834" y="61169"/>
                  </a:lnTo>
                  <a:lnTo>
                    <a:pt x="922" y="63012"/>
                  </a:lnTo>
                  <a:lnTo>
                    <a:pt x="922" y="63100"/>
                  </a:lnTo>
                  <a:lnTo>
                    <a:pt x="966" y="63144"/>
                  </a:lnTo>
                  <a:lnTo>
                    <a:pt x="1098" y="63188"/>
                  </a:lnTo>
                  <a:lnTo>
                    <a:pt x="1186" y="63188"/>
                  </a:lnTo>
                  <a:lnTo>
                    <a:pt x="1229" y="63144"/>
                  </a:lnTo>
                  <a:lnTo>
                    <a:pt x="1273" y="63100"/>
                  </a:lnTo>
                  <a:lnTo>
                    <a:pt x="1273" y="63012"/>
                  </a:lnTo>
                  <a:lnTo>
                    <a:pt x="1186" y="61125"/>
                  </a:lnTo>
                  <a:lnTo>
                    <a:pt x="834" y="58580"/>
                  </a:lnTo>
                  <a:lnTo>
                    <a:pt x="352" y="54543"/>
                  </a:lnTo>
                  <a:lnTo>
                    <a:pt x="527" y="53227"/>
                  </a:lnTo>
                  <a:lnTo>
                    <a:pt x="966" y="51603"/>
                  </a:lnTo>
                  <a:lnTo>
                    <a:pt x="966" y="51560"/>
                  </a:lnTo>
                  <a:lnTo>
                    <a:pt x="966" y="48137"/>
                  </a:lnTo>
                  <a:lnTo>
                    <a:pt x="922" y="45987"/>
                  </a:lnTo>
                  <a:lnTo>
                    <a:pt x="1186" y="44802"/>
                  </a:lnTo>
                  <a:lnTo>
                    <a:pt x="2414" y="41423"/>
                  </a:lnTo>
                  <a:lnTo>
                    <a:pt x="2458" y="41379"/>
                  </a:lnTo>
                  <a:lnTo>
                    <a:pt x="2765" y="39975"/>
                  </a:lnTo>
                  <a:lnTo>
                    <a:pt x="3116" y="36201"/>
                  </a:lnTo>
                  <a:lnTo>
                    <a:pt x="3116" y="36158"/>
                  </a:lnTo>
                  <a:lnTo>
                    <a:pt x="2985" y="34446"/>
                  </a:lnTo>
                  <a:lnTo>
                    <a:pt x="2809" y="31287"/>
                  </a:lnTo>
                  <a:lnTo>
                    <a:pt x="2853" y="26328"/>
                  </a:lnTo>
                  <a:lnTo>
                    <a:pt x="3204" y="24222"/>
                  </a:lnTo>
                  <a:lnTo>
                    <a:pt x="3687" y="21458"/>
                  </a:lnTo>
                  <a:lnTo>
                    <a:pt x="3687" y="21414"/>
                  </a:lnTo>
                  <a:lnTo>
                    <a:pt x="3774" y="19000"/>
                  </a:lnTo>
                  <a:lnTo>
                    <a:pt x="3950" y="16280"/>
                  </a:lnTo>
                  <a:lnTo>
                    <a:pt x="4169" y="14612"/>
                  </a:lnTo>
                  <a:lnTo>
                    <a:pt x="4169" y="14525"/>
                  </a:lnTo>
                  <a:lnTo>
                    <a:pt x="3555" y="12287"/>
                  </a:lnTo>
                  <a:lnTo>
                    <a:pt x="3204" y="9829"/>
                  </a:lnTo>
                  <a:lnTo>
                    <a:pt x="3116" y="8074"/>
                  </a:lnTo>
                  <a:lnTo>
                    <a:pt x="3994" y="5573"/>
                  </a:lnTo>
                  <a:lnTo>
                    <a:pt x="4915" y="3160"/>
                  </a:lnTo>
                  <a:lnTo>
                    <a:pt x="6100" y="220"/>
                  </a:lnTo>
                  <a:lnTo>
                    <a:pt x="6100" y="176"/>
                  </a:lnTo>
                  <a:lnTo>
                    <a:pt x="6100" y="88"/>
                  </a:lnTo>
                  <a:lnTo>
                    <a:pt x="6056" y="44"/>
                  </a:lnTo>
                  <a:lnTo>
                    <a:pt x="601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47"/>
            <p:cNvSpPr/>
            <p:nvPr/>
          </p:nvSpPr>
          <p:spPr>
            <a:xfrm>
              <a:off x="2096450" y="4705400"/>
              <a:ext cx="263300" cy="30750"/>
            </a:xfrm>
            <a:custGeom>
              <a:avLst/>
              <a:gdLst/>
              <a:ahLst/>
              <a:cxnLst/>
              <a:rect l="l" t="t" r="r" b="b"/>
              <a:pathLst>
                <a:path w="10532" h="1230" extrusionOk="0">
                  <a:moveTo>
                    <a:pt x="10313" y="0"/>
                  </a:moveTo>
                  <a:lnTo>
                    <a:pt x="9874" y="176"/>
                  </a:lnTo>
                  <a:lnTo>
                    <a:pt x="6100" y="132"/>
                  </a:lnTo>
                  <a:lnTo>
                    <a:pt x="6056" y="176"/>
                  </a:lnTo>
                  <a:lnTo>
                    <a:pt x="4740" y="308"/>
                  </a:lnTo>
                  <a:lnTo>
                    <a:pt x="176" y="878"/>
                  </a:lnTo>
                  <a:lnTo>
                    <a:pt x="88" y="922"/>
                  </a:lnTo>
                  <a:lnTo>
                    <a:pt x="44" y="966"/>
                  </a:lnTo>
                  <a:lnTo>
                    <a:pt x="1" y="1010"/>
                  </a:lnTo>
                  <a:lnTo>
                    <a:pt x="1" y="1097"/>
                  </a:lnTo>
                  <a:lnTo>
                    <a:pt x="88" y="1185"/>
                  </a:lnTo>
                  <a:lnTo>
                    <a:pt x="176" y="1229"/>
                  </a:lnTo>
                  <a:lnTo>
                    <a:pt x="220" y="1229"/>
                  </a:lnTo>
                  <a:lnTo>
                    <a:pt x="4784" y="659"/>
                  </a:lnTo>
                  <a:lnTo>
                    <a:pt x="6100" y="483"/>
                  </a:lnTo>
                  <a:lnTo>
                    <a:pt x="9918" y="527"/>
                  </a:lnTo>
                  <a:lnTo>
                    <a:pt x="9961" y="527"/>
                  </a:lnTo>
                  <a:lnTo>
                    <a:pt x="10444" y="351"/>
                  </a:lnTo>
                  <a:lnTo>
                    <a:pt x="10488" y="308"/>
                  </a:lnTo>
                  <a:lnTo>
                    <a:pt x="10532" y="264"/>
                  </a:lnTo>
                  <a:lnTo>
                    <a:pt x="10532" y="176"/>
                  </a:lnTo>
                  <a:lnTo>
                    <a:pt x="10532" y="88"/>
                  </a:lnTo>
                  <a:lnTo>
                    <a:pt x="10488" y="44"/>
                  </a:lnTo>
                  <a:lnTo>
                    <a:pt x="1044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47"/>
            <p:cNvSpPr/>
            <p:nvPr/>
          </p:nvSpPr>
          <p:spPr>
            <a:xfrm>
              <a:off x="1024675" y="3357175"/>
              <a:ext cx="119600" cy="1265975"/>
            </a:xfrm>
            <a:custGeom>
              <a:avLst/>
              <a:gdLst/>
              <a:ahLst/>
              <a:cxnLst/>
              <a:rect l="l" t="t" r="r" b="b"/>
              <a:pathLst>
                <a:path w="4784" h="50639" extrusionOk="0">
                  <a:moveTo>
                    <a:pt x="4564" y="0"/>
                  </a:moveTo>
                  <a:lnTo>
                    <a:pt x="4520" y="44"/>
                  </a:lnTo>
                  <a:lnTo>
                    <a:pt x="4476" y="88"/>
                  </a:lnTo>
                  <a:lnTo>
                    <a:pt x="4432" y="176"/>
                  </a:lnTo>
                  <a:lnTo>
                    <a:pt x="3950" y="3423"/>
                  </a:lnTo>
                  <a:lnTo>
                    <a:pt x="3555" y="5266"/>
                  </a:lnTo>
                  <a:lnTo>
                    <a:pt x="3511" y="5310"/>
                  </a:lnTo>
                  <a:lnTo>
                    <a:pt x="3423" y="7504"/>
                  </a:lnTo>
                  <a:lnTo>
                    <a:pt x="3379" y="11278"/>
                  </a:lnTo>
                  <a:lnTo>
                    <a:pt x="3467" y="13823"/>
                  </a:lnTo>
                  <a:lnTo>
                    <a:pt x="3555" y="16148"/>
                  </a:lnTo>
                  <a:lnTo>
                    <a:pt x="3818" y="18342"/>
                  </a:lnTo>
                  <a:lnTo>
                    <a:pt x="3774" y="19483"/>
                  </a:lnTo>
                  <a:lnTo>
                    <a:pt x="3511" y="20624"/>
                  </a:lnTo>
                  <a:lnTo>
                    <a:pt x="2589" y="24310"/>
                  </a:lnTo>
                  <a:lnTo>
                    <a:pt x="2589" y="24354"/>
                  </a:lnTo>
                  <a:lnTo>
                    <a:pt x="2414" y="27206"/>
                  </a:lnTo>
                  <a:lnTo>
                    <a:pt x="2150" y="28523"/>
                  </a:lnTo>
                  <a:lnTo>
                    <a:pt x="659" y="31638"/>
                  </a:lnTo>
                  <a:lnTo>
                    <a:pt x="659" y="31682"/>
                  </a:lnTo>
                  <a:lnTo>
                    <a:pt x="308" y="32998"/>
                  </a:lnTo>
                  <a:lnTo>
                    <a:pt x="264" y="33042"/>
                  </a:lnTo>
                  <a:lnTo>
                    <a:pt x="0" y="35324"/>
                  </a:lnTo>
                  <a:lnTo>
                    <a:pt x="264" y="39054"/>
                  </a:lnTo>
                  <a:lnTo>
                    <a:pt x="176" y="41643"/>
                  </a:lnTo>
                  <a:lnTo>
                    <a:pt x="176" y="41687"/>
                  </a:lnTo>
                  <a:lnTo>
                    <a:pt x="527" y="43837"/>
                  </a:lnTo>
                  <a:lnTo>
                    <a:pt x="922" y="45943"/>
                  </a:lnTo>
                  <a:lnTo>
                    <a:pt x="922" y="45987"/>
                  </a:lnTo>
                  <a:lnTo>
                    <a:pt x="2458" y="48839"/>
                  </a:lnTo>
                  <a:lnTo>
                    <a:pt x="3379" y="50551"/>
                  </a:lnTo>
                  <a:lnTo>
                    <a:pt x="3423" y="50638"/>
                  </a:lnTo>
                  <a:lnTo>
                    <a:pt x="3599" y="50638"/>
                  </a:lnTo>
                  <a:lnTo>
                    <a:pt x="3686" y="50595"/>
                  </a:lnTo>
                  <a:lnTo>
                    <a:pt x="3686" y="50507"/>
                  </a:lnTo>
                  <a:lnTo>
                    <a:pt x="3730" y="50463"/>
                  </a:lnTo>
                  <a:lnTo>
                    <a:pt x="3686" y="50375"/>
                  </a:lnTo>
                  <a:lnTo>
                    <a:pt x="2809" y="48664"/>
                  </a:lnTo>
                  <a:lnTo>
                    <a:pt x="1273" y="45855"/>
                  </a:lnTo>
                  <a:lnTo>
                    <a:pt x="878" y="43793"/>
                  </a:lnTo>
                  <a:lnTo>
                    <a:pt x="527" y="41643"/>
                  </a:lnTo>
                  <a:lnTo>
                    <a:pt x="615" y="39054"/>
                  </a:lnTo>
                  <a:lnTo>
                    <a:pt x="351" y="35324"/>
                  </a:lnTo>
                  <a:lnTo>
                    <a:pt x="615" y="33086"/>
                  </a:lnTo>
                  <a:lnTo>
                    <a:pt x="966" y="31814"/>
                  </a:lnTo>
                  <a:lnTo>
                    <a:pt x="2502" y="28654"/>
                  </a:lnTo>
                  <a:lnTo>
                    <a:pt x="2502" y="28610"/>
                  </a:lnTo>
                  <a:lnTo>
                    <a:pt x="2765" y="27294"/>
                  </a:lnTo>
                  <a:lnTo>
                    <a:pt x="2765" y="27250"/>
                  </a:lnTo>
                  <a:lnTo>
                    <a:pt x="2940" y="24398"/>
                  </a:lnTo>
                  <a:lnTo>
                    <a:pt x="3862" y="20668"/>
                  </a:lnTo>
                  <a:lnTo>
                    <a:pt x="4125" y="19571"/>
                  </a:lnTo>
                  <a:lnTo>
                    <a:pt x="4125" y="19527"/>
                  </a:lnTo>
                  <a:lnTo>
                    <a:pt x="4169" y="18342"/>
                  </a:lnTo>
                  <a:lnTo>
                    <a:pt x="4169" y="18299"/>
                  </a:lnTo>
                  <a:lnTo>
                    <a:pt x="3906" y="16105"/>
                  </a:lnTo>
                  <a:lnTo>
                    <a:pt x="3818" y="13779"/>
                  </a:lnTo>
                  <a:lnTo>
                    <a:pt x="3730" y="11278"/>
                  </a:lnTo>
                  <a:lnTo>
                    <a:pt x="3774" y="7504"/>
                  </a:lnTo>
                  <a:lnTo>
                    <a:pt x="3862" y="5310"/>
                  </a:lnTo>
                  <a:lnTo>
                    <a:pt x="4301" y="3467"/>
                  </a:lnTo>
                  <a:lnTo>
                    <a:pt x="4783" y="220"/>
                  </a:lnTo>
                  <a:lnTo>
                    <a:pt x="4783" y="132"/>
                  </a:lnTo>
                  <a:lnTo>
                    <a:pt x="4783" y="88"/>
                  </a:lnTo>
                  <a:lnTo>
                    <a:pt x="4696" y="44"/>
                  </a:lnTo>
                  <a:lnTo>
                    <a:pt x="465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47"/>
            <p:cNvSpPr/>
            <p:nvPr/>
          </p:nvSpPr>
          <p:spPr>
            <a:xfrm>
              <a:off x="605600" y="2498225"/>
              <a:ext cx="454200" cy="2111750"/>
            </a:xfrm>
            <a:custGeom>
              <a:avLst/>
              <a:gdLst/>
              <a:ahLst/>
              <a:cxnLst/>
              <a:rect l="l" t="t" r="r" b="b"/>
              <a:pathLst>
                <a:path w="18168" h="84470" extrusionOk="0">
                  <a:moveTo>
                    <a:pt x="17904" y="0"/>
                  </a:moveTo>
                  <a:lnTo>
                    <a:pt x="14569" y="2370"/>
                  </a:lnTo>
                  <a:lnTo>
                    <a:pt x="13077" y="3203"/>
                  </a:lnTo>
                  <a:lnTo>
                    <a:pt x="10181" y="4344"/>
                  </a:lnTo>
                  <a:lnTo>
                    <a:pt x="8119" y="5134"/>
                  </a:lnTo>
                  <a:lnTo>
                    <a:pt x="6364" y="5485"/>
                  </a:lnTo>
                  <a:lnTo>
                    <a:pt x="6320" y="5485"/>
                  </a:lnTo>
                  <a:lnTo>
                    <a:pt x="5223" y="6275"/>
                  </a:lnTo>
                  <a:lnTo>
                    <a:pt x="4521" y="6714"/>
                  </a:lnTo>
                  <a:lnTo>
                    <a:pt x="4477" y="6758"/>
                  </a:lnTo>
                  <a:lnTo>
                    <a:pt x="1888" y="8952"/>
                  </a:lnTo>
                  <a:lnTo>
                    <a:pt x="308" y="10883"/>
                  </a:lnTo>
                  <a:lnTo>
                    <a:pt x="264" y="10926"/>
                  </a:lnTo>
                  <a:lnTo>
                    <a:pt x="1" y="11409"/>
                  </a:lnTo>
                  <a:lnTo>
                    <a:pt x="1" y="11497"/>
                  </a:lnTo>
                  <a:lnTo>
                    <a:pt x="1" y="11585"/>
                  </a:lnTo>
                  <a:lnTo>
                    <a:pt x="1976" y="15534"/>
                  </a:lnTo>
                  <a:lnTo>
                    <a:pt x="2809" y="18649"/>
                  </a:lnTo>
                  <a:lnTo>
                    <a:pt x="3468" y="22204"/>
                  </a:lnTo>
                  <a:lnTo>
                    <a:pt x="4082" y="25495"/>
                  </a:lnTo>
                  <a:lnTo>
                    <a:pt x="4784" y="27864"/>
                  </a:lnTo>
                  <a:lnTo>
                    <a:pt x="5574" y="30541"/>
                  </a:lnTo>
                  <a:lnTo>
                    <a:pt x="6144" y="33525"/>
                  </a:lnTo>
                  <a:lnTo>
                    <a:pt x="6408" y="35324"/>
                  </a:lnTo>
                  <a:lnTo>
                    <a:pt x="6276" y="39800"/>
                  </a:lnTo>
                  <a:lnTo>
                    <a:pt x="6320" y="41730"/>
                  </a:lnTo>
                  <a:lnTo>
                    <a:pt x="6364" y="41818"/>
                  </a:lnTo>
                  <a:lnTo>
                    <a:pt x="8031" y="44407"/>
                  </a:lnTo>
                  <a:lnTo>
                    <a:pt x="9786" y="46996"/>
                  </a:lnTo>
                  <a:lnTo>
                    <a:pt x="11498" y="49322"/>
                  </a:lnTo>
                  <a:lnTo>
                    <a:pt x="12595" y="51384"/>
                  </a:lnTo>
                  <a:lnTo>
                    <a:pt x="13779" y="53183"/>
                  </a:lnTo>
                  <a:lnTo>
                    <a:pt x="15228" y="55202"/>
                  </a:lnTo>
                  <a:lnTo>
                    <a:pt x="16588" y="57045"/>
                  </a:lnTo>
                  <a:lnTo>
                    <a:pt x="17597" y="58580"/>
                  </a:lnTo>
                  <a:lnTo>
                    <a:pt x="17685" y="58975"/>
                  </a:lnTo>
                  <a:lnTo>
                    <a:pt x="16763" y="60950"/>
                  </a:lnTo>
                  <a:lnTo>
                    <a:pt x="15798" y="62925"/>
                  </a:lnTo>
                  <a:lnTo>
                    <a:pt x="15798" y="62968"/>
                  </a:lnTo>
                  <a:lnTo>
                    <a:pt x="15140" y="64987"/>
                  </a:lnTo>
                  <a:lnTo>
                    <a:pt x="15140" y="65031"/>
                  </a:lnTo>
                  <a:lnTo>
                    <a:pt x="14920" y="67313"/>
                  </a:lnTo>
                  <a:lnTo>
                    <a:pt x="14920" y="67356"/>
                  </a:lnTo>
                  <a:lnTo>
                    <a:pt x="15052" y="68102"/>
                  </a:lnTo>
                  <a:lnTo>
                    <a:pt x="15052" y="68146"/>
                  </a:lnTo>
                  <a:lnTo>
                    <a:pt x="15535" y="69199"/>
                  </a:lnTo>
                  <a:lnTo>
                    <a:pt x="15886" y="71437"/>
                  </a:lnTo>
                  <a:lnTo>
                    <a:pt x="16149" y="73895"/>
                  </a:lnTo>
                  <a:lnTo>
                    <a:pt x="16193" y="75606"/>
                  </a:lnTo>
                  <a:lnTo>
                    <a:pt x="15973" y="77537"/>
                  </a:lnTo>
                  <a:lnTo>
                    <a:pt x="15973" y="77581"/>
                  </a:lnTo>
                  <a:lnTo>
                    <a:pt x="16017" y="79731"/>
                  </a:lnTo>
                  <a:lnTo>
                    <a:pt x="16017" y="79775"/>
                  </a:lnTo>
                  <a:lnTo>
                    <a:pt x="16281" y="81003"/>
                  </a:lnTo>
                  <a:lnTo>
                    <a:pt x="16281" y="81047"/>
                  </a:lnTo>
                  <a:lnTo>
                    <a:pt x="17816" y="84382"/>
                  </a:lnTo>
                  <a:lnTo>
                    <a:pt x="17904" y="84470"/>
                  </a:lnTo>
                  <a:lnTo>
                    <a:pt x="18080" y="84470"/>
                  </a:lnTo>
                  <a:lnTo>
                    <a:pt x="18124" y="84426"/>
                  </a:lnTo>
                  <a:lnTo>
                    <a:pt x="18168" y="84382"/>
                  </a:lnTo>
                  <a:lnTo>
                    <a:pt x="18168" y="84294"/>
                  </a:lnTo>
                  <a:lnTo>
                    <a:pt x="18168" y="84250"/>
                  </a:lnTo>
                  <a:lnTo>
                    <a:pt x="16588" y="80916"/>
                  </a:lnTo>
                  <a:lnTo>
                    <a:pt x="16368" y="79731"/>
                  </a:lnTo>
                  <a:lnTo>
                    <a:pt x="16325" y="77581"/>
                  </a:lnTo>
                  <a:lnTo>
                    <a:pt x="16544" y="75650"/>
                  </a:lnTo>
                  <a:lnTo>
                    <a:pt x="16544" y="75606"/>
                  </a:lnTo>
                  <a:lnTo>
                    <a:pt x="16500" y="73851"/>
                  </a:lnTo>
                  <a:lnTo>
                    <a:pt x="16237" y="71393"/>
                  </a:lnTo>
                  <a:lnTo>
                    <a:pt x="15886" y="69112"/>
                  </a:lnTo>
                  <a:lnTo>
                    <a:pt x="15842" y="69068"/>
                  </a:lnTo>
                  <a:lnTo>
                    <a:pt x="15403" y="68015"/>
                  </a:lnTo>
                  <a:lnTo>
                    <a:pt x="15271" y="67313"/>
                  </a:lnTo>
                  <a:lnTo>
                    <a:pt x="15491" y="65075"/>
                  </a:lnTo>
                  <a:lnTo>
                    <a:pt x="16105" y="63056"/>
                  </a:lnTo>
                  <a:lnTo>
                    <a:pt x="17071" y="61125"/>
                  </a:lnTo>
                  <a:lnTo>
                    <a:pt x="17992" y="59107"/>
                  </a:lnTo>
                  <a:lnTo>
                    <a:pt x="18036" y="58975"/>
                  </a:lnTo>
                  <a:lnTo>
                    <a:pt x="17948" y="58493"/>
                  </a:lnTo>
                  <a:lnTo>
                    <a:pt x="17904" y="58405"/>
                  </a:lnTo>
                  <a:lnTo>
                    <a:pt x="16895" y="56825"/>
                  </a:lnTo>
                  <a:lnTo>
                    <a:pt x="15535" y="54982"/>
                  </a:lnTo>
                  <a:lnTo>
                    <a:pt x="14087" y="52964"/>
                  </a:lnTo>
                  <a:lnTo>
                    <a:pt x="12902" y="51209"/>
                  </a:lnTo>
                  <a:lnTo>
                    <a:pt x="11805" y="49146"/>
                  </a:lnTo>
                  <a:lnTo>
                    <a:pt x="11761" y="49146"/>
                  </a:lnTo>
                  <a:lnTo>
                    <a:pt x="10094" y="46777"/>
                  </a:lnTo>
                  <a:lnTo>
                    <a:pt x="8294" y="44188"/>
                  </a:lnTo>
                  <a:lnTo>
                    <a:pt x="6671" y="41687"/>
                  </a:lnTo>
                  <a:lnTo>
                    <a:pt x="6627" y="39800"/>
                  </a:lnTo>
                  <a:lnTo>
                    <a:pt x="6759" y="35324"/>
                  </a:lnTo>
                  <a:lnTo>
                    <a:pt x="6759" y="35280"/>
                  </a:lnTo>
                  <a:lnTo>
                    <a:pt x="6495" y="33481"/>
                  </a:lnTo>
                  <a:lnTo>
                    <a:pt x="5881" y="30453"/>
                  </a:lnTo>
                  <a:lnTo>
                    <a:pt x="5135" y="27776"/>
                  </a:lnTo>
                  <a:lnTo>
                    <a:pt x="4433" y="25407"/>
                  </a:lnTo>
                  <a:lnTo>
                    <a:pt x="3775" y="22116"/>
                  </a:lnTo>
                  <a:lnTo>
                    <a:pt x="3160" y="18562"/>
                  </a:lnTo>
                  <a:lnTo>
                    <a:pt x="2327" y="15446"/>
                  </a:lnTo>
                  <a:lnTo>
                    <a:pt x="2327" y="15402"/>
                  </a:lnTo>
                  <a:lnTo>
                    <a:pt x="352" y="11497"/>
                  </a:lnTo>
                  <a:lnTo>
                    <a:pt x="571" y="11102"/>
                  </a:lnTo>
                  <a:lnTo>
                    <a:pt x="2151" y="9215"/>
                  </a:lnTo>
                  <a:lnTo>
                    <a:pt x="4696" y="7021"/>
                  </a:lnTo>
                  <a:lnTo>
                    <a:pt x="5442" y="6582"/>
                  </a:lnTo>
                  <a:lnTo>
                    <a:pt x="6495" y="5792"/>
                  </a:lnTo>
                  <a:lnTo>
                    <a:pt x="8207" y="5441"/>
                  </a:lnTo>
                  <a:lnTo>
                    <a:pt x="10313" y="4695"/>
                  </a:lnTo>
                  <a:lnTo>
                    <a:pt x="13209" y="3511"/>
                  </a:lnTo>
                  <a:lnTo>
                    <a:pt x="13253" y="3511"/>
                  </a:lnTo>
                  <a:lnTo>
                    <a:pt x="14745" y="2677"/>
                  </a:lnTo>
                  <a:lnTo>
                    <a:pt x="18124" y="307"/>
                  </a:lnTo>
                  <a:lnTo>
                    <a:pt x="18168" y="263"/>
                  </a:lnTo>
                  <a:lnTo>
                    <a:pt x="18168" y="176"/>
                  </a:lnTo>
                  <a:lnTo>
                    <a:pt x="18168" y="132"/>
                  </a:lnTo>
                  <a:lnTo>
                    <a:pt x="18168" y="44"/>
                  </a:lnTo>
                  <a:lnTo>
                    <a:pt x="1812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47"/>
            <p:cNvSpPr/>
            <p:nvPr/>
          </p:nvSpPr>
          <p:spPr>
            <a:xfrm>
              <a:off x="489325" y="2325975"/>
              <a:ext cx="527700" cy="2220375"/>
            </a:xfrm>
            <a:custGeom>
              <a:avLst/>
              <a:gdLst/>
              <a:ahLst/>
              <a:cxnLst/>
              <a:rect l="l" t="t" r="r" b="b"/>
              <a:pathLst>
                <a:path w="21108" h="88815" extrusionOk="0">
                  <a:moveTo>
                    <a:pt x="20844" y="1"/>
                  </a:moveTo>
                  <a:lnTo>
                    <a:pt x="17509" y="1844"/>
                  </a:lnTo>
                  <a:lnTo>
                    <a:pt x="15315" y="3204"/>
                  </a:lnTo>
                  <a:lnTo>
                    <a:pt x="13779" y="4082"/>
                  </a:lnTo>
                  <a:lnTo>
                    <a:pt x="12243" y="5047"/>
                  </a:lnTo>
                  <a:lnTo>
                    <a:pt x="10707" y="6056"/>
                  </a:lnTo>
                  <a:lnTo>
                    <a:pt x="9216" y="7066"/>
                  </a:lnTo>
                  <a:lnTo>
                    <a:pt x="8470" y="7636"/>
                  </a:lnTo>
                  <a:lnTo>
                    <a:pt x="7811" y="8163"/>
                  </a:lnTo>
                  <a:lnTo>
                    <a:pt x="7109" y="8733"/>
                  </a:lnTo>
                  <a:lnTo>
                    <a:pt x="6495" y="9347"/>
                  </a:lnTo>
                  <a:lnTo>
                    <a:pt x="5881" y="9918"/>
                  </a:lnTo>
                  <a:lnTo>
                    <a:pt x="5310" y="10576"/>
                  </a:lnTo>
                  <a:lnTo>
                    <a:pt x="4784" y="11190"/>
                  </a:lnTo>
                  <a:lnTo>
                    <a:pt x="4301" y="11849"/>
                  </a:lnTo>
                  <a:lnTo>
                    <a:pt x="3292" y="13121"/>
                  </a:lnTo>
                  <a:lnTo>
                    <a:pt x="3292" y="13165"/>
                  </a:lnTo>
                  <a:lnTo>
                    <a:pt x="1185" y="17860"/>
                  </a:lnTo>
                  <a:lnTo>
                    <a:pt x="220" y="20712"/>
                  </a:lnTo>
                  <a:lnTo>
                    <a:pt x="176" y="20712"/>
                  </a:lnTo>
                  <a:lnTo>
                    <a:pt x="1" y="22204"/>
                  </a:lnTo>
                  <a:lnTo>
                    <a:pt x="1" y="22248"/>
                  </a:lnTo>
                  <a:lnTo>
                    <a:pt x="132" y="25495"/>
                  </a:lnTo>
                  <a:lnTo>
                    <a:pt x="176" y="25539"/>
                  </a:lnTo>
                  <a:lnTo>
                    <a:pt x="834" y="29532"/>
                  </a:lnTo>
                  <a:lnTo>
                    <a:pt x="834" y="29576"/>
                  </a:lnTo>
                  <a:lnTo>
                    <a:pt x="1493" y="31946"/>
                  </a:lnTo>
                  <a:lnTo>
                    <a:pt x="2414" y="34579"/>
                  </a:lnTo>
                  <a:lnTo>
                    <a:pt x="3467" y="37124"/>
                  </a:lnTo>
                  <a:lnTo>
                    <a:pt x="4389" y="39362"/>
                  </a:lnTo>
                  <a:lnTo>
                    <a:pt x="4959" y="41029"/>
                  </a:lnTo>
                  <a:lnTo>
                    <a:pt x="5486" y="42960"/>
                  </a:lnTo>
                  <a:lnTo>
                    <a:pt x="5661" y="44232"/>
                  </a:lnTo>
                  <a:lnTo>
                    <a:pt x="5573" y="46734"/>
                  </a:lnTo>
                  <a:lnTo>
                    <a:pt x="5881" y="48928"/>
                  </a:lnTo>
                  <a:lnTo>
                    <a:pt x="6363" y="51648"/>
                  </a:lnTo>
                  <a:lnTo>
                    <a:pt x="6276" y="56343"/>
                  </a:lnTo>
                  <a:lnTo>
                    <a:pt x="6188" y="58625"/>
                  </a:lnTo>
                  <a:lnTo>
                    <a:pt x="6188" y="61346"/>
                  </a:lnTo>
                  <a:lnTo>
                    <a:pt x="6276" y="65690"/>
                  </a:lnTo>
                  <a:lnTo>
                    <a:pt x="6276" y="65778"/>
                  </a:lnTo>
                  <a:lnTo>
                    <a:pt x="6539" y="66304"/>
                  </a:lnTo>
                  <a:lnTo>
                    <a:pt x="6583" y="66348"/>
                  </a:lnTo>
                  <a:lnTo>
                    <a:pt x="8996" y="68674"/>
                  </a:lnTo>
                  <a:lnTo>
                    <a:pt x="10839" y="70385"/>
                  </a:lnTo>
                  <a:lnTo>
                    <a:pt x="12902" y="71965"/>
                  </a:lnTo>
                  <a:lnTo>
                    <a:pt x="14745" y="73369"/>
                  </a:lnTo>
                  <a:lnTo>
                    <a:pt x="16412" y="74378"/>
                  </a:lnTo>
                  <a:lnTo>
                    <a:pt x="17948" y="75168"/>
                  </a:lnTo>
                  <a:lnTo>
                    <a:pt x="18825" y="76528"/>
                  </a:lnTo>
                  <a:lnTo>
                    <a:pt x="19440" y="77976"/>
                  </a:lnTo>
                  <a:lnTo>
                    <a:pt x="19747" y="80126"/>
                  </a:lnTo>
                  <a:lnTo>
                    <a:pt x="20054" y="82759"/>
                  </a:lnTo>
                  <a:lnTo>
                    <a:pt x="19922" y="84953"/>
                  </a:lnTo>
                  <a:lnTo>
                    <a:pt x="19703" y="87147"/>
                  </a:lnTo>
                  <a:lnTo>
                    <a:pt x="19615" y="88639"/>
                  </a:lnTo>
                  <a:lnTo>
                    <a:pt x="19659" y="88683"/>
                  </a:lnTo>
                  <a:lnTo>
                    <a:pt x="19659" y="88771"/>
                  </a:lnTo>
                  <a:lnTo>
                    <a:pt x="19747" y="88815"/>
                  </a:lnTo>
                  <a:lnTo>
                    <a:pt x="19791" y="88815"/>
                  </a:lnTo>
                  <a:lnTo>
                    <a:pt x="19922" y="88771"/>
                  </a:lnTo>
                  <a:lnTo>
                    <a:pt x="19966" y="88727"/>
                  </a:lnTo>
                  <a:lnTo>
                    <a:pt x="19966" y="88639"/>
                  </a:lnTo>
                  <a:lnTo>
                    <a:pt x="20054" y="87191"/>
                  </a:lnTo>
                  <a:lnTo>
                    <a:pt x="20273" y="84997"/>
                  </a:lnTo>
                  <a:lnTo>
                    <a:pt x="20405" y="82759"/>
                  </a:lnTo>
                  <a:lnTo>
                    <a:pt x="20405" y="82715"/>
                  </a:lnTo>
                  <a:lnTo>
                    <a:pt x="20098" y="80083"/>
                  </a:lnTo>
                  <a:lnTo>
                    <a:pt x="19791" y="77889"/>
                  </a:lnTo>
                  <a:lnTo>
                    <a:pt x="19791" y="77845"/>
                  </a:lnTo>
                  <a:lnTo>
                    <a:pt x="19133" y="76397"/>
                  </a:lnTo>
                  <a:lnTo>
                    <a:pt x="19133" y="76353"/>
                  </a:lnTo>
                  <a:lnTo>
                    <a:pt x="18211" y="74905"/>
                  </a:lnTo>
                  <a:lnTo>
                    <a:pt x="18167" y="74861"/>
                  </a:lnTo>
                  <a:lnTo>
                    <a:pt x="16587" y="74071"/>
                  </a:lnTo>
                  <a:lnTo>
                    <a:pt x="14964" y="73062"/>
                  </a:lnTo>
                  <a:lnTo>
                    <a:pt x="13121" y="71658"/>
                  </a:lnTo>
                  <a:lnTo>
                    <a:pt x="11102" y="70078"/>
                  </a:lnTo>
                  <a:lnTo>
                    <a:pt x="9216" y="68410"/>
                  </a:lnTo>
                  <a:lnTo>
                    <a:pt x="6846" y="66129"/>
                  </a:lnTo>
                  <a:lnTo>
                    <a:pt x="6627" y="65646"/>
                  </a:lnTo>
                  <a:lnTo>
                    <a:pt x="6539" y="61346"/>
                  </a:lnTo>
                  <a:lnTo>
                    <a:pt x="6539" y="58625"/>
                  </a:lnTo>
                  <a:lnTo>
                    <a:pt x="6627" y="56343"/>
                  </a:lnTo>
                  <a:lnTo>
                    <a:pt x="6714" y="51648"/>
                  </a:lnTo>
                  <a:lnTo>
                    <a:pt x="6714" y="51604"/>
                  </a:lnTo>
                  <a:lnTo>
                    <a:pt x="6232" y="48884"/>
                  </a:lnTo>
                  <a:lnTo>
                    <a:pt x="5925" y="46690"/>
                  </a:lnTo>
                  <a:lnTo>
                    <a:pt x="6012" y="44232"/>
                  </a:lnTo>
                  <a:lnTo>
                    <a:pt x="6012" y="44188"/>
                  </a:lnTo>
                  <a:lnTo>
                    <a:pt x="5837" y="42916"/>
                  </a:lnTo>
                  <a:lnTo>
                    <a:pt x="5310" y="40897"/>
                  </a:lnTo>
                  <a:lnTo>
                    <a:pt x="4696" y="39230"/>
                  </a:lnTo>
                  <a:lnTo>
                    <a:pt x="3818" y="36992"/>
                  </a:lnTo>
                  <a:lnTo>
                    <a:pt x="2765" y="34447"/>
                  </a:lnTo>
                  <a:lnTo>
                    <a:pt x="1800" y="31858"/>
                  </a:lnTo>
                  <a:lnTo>
                    <a:pt x="1142" y="29489"/>
                  </a:lnTo>
                  <a:lnTo>
                    <a:pt x="483" y="25495"/>
                  </a:lnTo>
                  <a:lnTo>
                    <a:pt x="352" y="22248"/>
                  </a:lnTo>
                  <a:lnTo>
                    <a:pt x="527" y="20800"/>
                  </a:lnTo>
                  <a:lnTo>
                    <a:pt x="1493" y="17992"/>
                  </a:lnTo>
                  <a:lnTo>
                    <a:pt x="3599" y="13341"/>
                  </a:lnTo>
                  <a:lnTo>
                    <a:pt x="4608" y="12068"/>
                  </a:lnTo>
                  <a:lnTo>
                    <a:pt x="5091" y="11410"/>
                  </a:lnTo>
                  <a:lnTo>
                    <a:pt x="5573" y="10796"/>
                  </a:lnTo>
                  <a:lnTo>
                    <a:pt x="6144" y="10181"/>
                  </a:lnTo>
                  <a:lnTo>
                    <a:pt x="6758" y="9567"/>
                  </a:lnTo>
                  <a:lnTo>
                    <a:pt x="7373" y="8996"/>
                  </a:lnTo>
                  <a:lnTo>
                    <a:pt x="8031" y="8426"/>
                  </a:lnTo>
                  <a:lnTo>
                    <a:pt x="9435" y="7329"/>
                  </a:lnTo>
                  <a:lnTo>
                    <a:pt x="10927" y="6320"/>
                  </a:lnTo>
                  <a:lnTo>
                    <a:pt x="12419" y="5354"/>
                  </a:lnTo>
                  <a:lnTo>
                    <a:pt x="13955" y="4389"/>
                  </a:lnTo>
                  <a:lnTo>
                    <a:pt x="15490" y="3468"/>
                  </a:lnTo>
                  <a:lnTo>
                    <a:pt x="17684" y="2151"/>
                  </a:lnTo>
                  <a:lnTo>
                    <a:pt x="21019" y="308"/>
                  </a:lnTo>
                  <a:lnTo>
                    <a:pt x="21063" y="264"/>
                  </a:lnTo>
                  <a:lnTo>
                    <a:pt x="21107" y="220"/>
                  </a:lnTo>
                  <a:lnTo>
                    <a:pt x="21107" y="133"/>
                  </a:lnTo>
                  <a:lnTo>
                    <a:pt x="21063" y="89"/>
                  </a:lnTo>
                  <a:lnTo>
                    <a:pt x="21019" y="45"/>
                  </a:lnTo>
                  <a:lnTo>
                    <a:pt x="209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6" name="Google Shape;976;p47"/>
            <p:cNvSpPr/>
            <p:nvPr/>
          </p:nvSpPr>
          <p:spPr>
            <a:xfrm>
              <a:off x="261150" y="2997350"/>
              <a:ext cx="377400" cy="1344975"/>
            </a:xfrm>
            <a:custGeom>
              <a:avLst/>
              <a:gdLst/>
              <a:ahLst/>
              <a:cxnLst/>
              <a:rect l="l" t="t" r="r" b="b"/>
              <a:pathLst>
                <a:path w="15096" h="53799" extrusionOk="0">
                  <a:moveTo>
                    <a:pt x="88" y="1"/>
                  </a:moveTo>
                  <a:lnTo>
                    <a:pt x="44" y="45"/>
                  </a:lnTo>
                  <a:lnTo>
                    <a:pt x="0" y="89"/>
                  </a:lnTo>
                  <a:lnTo>
                    <a:pt x="0" y="176"/>
                  </a:lnTo>
                  <a:lnTo>
                    <a:pt x="0" y="220"/>
                  </a:lnTo>
                  <a:lnTo>
                    <a:pt x="2326" y="5223"/>
                  </a:lnTo>
                  <a:lnTo>
                    <a:pt x="4871" y="9479"/>
                  </a:lnTo>
                  <a:lnTo>
                    <a:pt x="6670" y="12989"/>
                  </a:lnTo>
                  <a:lnTo>
                    <a:pt x="8206" y="16149"/>
                  </a:lnTo>
                  <a:lnTo>
                    <a:pt x="8996" y="17904"/>
                  </a:lnTo>
                  <a:lnTo>
                    <a:pt x="9259" y="18694"/>
                  </a:lnTo>
                  <a:lnTo>
                    <a:pt x="9347" y="21283"/>
                  </a:lnTo>
                  <a:lnTo>
                    <a:pt x="9391" y="25671"/>
                  </a:lnTo>
                  <a:lnTo>
                    <a:pt x="9391" y="28918"/>
                  </a:lnTo>
                  <a:lnTo>
                    <a:pt x="9479" y="36114"/>
                  </a:lnTo>
                  <a:lnTo>
                    <a:pt x="9830" y="42433"/>
                  </a:lnTo>
                  <a:lnTo>
                    <a:pt x="9961" y="43442"/>
                  </a:lnTo>
                  <a:lnTo>
                    <a:pt x="9961" y="43486"/>
                  </a:lnTo>
                  <a:lnTo>
                    <a:pt x="10751" y="45505"/>
                  </a:lnTo>
                  <a:lnTo>
                    <a:pt x="11936" y="48006"/>
                  </a:lnTo>
                  <a:lnTo>
                    <a:pt x="12901" y="49980"/>
                  </a:lnTo>
                  <a:lnTo>
                    <a:pt x="13603" y="51604"/>
                  </a:lnTo>
                  <a:lnTo>
                    <a:pt x="14744" y="53710"/>
                  </a:lnTo>
                  <a:lnTo>
                    <a:pt x="14832" y="53754"/>
                  </a:lnTo>
                  <a:lnTo>
                    <a:pt x="14920" y="53798"/>
                  </a:lnTo>
                  <a:lnTo>
                    <a:pt x="15008" y="53754"/>
                  </a:lnTo>
                  <a:lnTo>
                    <a:pt x="15052" y="53710"/>
                  </a:lnTo>
                  <a:lnTo>
                    <a:pt x="15095" y="53666"/>
                  </a:lnTo>
                  <a:lnTo>
                    <a:pt x="15095" y="53623"/>
                  </a:lnTo>
                  <a:lnTo>
                    <a:pt x="15052" y="53535"/>
                  </a:lnTo>
                  <a:lnTo>
                    <a:pt x="13911" y="51428"/>
                  </a:lnTo>
                  <a:lnTo>
                    <a:pt x="13209" y="49849"/>
                  </a:lnTo>
                  <a:lnTo>
                    <a:pt x="12243" y="47830"/>
                  </a:lnTo>
                  <a:lnTo>
                    <a:pt x="11058" y="45373"/>
                  </a:lnTo>
                  <a:lnTo>
                    <a:pt x="10312" y="43398"/>
                  </a:lnTo>
                  <a:lnTo>
                    <a:pt x="10181" y="42433"/>
                  </a:lnTo>
                  <a:lnTo>
                    <a:pt x="9830" y="36114"/>
                  </a:lnTo>
                  <a:lnTo>
                    <a:pt x="9742" y="28918"/>
                  </a:lnTo>
                  <a:lnTo>
                    <a:pt x="9742" y="25671"/>
                  </a:lnTo>
                  <a:lnTo>
                    <a:pt x="9698" y="21283"/>
                  </a:lnTo>
                  <a:lnTo>
                    <a:pt x="9610" y="18650"/>
                  </a:lnTo>
                  <a:lnTo>
                    <a:pt x="9566" y="18606"/>
                  </a:lnTo>
                  <a:lnTo>
                    <a:pt x="9303" y="17816"/>
                  </a:lnTo>
                  <a:lnTo>
                    <a:pt x="8513" y="16017"/>
                  </a:lnTo>
                  <a:lnTo>
                    <a:pt x="6977" y="12814"/>
                  </a:lnTo>
                  <a:lnTo>
                    <a:pt x="5178" y="9347"/>
                  </a:lnTo>
                  <a:lnTo>
                    <a:pt x="2633" y="5047"/>
                  </a:lnTo>
                  <a:lnTo>
                    <a:pt x="308" y="89"/>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7" name="Google Shape;977;p47"/>
            <p:cNvSpPr/>
            <p:nvPr/>
          </p:nvSpPr>
          <p:spPr>
            <a:xfrm>
              <a:off x="238125" y="3076350"/>
              <a:ext cx="340075" cy="1220975"/>
            </a:xfrm>
            <a:custGeom>
              <a:avLst/>
              <a:gdLst/>
              <a:ahLst/>
              <a:cxnLst/>
              <a:rect l="l" t="t" r="r" b="b"/>
              <a:pathLst>
                <a:path w="13603" h="48839" extrusionOk="0">
                  <a:moveTo>
                    <a:pt x="132" y="0"/>
                  </a:moveTo>
                  <a:lnTo>
                    <a:pt x="44" y="44"/>
                  </a:lnTo>
                  <a:lnTo>
                    <a:pt x="44" y="88"/>
                  </a:lnTo>
                  <a:lnTo>
                    <a:pt x="0" y="176"/>
                  </a:lnTo>
                  <a:lnTo>
                    <a:pt x="0" y="220"/>
                  </a:lnTo>
                  <a:lnTo>
                    <a:pt x="1448" y="3905"/>
                  </a:lnTo>
                  <a:lnTo>
                    <a:pt x="1492" y="3949"/>
                  </a:lnTo>
                  <a:lnTo>
                    <a:pt x="4344" y="6889"/>
                  </a:lnTo>
                  <a:lnTo>
                    <a:pt x="6143" y="10136"/>
                  </a:lnTo>
                  <a:lnTo>
                    <a:pt x="7855" y="13603"/>
                  </a:lnTo>
                  <a:lnTo>
                    <a:pt x="8820" y="15490"/>
                  </a:lnTo>
                  <a:lnTo>
                    <a:pt x="9039" y="16631"/>
                  </a:lnTo>
                  <a:lnTo>
                    <a:pt x="9083" y="18825"/>
                  </a:lnTo>
                  <a:lnTo>
                    <a:pt x="9127" y="21019"/>
                  </a:lnTo>
                  <a:lnTo>
                    <a:pt x="9171" y="25407"/>
                  </a:lnTo>
                  <a:lnTo>
                    <a:pt x="9171" y="28303"/>
                  </a:lnTo>
                  <a:lnTo>
                    <a:pt x="9215" y="31243"/>
                  </a:lnTo>
                  <a:lnTo>
                    <a:pt x="9303" y="34227"/>
                  </a:lnTo>
                  <a:lnTo>
                    <a:pt x="9434" y="37167"/>
                  </a:lnTo>
                  <a:lnTo>
                    <a:pt x="9654" y="40546"/>
                  </a:lnTo>
                  <a:lnTo>
                    <a:pt x="9654" y="40633"/>
                  </a:lnTo>
                  <a:lnTo>
                    <a:pt x="12681" y="47347"/>
                  </a:lnTo>
                  <a:lnTo>
                    <a:pt x="13252" y="48751"/>
                  </a:lnTo>
                  <a:lnTo>
                    <a:pt x="13340" y="48839"/>
                  </a:lnTo>
                  <a:lnTo>
                    <a:pt x="13471" y="48839"/>
                  </a:lnTo>
                  <a:lnTo>
                    <a:pt x="13559" y="48795"/>
                  </a:lnTo>
                  <a:lnTo>
                    <a:pt x="13559" y="48751"/>
                  </a:lnTo>
                  <a:lnTo>
                    <a:pt x="13603" y="48707"/>
                  </a:lnTo>
                  <a:lnTo>
                    <a:pt x="13559" y="48620"/>
                  </a:lnTo>
                  <a:lnTo>
                    <a:pt x="13033" y="47215"/>
                  </a:lnTo>
                  <a:lnTo>
                    <a:pt x="10005" y="40502"/>
                  </a:lnTo>
                  <a:lnTo>
                    <a:pt x="9785" y="37167"/>
                  </a:lnTo>
                  <a:lnTo>
                    <a:pt x="9654" y="34183"/>
                  </a:lnTo>
                  <a:lnTo>
                    <a:pt x="9566" y="31243"/>
                  </a:lnTo>
                  <a:lnTo>
                    <a:pt x="9522" y="28303"/>
                  </a:lnTo>
                  <a:lnTo>
                    <a:pt x="9522" y="25407"/>
                  </a:lnTo>
                  <a:lnTo>
                    <a:pt x="9478" y="21019"/>
                  </a:lnTo>
                  <a:lnTo>
                    <a:pt x="9434" y="18825"/>
                  </a:lnTo>
                  <a:lnTo>
                    <a:pt x="9390" y="16631"/>
                  </a:lnTo>
                  <a:lnTo>
                    <a:pt x="9390" y="16587"/>
                  </a:lnTo>
                  <a:lnTo>
                    <a:pt x="9171" y="15402"/>
                  </a:lnTo>
                  <a:lnTo>
                    <a:pt x="9171" y="15314"/>
                  </a:lnTo>
                  <a:lnTo>
                    <a:pt x="8162" y="13428"/>
                  </a:lnTo>
                  <a:lnTo>
                    <a:pt x="6450" y="9961"/>
                  </a:lnTo>
                  <a:lnTo>
                    <a:pt x="4651" y="6714"/>
                  </a:lnTo>
                  <a:lnTo>
                    <a:pt x="4607" y="6670"/>
                  </a:lnTo>
                  <a:lnTo>
                    <a:pt x="1755" y="3730"/>
                  </a:lnTo>
                  <a:lnTo>
                    <a:pt x="351" y="132"/>
                  </a:lnTo>
                  <a:lnTo>
                    <a:pt x="307" y="44"/>
                  </a:lnTo>
                  <a:lnTo>
                    <a:pt x="26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8" name="Google Shape;978;p47"/>
            <p:cNvSpPr/>
            <p:nvPr/>
          </p:nvSpPr>
          <p:spPr>
            <a:xfrm>
              <a:off x="343425" y="3363750"/>
              <a:ext cx="188700" cy="900675"/>
            </a:xfrm>
            <a:custGeom>
              <a:avLst/>
              <a:gdLst/>
              <a:ahLst/>
              <a:cxnLst/>
              <a:rect l="l" t="t" r="r" b="b"/>
              <a:pathLst>
                <a:path w="7548" h="36027" extrusionOk="0">
                  <a:moveTo>
                    <a:pt x="176" y="1"/>
                  </a:moveTo>
                  <a:lnTo>
                    <a:pt x="88" y="45"/>
                  </a:lnTo>
                  <a:lnTo>
                    <a:pt x="44" y="89"/>
                  </a:lnTo>
                  <a:lnTo>
                    <a:pt x="44" y="132"/>
                  </a:lnTo>
                  <a:lnTo>
                    <a:pt x="1" y="220"/>
                  </a:lnTo>
                  <a:lnTo>
                    <a:pt x="44" y="264"/>
                  </a:lnTo>
                  <a:lnTo>
                    <a:pt x="3467" y="6144"/>
                  </a:lnTo>
                  <a:lnTo>
                    <a:pt x="3686" y="10488"/>
                  </a:lnTo>
                  <a:lnTo>
                    <a:pt x="3774" y="13823"/>
                  </a:lnTo>
                  <a:lnTo>
                    <a:pt x="3774" y="16675"/>
                  </a:lnTo>
                  <a:lnTo>
                    <a:pt x="3862" y="21063"/>
                  </a:lnTo>
                  <a:lnTo>
                    <a:pt x="4257" y="28479"/>
                  </a:lnTo>
                  <a:lnTo>
                    <a:pt x="4432" y="29576"/>
                  </a:lnTo>
                  <a:lnTo>
                    <a:pt x="4432" y="29620"/>
                  </a:lnTo>
                  <a:lnTo>
                    <a:pt x="5705" y="32648"/>
                  </a:lnTo>
                  <a:lnTo>
                    <a:pt x="7197" y="35939"/>
                  </a:lnTo>
                  <a:lnTo>
                    <a:pt x="7285" y="36027"/>
                  </a:lnTo>
                  <a:lnTo>
                    <a:pt x="7460" y="36027"/>
                  </a:lnTo>
                  <a:lnTo>
                    <a:pt x="7504" y="35983"/>
                  </a:lnTo>
                  <a:lnTo>
                    <a:pt x="7548" y="35939"/>
                  </a:lnTo>
                  <a:lnTo>
                    <a:pt x="7548" y="35851"/>
                  </a:lnTo>
                  <a:lnTo>
                    <a:pt x="7548" y="35807"/>
                  </a:lnTo>
                  <a:lnTo>
                    <a:pt x="6012" y="32516"/>
                  </a:lnTo>
                  <a:lnTo>
                    <a:pt x="4784" y="29488"/>
                  </a:lnTo>
                  <a:lnTo>
                    <a:pt x="4608" y="28435"/>
                  </a:lnTo>
                  <a:lnTo>
                    <a:pt x="4213" y="21063"/>
                  </a:lnTo>
                  <a:lnTo>
                    <a:pt x="4125" y="16675"/>
                  </a:lnTo>
                  <a:lnTo>
                    <a:pt x="4125" y="13823"/>
                  </a:lnTo>
                  <a:lnTo>
                    <a:pt x="4038" y="10444"/>
                  </a:lnTo>
                  <a:lnTo>
                    <a:pt x="3818" y="6100"/>
                  </a:lnTo>
                  <a:lnTo>
                    <a:pt x="3818" y="6012"/>
                  </a:lnTo>
                  <a:lnTo>
                    <a:pt x="352" y="89"/>
                  </a:lnTo>
                  <a:lnTo>
                    <a:pt x="308" y="45"/>
                  </a:lnTo>
                  <a:lnTo>
                    <a:pt x="220" y="45"/>
                  </a:lnTo>
                  <a:lnTo>
                    <a:pt x="1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9" name="Google Shape;979;p47"/>
            <p:cNvSpPr/>
            <p:nvPr/>
          </p:nvSpPr>
          <p:spPr>
            <a:xfrm>
              <a:off x="2699800" y="3180550"/>
              <a:ext cx="204075" cy="111925"/>
            </a:xfrm>
            <a:custGeom>
              <a:avLst/>
              <a:gdLst/>
              <a:ahLst/>
              <a:cxnLst/>
              <a:rect l="l" t="t" r="r" b="b"/>
              <a:pathLst>
                <a:path w="8163" h="4477" extrusionOk="0">
                  <a:moveTo>
                    <a:pt x="4828" y="1"/>
                  </a:moveTo>
                  <a:lnTo>
                    <a:pt x="4740" y="45"/>
                  </a:lnTo>
                  <a:lnTo>
                    <a:pt x="2590" y="1054"/>
                  </a:lnTo>
                  <a:lnTo>
                    <a:pt x="922" y="1712"/>
                  </a:lnTo>
                  <a:lnTo>
                    <a:pt x="879" y="1756"/>
                  </a:lnTo>
                  <a:lnTo>
                    <a:pt x="220" y="2326"/>
                  </a:lnTo>
                  <a:lnTo>
                    <a:pt x="133" y="2414"/>
                  </a:lnTo>
                  <a:lnTo>
                    <a:pt x="1" y="2853"/>
                  </a:lnTo>
                  <a:lnTo>
                    <a:pt x="1" y="2941"/>
                  </a:lnTo>
                  <a:lnTo>
                    <a:pt x="176" y="3511"/>
                  </a:lnTo>
                  <a:lnTo>
                    <a:pt x="220" y="3555"/>
                  </a:lnTo>
                  <a:lnTo>
                    <a:pt x="703" y="4038"/>
                  </a:lnTo>
                  <a:lnTo>
                    <a:pt x="747" y="4038"/>
                  </a:lnTo>
                  <a:lnTo>
                    <a:pt x="1361" y="4345"/>
                  </a:lnTo>
                  <a:lnTo>
                    <a:pt x="1449" y="4389"/>
                  </a:lnTo>
                  <a:lnTo>
                    <a:pt x="3029" y="4477"/>
                  </a:lnTo>
                  <a:lnTo>
                    <a:pt x="3073" y="4477"/>
                  </a:lnTo>
                  <a:lnTo>
                    <a:pt x="5179" y="4038"/>
                  </a:lnTo>
                  <a:lnTo>
                    <a:pt x="8031" y="3204"/>
                  </a:lnTo>
                  <a:lnTo>
                    <a:pt x="8119" y="3160"/>
                  </a:lnTo>
                  <a:lnTo>
                    <a:pt x="8163" y="3116"/>
                  </a:lnTo>
                  <a:lnTo>
                    <a:pt x="8163" y="3029"/>
                  </a:lnTo>
                  <a:lnTo>
                    <a:pt x="8163" y="2985"/>
                  </a:lnTo>
                  <a:lnTo>
                    <a:pt x="8119" y="2897"/>
                  </a:lnTo>
                  <a:lnTo>
                    <a:pt x="8075" y="2897"/>
                  </a:lnTo>
                  <a:lnTo>
                    <a:pt x="8031" y="2853"/>
                  </a:lnTo>
                  <a:lnTo>
                    <a:pt x="7943" y="2853"/>
                  </a:lnTo>
                  <a:lnTo>
                    <a:pt x="5091" y="3687"/>
                  </a:lnTo>
                  <a:lnTo>
                    <a:pt x="3029" y="4126"/>
                  </a:lnTo>
                  <a:lnTo>
                    <a:pt x="1493" y="4038"/>
                  </a:lnTo>
                  <a:lnTo>
                    <a:pt x="922" y="3774"/>
                  </a:lnTo>
                  <a:lnTo>
                    <a:pt x="527" y="3336"/>
                  </a:lnTo>
                  <a:lnTo>
                    <a:pt x="352" y="2897"/>
                  </a:lnTo>
                  <a:lnTo>
                    <a:pt x="484" y="2590"/>
                  </a:lnTo>
                  <a:lnTo>
                    <a:pt x="1098" y="2063"/>
                  </a:lnTo>
                  <a:lnTo>
                    <a:pt x="2722" y="1361"/>
                  </a:lnTo>
                  <a:lnTo>
                    <a:pt x="4916" y="352"/>
                  </a:lnTo>
                  <a:lnTo>
                    <a:pt x="4959" y="308"/>
                  </a:lnTo>
                  <a:lnTo>
                    <a:pt x="5003" y="264"/>
                  </a:lnTo>
                  <a:lnTo>
                    <a:pt x="5003" y="176"/>
                  </a:lnTo>
                  <a:lnTo>
                    <a:pt x="5003" y="132"/>
                  </a:lnTo>
                  <a:lnTo>
                    <a:pt x="4959" y="45"/>
                  </a:lnTo>
                  <a:lnTo>
                    <a:pt x="4872" y="45"/>
                  </a:lnTo>
                  <a:lnTo>
                    <a:pt x="482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47"/>
            <p:cNvSpPr/>
            <p:nvPr/>
          </p:nvSpPr>
          <p:spPr>
            <a:xfrm>
              <a:off x="3153975" y="3567800"/>
              <a:ext cx="561700" cy="625325"/>
            </a:xfrm>
            <a:custGeom>
              <a:avLst/>
              <a:gdLst/>
              <a:ahLst/>
              <a:cxnLst/>
              <a:rect l="l" t="t" r="r" b="b"/>
              <a:pathLst>
                <a:path w="22468" h="25013" extrusionOk="0">
                  <a:moveTo>
                    <a:pt x="3774" y="1"/>
                  </a:moveTo>
                  <a:lnTo>
                    <a:pt x="3730" y="44"/>
                  </a:lnTo>
                  <a:lnTo>
                    <a:pt x="3686" y="88"/>
                  </a:lnTo>
                  <a:lnTo>
                    <a:pt x="2151" y="3599"/>
                  </a:lnTo>
                  <a:lnTo>
                    <a:pt x="1361" y="5442"/>
                  </a:lnTo>
                  <a:lnTo>
                    <a:pt x="1361" y="5486"/>
                  </a:lnTo>
                  <a:lnTo>
                    <a:pt x="703" y="8733"/>
                  </a:lnTo>
                  <a:lnTo>
                    <a:pt x="132" y="11629"/>
                  </a:lnTo>
                  <a:lnTo>
                    <a:pt x="0" y="12331"/>
                  </a:lnTo>
                  <a:lnTo>
                    <a:pt x="0" y="12463"/>
                  </a:lnTo>
                  <a:lnTo>
                    <a:pt x="88" y="12506"/>
                  </a:lnTo>
                  <a:lnTo>
                    <a:pt x="3335" y="14788"/>
                  </a:lnTo>
                  <a:lnTo>
                    <a:pt x="3862" y="15534"/>
                  </a:lnTo>
                  <a:lnTo>
                    <a:pt x="4915" y="17860"/>
                  </a:lnTo>
                  <a:lnTo>
                    <a:pt x="6012" y="19747"/>
                  </a:lnTo>
                  <a:lnTo>
                    <a:pt x="6012" y="19791"/>
                  </a:lnTo>
                  <a:lnTo>
                    <a:pt x="7241" y="21326"/>
                  </a:lnTo>
                  <a:lnTo>
                    <a:pt x="7285" y="21370"/>
                  </a:lnTo>
                  <a:lnTo>
                    <a:pt x="8645" y="22072"/>
                  </a:lnTo>
                  <a:lnTo>
                    <a:pt x="9523" y="22379"/>
                  </a:lnTo>
                  <a:lnTo>
                    <a:pt x="9566" y="22423"/>
                  </a:lnTo>
                  <a:lnTo>
                    <a:pt x="12243" y="22818"/>
                  </a:lnTo>
                  <a:lnTo>
                    <a:pt x="14525" y="23038"/>
                  </a:lnTo>
                  <a:lnTo>
                    <a:pt x="18079" y="24266"/>
                  </a:lnTo>
                  <a:lnTo>
                    <a:pt x="20273" y="24881"/>
                  </a:lnTo>
                  <a:lnTo>
                    <a:pt x="20317" y="24881"/>
                  </a:lnTo>
                  <a:lnTo>
                    <a:pt x="21326" y="25012"/>
                  </a:lnTo>
                  <a:lnTo>
                    <a:pt x="21414" y="25012"/>
                  </a:lnTo>
                  <a:lnTo>
                    <a:pt x="22336" y="24749"/>
                  </a:lnTo>
                  <a:lnTo>
                    <a:pt x="22423" y="24705"/>
                  </a:lnTo>
                  <a:lnTo>
                    <a:pt x="22467" y="24661"/>
                  </a:lnTo>
                  <a:lnTo>
                    <a:pt x="22467" y="24617"/>
                  </a:lnTo>
                  <a:lnTo>
                    <a:pt x="22467" y="24530"/>
                  </a:lnTo>
                  <a:lnTo>
                    <a:pt x="22467" y="24486"/>
                  </a:lnTo>
                  <a:lnTo>
                    <a:pt x="22423" y="24442"/>
                  </a:lnTo>
                  <a:lnTo>
                    <a:pt x="22336" y="24398"/>
                  </a:lnTo>
                  <a:lnTo>
                    <a:pt x="22248" y="24398"/>
                  </a:lnTo>
                  <a:lnTo>
                    <a:pt x="21326" y="24661"/>
                  </a:lnTo>
                  <a:lnTo>
                    <a:pt x="20361" y="24530"/>
                  </a:lnTo>
                  <a:lnTo>
                    <a:pt x="18211" y="23915"/>
                  </a:lnTo>
                  <a:lnTo>
                    <a:pt x="14613" y="22731"/>
                  </a:lnTo>
                  <a:lnTo>
                    <a:pt x="12287" y="22467"/>
                  </a:lnTo>
                  <a:lnTo>
                    <a:pt x="9610" y="22072"/>
                  </a:lnTo>
                  <a:lnTo>
                    <a:pt x="8777" y="21765"/>
                  </a:lnTo>
                  <a:lnTo>
                    <a:pt x="7460" y="21107"/>
                  </a:lnTo>
                  <a:lnTo>
                    <a:pt x="6319" y="19571"/>
                  </a:lnTo>
                  <a:lnTo>
                    <a:pt x="5222" y="17684"/>
                  </a:lnTo>
                  <a:lnTo>
                    <a:pt x="4169" y="15359"/>
                  </a:lnTo>
                  <a:lnTo>
                    <a:pt x="4169" y="15315"/>
                  </a:lnTo>
                  <a:lnTo>
                    <a:pt x="3643" y="14569"/>
                  </a:lnTo>
                  <a:lnTo>
                    <a:pt x="3599" y="14525"/>
                  </a:lnTo>
                  <a:lnTo>
                    <a:pt x="351" y="12287"/>
                  </a:lnTo>
                  <a:lnTo>
                    <a:pt x="483" y="11673"/>
                  </a:lnTo>
                  <a:lnTo>
                    <a:pt x="1054" y="8820"/>
                  </a:lnTo>
                  <a:lnTo>
                    <a:pt x="1712" y="5573"/>
                  </a:lnTo>
                  <a:lnTo>
                    <a:pt x="2458" y="3730"/>
                  </a:lnTo>
                  <a:lnTo>
                    <a:pt x="3994" y="220"/>
                  </a:lnTo>
                  <a:lnTo>
                    <a:pt x="3994" y="176"/>
                  </a:lnTo>
                  <a:lnTo>
                    <a:pt x="3994" y="88"/>
                  </a:lnTo>
                  <a:lnTo>
                    <a:pt x="3950" y="44"/>
                  </a:lnTo>
                  <a:lnTo>
                    <a:pt x="390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1" name="Google Shape;981;p47"/>
            <p:cNvSpPr/>
            <p:nvPr/>
          </p:nvSpPr>
          <p:spPr>
            <a:xfrm>
              <a:off x="2632900" y="3118025"/>
              <a:ext cx="307175" cy="222725"/>
            </a:xfrm>
            <a:custGeom>
              <a:avLst/>
              <a:gdLst/>
              <a:ahLst/>
              <a:cxnLst/>
              <a:rect l="l" t="t" r="r" b="b"/>
              <a:pathLst>
                <a:path w="12287" h="8909" extrusionOk="0">
                  <a:moveTo>
                    <a:pt x="4695" y="1"/>
                  </a:moveTo>
                  <a:lnTo>
                    <a:pt x="4608" y="44"/>
                  </a:lnTo>
                  <a:lnTo>
                    <a:pt x="4564" y="88"/>
                  </a:lnTo>
                  <a:lnTo>
                    <a:pt x="3116" y="2238"/>
                  </a:lnTo>
                  <a:lnTo>
                    <a:pt x="2106" y="3116"/>
                  </a:lnTo>
                  <a:lnTo>
                    <a:pt x="2106" y="3160"/>
                  </a:lnTo>
                  <a:lnTo>
                    <a:pt x="746" y="4784"/>
                  </a:lnTo>
                  <a:lnTo>
                    <a:pt x="746" y="4827"/>
                  </a:lnTo>
                  <a:lnTo>
                    <a:pt x="0" y="6232"/>
                  </a:lnTo>
                  <a:lnTo>
                    <a:pt x="0" y="6319"/>
                  </a:lnTo>
                  <a:lnTo>
                    <a:pt x="0" y="6407"/>
                  </a:lnTo>
                  <a:lnTo>
                    <a:pt x="307" y="6934"/>
                  </a:lnTo>
                  <a:lnTo>
                    <a:pt x="351" y="6978"/>
                  </a:lnTo>
                  <a:lnTo>
                    <a:pt x="2633" y="8426"/>
                  </a:lnTo>
                  <a:lnTo>
                    <a:pt x="2677" y="8469"/>
                  </a:lnTo>
                  <a:lnTo>
                    <a:pt x="5836" y="8908"/>
                  </a:lnTo>
                  <a:lnTo>
                    <a:pt x="5880" y="8908"/>
                  </a:lnTo>
                  <a:lnTo>
                    <a:pt x="8294" y="8294"/>
                  </a:lnTo>
                  <a:lnTo>
                    <a:pt x="10839" y="7285"/>
                  </a:lnTo>
                  <a:lnTo>
                    <a:pt x="12155" y="7021"/>
                  </a:lnTo>
                  <a:lnTo>
                    <a:pt x="12199" y="6978"/>
                  </a:lnTo>
                  <a:lnTo>
                    <a:pt x="12287" y="6934"/>
                  </a:lnTo>
                  <a:lnTo>
                    <a:pt x="12287" y="6890"/>
                  </a:lnTo>
                  <a:lnTo>
                    <a:pt x="12287" y="6802"/>
                  </a:lnTo>
                  <a:lnTo>
                    <a:pt x="12287" y="6758"/>
                  </a:lnTo>
                  <a:lnTo>
                    <a:pt x="12199" y="6714"/>
                  </a:lnTo>
                  <a:lnTo>
                    <a:pt x="12155" y="6670"/>
                  </a:lnTo>
                  <a:lnTo>
                    <a:pt x="12067" y="6670"/>
                  </a:lnTo>
                  <a:lnTo>
                    <a:pt x="10795" y="6934"/>
                  </a:lnTo>
                  <a:lnTo>
                    <a:pt x="10751" y="6934"/>
                  </a:lnTo>
                  <a:lnTo>
                    <a:pt x="8206" y="7987"/>
                  </a:lnTo>
                  <a:lnTo>
                    <a:pt x="5836" y="8557"/>
                  </a:lnTo>
                  <a:lnTo>
                    <a:pt x="2765" y="8118"/>
                  </a:lnTo>
                  <a:lnTo>
                    <a:pt x="615" y="6714"/>
                  </a:lnTo>
                  <a:lnTo>
                    <a:pt x="351" y="6319"/>
                  </a:lnTo>
                  <a:lnTo>
                    <a:pt x="1053" y="5003"/>
                  </a:lnTo>
                  <a:lnTo>
                    <a:pt x="2370" y="3379"/>
                  </a:lnTo>
                  <a:lnTo>
                    <a:pt x="3379" y="2502"/>
                  </a:lnTo>
                  <a:lnTo>
                    <a:pt x="3423" y="2458"/>
                  </a:lnTo>
                  <a:lnTo>
                    <a:pt x="4871" y="308"/>
                  </a:lnTo>
                  <a:lnTo>
                    <a:pt x="4871" y="220"/>
                  </a:lnTo>
                  <a:lnTo>
                    <a:pt x="4871" y="176"/>
                  </a:lnTo>
                  <a:lnTo>
                    <a:pt x="4871" y="88"/>
                  </a:lnTo>
                  <a:lnTo>
                    <a:pt x="4827" y="44"/>
                  </a:lnTo>
                  <a:lnTo>
                    <a:pt x="473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2" name="Google Shape;982;p47"/>
            <p:cNvSpPr/>
            <p:nvPr/>
          </p:nvSpPr>
          <p:spPr>
            <a:xfrm>
              <a:off x="3084850" y="3493200"/>
              <a:ext cx="603400" cy="716375"/>
            </a:xfrm>
            <a:custGeom>
              <a:avLst/>
              <a:gdLst/>
              <a:ahLst/>
              <a:cxnLst/>
              <a:rect l="l" t="t" r="r" b="b"/>
              <a:pathLst>
                <a:path w="24136" h="28655" extrusionOk="0">
                  <a:moveTo>
                    <a:pt x="3248" y="1"/>
                  </a:moveTo>
                  <a:lnTo>
                    <a:pt x="3204" y="45"/>
                  </a:lnTo>
                  <a:lnTo>
                    <a:pt x="3160" y="88"/>
                  </a:lnTo>
                  <a:lnTo>
                    <a:pt x="3116" y="176"/>
                  </a:lnTo>
                  <a:lnTo>
                    <a:pt x="2941" y="1361"/>
                  </a:lnTo>
                  <a:lnTo>
                    <a:pt x="1756" y="4520"/>
                  </a:lnTo>
                  <a:lnTo>
                    <a:pt x="1142" y="6539"/>
                  </a:lnTo>
                  <a:lnTo>
                    <a:pt x="1098" y="6539"/>
                  </a:lnTo>
                  <a:lnTo>
                    <a:pt x="879" y="8864"/>
                  </a:lnTo>
                  <a:lnTo>
                    <a:pt x="45" y="13165"/>
                  </a:lnTo>
                  <a:lnTo>
                    <a:pt x="45" y="13209"/>
                  </a:lnTo>
                  <a:lnTo>
                    <a:pt x="1" y="15534"/>
                  </a:lnTo>
                  <a:lnTo>
                    <a:pt x="45" y="16895"/>
                  </a:lnTo>
                  <a:lnTo>
                    <a:pt x="45" y="16982"/>
                  </a:lnTo>
                  <a:lnTo>
                    <a:pt x="440" y="17641"/>
                  </a:lnTo>
                  <a:lnTo>
                    <a:pt x="484" y="17728"/>
                  </a:lnTo>
                  <a:lnTo>
                    <a:pt x="1317" y="18255"/>
                  </a:lnTo>
                  <a:lnTo>
                    <a:pt x="1361" y="18255"/>
                  </a:lnTo>
                  <a:lnTo>
                    <a:pt x="4082" y="19264"/>
                  </a:lnTo>
                  <a:lnTo>
                    <a:pt x="5530" y="20010"/>
                  </a:lnTo>
                  <a:lnTo>
                    <a:pt x="7066" y="22248"/>
                  </a:lnTo>
                  <a:lnTo>
                    <a:pt x="8602" y="24442"/>
                  </a:lnTo>
                  <a:lnTo>
                    <a:pt x="9479" y="25495"/>
                  </a:lnTo>
                  <a:lnTo>
                    <a:pt x="9523" y="25539"/>
                  </a:lnTo>
                  <a:lnTo>
                    <a:pt x="11585" y="26417"/>
                  </a:lnTo>
                  <a:lnTo>
                    <a:pt x="11629" y="26417"/>
                  </a:lnTo>
                  <a:lnTo>
                    <a:pt x="13779" y="26812"/>
                  </a:lnTo>
                  <a:lnTo>
                    <a:pt x="16412" y="27163"/>
                  </a:lnTo>
                  <a:lnTo>
                    <a:pt x="17816" y="27250"/>
                  </a:lnTo>
                  <a:lnTo>
                    <a:pt x="20449" y="28128"/>
                  </a:lnTo>
                  <a:lnTo>
                    <a:pt x="22248" y="28655"/>
                  </a:lnTo>
                  <a:lnTo>
                    <a:pt x="23389" y="28655"/>
                  </a:lnTo>
                  <a:lnTo>
                    <a:pt x="24004" y="28479"/>
                  </a:lnTo>
                  <a:lnTo>
                    <a:pt x="24048" y="28435"/>
                  </a:lnTo>
                  <a:lnTo>
                    <a:pt x="24091" y="28391"/>
                  </a:lnTo>
                  <a:lnTo>
                    <a:pt x="24135" y="28347"/>
                  </a:lnTo>
                  <a:lnTo>
                    <a:pt x="24091" y="28260"/>
                  </a:lnTo>
                  <a:lnTo>
                    <a:pt x="24091" y="28216"/>
                  </a:lnTo>
                  <a:lnTo>
                    <a:pt x="24004" y="28172"/>
                  </a:lnTo>
                  <a:lnTo>
                    <a:pt x="23960" y="28128"/>
                  </a:lnTo>
                  <a:lnTo>
                    <a:pt x="23872" y="28128"/>
                  </a:lnTo>
                  <a:lnTo>
                    <a:pt x="23302" y="28303"/>
                  </a:lnTo>
                  <a:lnTo>
                    <a:pt x="22336" y="28303"/>
                  </a:lnTo>
                  <a:lnTo>
                    <a:pt x="20537" y="27821"/>
                  </a:lnTo>
                  <a:lnTo>
                    <a:pt x="17904" y="26943"/>
                  </a:lnTo>
                  <a:lnTo>
                    <a:pt x="17860" y="26899"/>
                  </a:lnTo>
                  <a:lnTo>
                    <a:pt x="16456" y="26812"/>
                  </a:lnTo>
                  <a:lnTo>
                    <a:pt x="13823" y="26504"/>
                  </a:lnTo>
                  <a:lnTo>
                    <a:pt x="11673" y="26109"/>
                  </a:lnTo>
                  <a:lnTo>
                    <a:pt x="9699" y="25232"/>
                  </a:lnTo>
                  <a:lnTo>
                    <a:pt x="8865" y="24223"/>
                  </a:lnTo>
                  <a:lnTo>
                    <a:pt x="7373" y="22029"/>
                  </a:lnTo>
                  <a:lnTo>
                    <a:pt x="5793" y="19791"/>
                  </a:lnTo>
                  <a:lnTo>
                    <a:pt x="5705" y="19747"/>
                  </a:lnTo>
                  <a:lnTo>
                    <a:pt x="4214" y="18957"/>
                  </a:lnTo>
                  <a:lnTo>
                    <a:pt x="4214" y="18913"/>
                  </a:lnTo>
                  <a:lnTo>
                    <a:pt x="1493" y="17948"/>
                  </a:lnTo>
                  <a:lnTo>
                    <a:pt x="703" y="17421"/>
                  </a:lnTo>
                  <a:lnTo>
                    <a:pt x="396" y="16851"/>
                  </a:lnTo>
                  <a:lnTo>
                    <a:pt x="352" y="15490"/>
                  </a:lnTo>
                  <a:lnTo>
                    <a:pt x="396" y="13209"/>
                  </a:lnTo>
                  <a:lnTo>
                    <a:pt x="1230" y="8908"/>
                  </a:lnTo>
                  <a:lnTo>
                    <a:pt x="1449" y="6627"/>
                  </a:lnTo>
                  <a:lnTo>
                    <a:pt x="2107" y="4652"/>
                  </a:lnTo>
                  <a:lnTo>
                    <a:pt x="3292" y="1493"/>
                  </a:lnTo>
                  <a:lnTo>
                    <a:pt x="3292" y="1449"/>
                  </a:lnTo>
                  <a:lnTo>
                    <a:pt x="3468" y="220"/>
                  </a:lnTo>
                  <a:lnTo>
                    <a:pt x="3468" y="132"/>
                  </a:lnTo>
                  <a:lnTo>
                    <a:pt x="3468" y="88"/>
                  </a:lnTo>
                  <a:lnTo>
                    <a:pt x="3380" y="45"/>
                  </a:lnTo>
                  <a:lnTo>
                    <a:pt x="333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3" name="Google Shape;983;p47"/>
            <p:cNvSpPr/>
            <p:nvPr/>
          </p:nvSpPr>
          <p:spPr>
            <a:xfrm>
              <a:off x="2512225" y="3058800"/>
              <a:ext cx="1147500" cy="1171625"/>
            </a:xfrm>
            <a:custGeom>
              <a:avLst/>
              <a:gdLst/>
              <a:ahLst/>
              <a:cxnLst/>
              <a:rect l="l" t="t" r="r" b="b"/>
              <a:pathLst>
                <a:path w="45900" h="46865" extrusionOk="0">
                  <a:moveTo>
                    <a:pt x="6846" y="0"/>
                  </a:moveTo>
                  <a:lnTo>
                    <a:pt x="6802" y="44"/>
                  </a:lnTo>
                  <a:lnTo>
                    <a:pt x="6758" y="88"/>
                  </a:lnTo>
                  <a:lnTo>
                    <a:pt x="5222" y="2721"/>
                  </a:lnTo>
                  <a:lnTo>
                    <a:pt x="4037" y="4827"/>
                  </a:lnTo>
                  <a:lnTo>
                    <a:pt x="1405" y="8557"/>
                  </a:lnTo>
                  <a:lnTo>
                    <a:pt x="176" y="10400"/>
                  </a:lnTo>
                  <a:lnTo>
                    <a:pt x="44" y="10531"/>
                  </a:lnTo>
                  <a:lnTo>
                    <a:pt x="0" y="10619"/>
                  </a:lnTo>
                  <a:lnTo>
                    <a:pt x="0" y="10707"/>
                  </a:lnTo>
                  <a:lnTo>
                    <a:pt x="0" y="10795"/>
                  </a:lnTo>
                  <a:lnTo>
                    <a:pt x="88" y="10838"/>
                  </a:lnTo>
                  <a:lnTo>
                    <a:pt x="2765" y="11848"/>
                  </a:lnTo>
                  <a:lnTo>
                    <a:pt x="5222" y="12901"/>
                  </a:lnTo>
                  <a:lnTo>
                    <a:pt x="7855" y="13603"/>
                  </a:lnTo>
                  <a:lnTo>
                    <a:pt x="7899" y="13603"/>
                  </a:lnTo>
                  <a:lnTo>
                    <a:pt x="10619" y="13954"/>
                  </a:lnTo>
                  <a:lnTo>
                    <a:pt x="10663" y="13954"/>
                  </a:lnTo>
                  <a:lnTo>
                    <a:pt x="11936" y="13866"/>
                  </a:lnTo>
                  <a:lnTo>
                    <a:pt x="11980" y="13822"/>
                  </a:lnTo>
                  <a:lnTo>
                    <a:pt x="15095" y="12989"/>
                  </a:lnTo>
                  <a:lnTo>
                    <a:pt x="15139" y="12945"/>
                  </a:lnTo>
                  <a:lnTo>
                    <a:pt x="17289" y="11892"/>
                  </a:lnTo>
                  <a:lnTo>
                    <a:pt x="18430" y="11628"/>
                  </a:lnTo>
                  <a:lnTo>
                    <a:pt x="19264" y="11716"/>
                  </a:lnTo>
                  <a:lnTo>
                    <a:pt x="21502" y="15139"/>
                  </a:lnTo>
                  <a:lnTo>
                    <a:pt x="22028" y="16543"/>
                  </a:lnTo>
                  <a:lnTo>
                    <a:pt x="22116" y="17684"/>
                  </a:lnTo>
                  <a:lnTo>
                    <a:pt x="21546" y="19790"/>
                  </a:lnTo>
                  <a:lnTo>
                    <a:pt x="21019" y="21940"/>
                  </a:lnTo>
                  <a:lnTo>
                    <a:pt x="20712" y="24310"/>
                  </a:lnTo>
                  <a:lnTo>
                    <a:pt x="20536" y="26943"/>
                  </a:lnTo>
                  <a:lnTo>
                    <a:pt x="20054" y="29093"/>
                  </a:lnTo>
                  <a:lnTo>
                    <a:pt x="20054" y="29137"/>
                  </a:lnTo>
                  <a:lnTo>
                    <a:pt x="19966" y="31067"/>
                  </a:lnTo>
                  <a:lnTo>
                    <a:pt x="19001" y="35148"/>
                  </a:lnTo>
                  <a:lnTo>
                    <a:pt x="18957" y="35675"/>
                  </a:lnTo>
                  <a:lnTo>
                    <a:pt x="18957" y="35763"/>
                  </a:lnTo>
                  <a:lnTo>
                    <a:pt x="19044" y="35850"/>
                  </a:lnTo>
                  <a:lnTo>
                    <a:pt x="19834" y="36333"/>
                  </a:lnTo>
                  <a:lnTo>
                    <a:pt x="19878" y="36333"/>
                  </a:lnTo>
                  <a:lnTo>
                    <a:pt x="23871" y="37649"/>
                  </a:lnTo>
                  <a:lnTo>
                    <a:pt x="26636" y="38702"/>
                  </a:lnTo>
                  <a:lnTo>
                    <a:pt x="28216" y="39317"/>
                  </a:lnTo>
                  <a:lnTo>
                    <a:pt x="28830" y="39975"/>
                  </a:lnTo>
                  <a:lnTo>
                    <a:pt x="30410" y="42301"/>
                  </a:lnTo>
                  <a:lnTo>
                    <a:pt x="31507" y="43749"/>
                  </a:lnTo>
                  <a:lnTo>
                    <a:pt x="31550" y="43793"/>
                  </a:lnTo>
                  <a:lnTo>
                    <a:pt x="32209" y="44231"/>
                  </a:lnTo>
                  <a:lnTo>
                    <a:pt x="34359" y="45065"/>
                  </a:lnTo>
                  <a:lnTo>
                    <a:pt x="34403" y="45065"/>
                  </a:lnTo>
                  <a:lnTo>
                    <a:pt x="38220" y="45592"/>
                  </a:lnTo>
                  <a:lnTo>
                    <a:pt x="40765" y="45767"/>
                  </a:lnTo>
                  <a:lnTo>
                    <a:pt x="43969" y="46733"/>
                  </a:lnTo>
                  <a:lnTo>
                    <a:pt x="44758" y="46864"/>
                  </a:lnTo>
                  <a:lnTo>
                    <a:pt x="44846" y="46864"/>
                  </a:lnTo>
                  <a:lnTo>
                    <a:pt x="45768" y="46601"/>
                  </a:lnTo>
                  <a:lnTo>
                    <a:pt x="45812" y="46601"/>
                  </a:lnTo>
                  <a:lnTo>
                    <a:pt x="45855" y="46513"/>
                  </a:lnTo>
                  <a:lnTo>
                    <a:pt x="45899" y="46469"/>
                  </a:lnTo>
                  <a:lnTo>
                    <a:pt x="45855" y="46382"/>
                  </a:lnTo>
                  <a:lnTo>
                    <a:pt x="45855" y="46338"/>
                  </a:lnTo>
                  <a:lnTo>
                    <a:pt x="45812" y="46294"/>
                  </a:lnTo>
                  <a:lnTo>
                    <a:pt x="45724" y="46250"/>
                  </a:lnTo>
                  <a:lnTo>
                    <a:pt x="45680" y="46294"/>
                  </a:lnTo>
                  <a:lnTo>
                    <a:pt x="44758" y="46513"/>
                  </a:lnTo>
                  <a:lnTo>
                    <a:pt x="44056" y="46382"/>
                  </a:lnTo>
                  <a:lnTo>
                    <a:pt x="40853" y="45416"/>
                  </a:lnTo>
                  <a:lnTo>
                    <a:pt x="40809" y="45416"/>
                  </a:lnTo>
                  <a:lnTo>
                    <a:pt x="38264" y="45241"/>
                  </a:lnTo>
                  <a:lnTo>
                    <a:pt x="34490" y="44714"/>
                  </a:lnTo>
                  <a:lnTo>
                    <a:pt x="32384" y="43924"/>
                  </a:lnTo>
                  <a:lnTo>
                    <a:pt x="31770" y="43529"/>
                  </a:lnTo>
                  <a:lnTo>
                    <a:pt x="30717" y="42081"/>
                  </a:lnTo>
                  <a:lnTo>
                    <a:pt x="29093" y="39756"/>
                  </a:lnTo>
                  <a:lnTo>
                    <a:pt x="28435" y="39054"/>
                  </a:lnTo>
                  <a:lnTo>
                    <a:pt x="28347" y="39010"/>
                  </a:lnTo>
                  <a:lnTo>
                    <a:pt x="26767" y="38351"/>
                  </a:lnTo>
                  <a:lnTo>
                    <a:pt x="24003" y="37342"/>
                  </a:lnTo>
                  <a:lnTo>
                    <a:pt x="20010" y="35982"/>
                  </a:lnTo>
                  <a:lnTo>
                    <a:pt x="19308" y="35587"/>
                  </a:lnTo>
                  <a:lnTo>
                    <a:pt x="19352" y="35236"/>
                  </a:lnTo>
                  <a:lnTo>
                    <a:pt x="20273" y="31111"/>
                  </a:lnTo>
                  <a:lnTo>
                    <a:pt x="20317" y="31111"/>
                  </a:lnTo>
                  <a:lnTo>
                    <a:pt x="20405" y="29180"/>
                  </a:lnTo>
                  <a:lnTo>
                    <a:pt x="20887" y="26986"/>
                  </a:lnTo>
                  <a:lnTo>
                    <a:pt x="21063" y="24354"/>
                  </a:lnTo>
                  <a:lnTo>
                    <a:pt x="21326" y="21984"/>
                  </a:lnTo>
                  <a:lnTo>
                    <a:pt x="21897" y="19878"/>
                  </a:lnTo>
                  <a:lnTo>
                    <a:pt x="22467" y="17772"/>
                  </a:lnTo>
                  <a:lnTo>
                    <a:pt x="22467" y="17684"/>
                  </a:lnTo>
                  <a:lnTo>
                    <a:pt x="22379" y="16455"/>
                  </a:lnTo>
                  <a:lnTo>
                    <a:pt x="22336" y="16411"/>
                  </a:lnTo>
                  <a:lnTo>
                    <a:pt x="21809" y="15007"/>
                  </a:lnTo>
                  <a:lnTo>
                    <a:pt x="21809" y="14963"/>
                  </a:lnTo>
                  <a:lnTo>
                    <a:pt x="19527" y="11453"/>
                  </a:lnTo>
                  <a:lnTo>
                    <a:pt x="19483" y="11409"/>
                  </a:lnTo>
                  <a:lnTo>
                    <a:pt x="19396" y="11365"/>
                  </a:lnTo>
                  <a:lnTo>
                    <a:pt x="18430" y="11277"/>
                  </a:lnTo>
                  <a:lnTo>
                    <a:pt x="18386" y="11277"/>
                  </a:lnTo>
                  <a:lnTo>
                    <a:pt x="17202" y="11584"/>
                  </a:lnTo>
                  <a:lnTo>
                    <a:pt x="17158" y="11584"/>
                  </a:lnTo>
                  <a:lnTo>
                    <a:pt x="15007" y="12638"/>
                  </a:lnTo>
                  <a:lnTo>
                    <a:pt x="11892" y="13515"/>
                  </a:lnTo>
                  <a:lnTo>
                    <a:pt x="10663" y="13603"/>
                  </a:lnTo>
                  <a:lnTo>
                    <a:pt x="7943" y="13252"/>
                  </a:lnTo>
                  <a:lnTo>
                    <a:pt x="5354" y="12594"/>
                  </a:lnTo>
                  <a:lnTo>
                    <a:pt x="2896" y="11497"/>
                  </a:lnTo>
                  <a:lnTo>
                    <a:pt x="483" y="10575"/>
                  </a:lnTo>
                  <a:lnTo>
                    <a:pt x="1668" y="8732"/>
                  </a:lnTo>
                  <a:lnTo>
                    <a:pt x="4345" y="5046"/>
                  </a:lnTo>
                  <a:lnTo>
                    <a:pt x="4345" y="5002"/>
                  </a:lnTo>
                  <a:lnTo>
                    <a:pt x="5529" y="2896"/>
                  </a:lnTo>
                  <a:lnTo>
                    <a:pt x="7065" y="263"/>
                  </a:lnTo>
                  <a:lnTo>
                    <a:pt x="7065" y="219"/>
                  </a:lnTo>
                  <a:lnTo>
                    <a:pt x="7065" y="132"/>
                  </a:lnTo>
                  <a:lnTo>
                    <a:pt x="7021" y="88"/>
                  </a:lnTo>
                  <a:lnTo>
                    <a:pt x="6977" y="44"/>
                  </a:lnTo>
                  <a:lnTo>
                    <a:pt x="693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4" name="Google Shape;984;p47"/>
            <p:cNvSpPr/>
            <p:nvPr/>
          </p:nvSpPr>
          <p:spPr>
            <a:xfrm>
              <a:off x="1670800" y="3011625"/>
              <a:ext cx="1963700" cy="1351525"/>
            </a:xfrm>
            <a:custGeom>
              <a:avLst/>
              <a:gdLst/>
              <a:ahLst/>
              <a:cxnLst/>
              <a:rect l="l" t="t" r="r" b="b"/>
              <a:pathLst>
                <a:path w="78548" h="54061" extrusionOk="0">
                  <a:moveTo>
                    <a:pt x="38309" y="0"/>
                  </a:moveTo>
                  <a:lnTo>
                    <a:pt x="36246" y="1360"/>
                  </a:lnTo>
                  <a:lnTo>
                    <a:pt x="35676" y="1843"/>
                  </a:lnTo>
                  <a:lnTo>
                    <a:pt x="35632" y="1931"/>
                  </a:lnTo>
                  <a:lnTo>
                    <a:pt x="34447" y="4520"/>
                  </a:lnTo>
                  <a:lnTo>
                    <a:pt x="33262" y="7460"/>
                  </a:lnTo>
                  <a:lnTo>
                    <a:pt x="32824" y="8513"/>
                  </a:lnTo>
                  <a:lnTo>
                    <a:pt x="31639" y="8952"/>
                  </a:lnTo>
                  <a:lnTo>
                    <a:pt x="31595" y="8996"/>
                  </a:lnTo>
                  <a:lnTo>
                    <a:pt x="30059" y="9917"/>
                  </a:lnTo>
                  <a:lnTo>
                    <a:pt x="30015" y="9917"/>
                  </a:lnTo>
                  <a:lnTo>
                    <a:pt x="28962" y="10751"/>
                  </a:lnTo>
                  <a:lnTo>
                    <a:pt x="28962" y="10795"/>
                  </a:lnTo>
                  <a:lnTo>
                    <a:pt x="28260" y="11804"/>
                  </a:lnTo>
                  <a:lnTo>
                    <a:pt x="27251" y="13822"/>
                  </a:lnTo>
                  <a:lnTo>
                    <a:pt x="27251" y="13910"/>
                  </a:lnTo>
                  <a:lnTo>
                    <a:pt x="27339" y="16236"/>
                  </a:lnTo>
                  <a:lnTo>
                    <a:pt x="27339" y="18079"/>
                  </a:lnTo>
                  <a:lnTo>
                    <a:pt x="27031" y="18869"/>
                  </a:lnTo>
                  <a:lnTo>
                    <a:pt x="26768" y="19132"/>
                  </a:lnTo>
                  <a:lnTo>
                    <a:pt x="26461" y="19220"/>
                  </a:lnTo>
                  <a:lnTo>
                    <a:pt x="24750" y="18518"/>
                  </a:lnTo>
                  <a:lnTo>
                    <a:pt x="22468" y="18123"/>
                  </a:lnTo>
                  <a:lnTo>
                    <a:pt x="20274" y="17947"/>
                  </a:lnTo>
                  <a:lnTo>
                    <a:pt x="20230" y="17991"/>
                  </a:lnTo>
                  <a:lnTo>
                    <a:pt x="19484" y="18123"/>
                  </a:lnTo>
                  <a:lnTo>
                    <a:pt x="19396" y="18123"/>
                  </a:lnTo>
                  <a:lnTo>
                    <a:pt x="18650" y="18649"/>
                  </a:lnTo>
                  <a:lnTo>
                    <a:pt x="18036" y="18430"/>
                  </a:lnTo>
                  <a:lnTo>
                    <a:pt x="17948" y="18430"/>
                  </a:lnTo>
                  <a:lnTo>
                    <a:pt x="17246" y="18562"/>
                  </a:lnTo>
                  <a:lnTo>
                    <a:pt x="17202" y="18605"/>
                  </a:lnTo>
                  <a:lnTo>
                    <a:pt x="16368" y="19088"/>
                  </a:lnTo>
                  <a:lnTo>
                    <a:pt x="16325" y="19132"/>
                  </a:lnTo>
                  <a:lnTo>
                    <a:pt x="15622" y="19790"/>
                  </a:lnTo>
                  <a:lnTo>
                    <a:pt x="15579" y="19834"/>
                  </a:lnTo>
                  <a:lnTo>
                    <a:pt x="13648" y="23827"/>
                  </a:lnTo>
                  <a:lnTo>
                    <a:pt x="12288" y="26241"/>
                  </a:lnTo>
                  <a:lnTo>
                    <a:pt x="11542" y="27425"/>
                  </a:lnTo>
                  <a:lnTo>
                    <a:pt x="11542" y="27469"/>
                  </a:lnTo>
                  <a:lnTo>
                    <a:pt x="11191" y="28522"/>
                  </a:lnTo>
                  <a:lnTo>
                    <a:pt x="11147" y="28522"/>
                  </a:lnTo>
                  <a:lnTo>
                    <a:pt x="10620" y="31550"/>
                  </a:lnTo>
                  <a:lnTo>
                    <a:pt x="10620" y="32691"/>
                  </a:lnTo>
                  <a:lnTo>
                    <a:pt x="10532" y="33349"/>
                  </a:lnTo>
                  <a:lnTo>
                    <a:pt x="9567" y="35104"/>
                  </a:lnTo>
                  <a:lnTo>
                    <a:pt x="7943" y="37255"/>
                  </a:lnTo>
                  <a:lnTo>
                    <a:pt x="7943" y="37298"/>
                  </a:lnTo>
                  <a:lnTo>
                    <a:pt x="6978" y="39141"/>
                  </a:lnTo>
                  <a:lnTo>
                    <a:pt x="6144" y="41028"/>
                  </a:lnTo>
                  <a:lnTo>
                    <a:pt x="6144" y="41072"/>
                  </a:lnTo>
                  <a:lnTo>
                    <a:pt x="5925" y="42169"/>
                  </a:lnTo>
                  <a:lnTo>
                    <a:pt x="5793" y="42301"/>
                  </a:lnTo>
                  <a:lnTo>
                    <a:pt x="5618" y="42213"/>
                  </a:lnTo>
                  <a:lnTo>
                    <a:pt x="5486" y="42213"/>
                  </a:lnTo>
                  <a:lnTo>
                    <a:pt x="4126" y="42652"/>
                  </a:lnTo>
                  <a:lnTo>
                    <a:pt x="4082" y="42652"/>
                  </a:lnTo>
                  <a:lnTo>
                    <a:pt x="2283" y="43442"/>
                  </a:lnTo>
                  <a:lnTo>
                    <a:pt x="2239" y="43486"/>
                  </a:lnTo>
                  <a:lnTo>
                    <a:pt x="1317" y="44451"/>
                  </a:lnTo>
                  <a:lnTo>
                    <a:pt x="1274" y="44495"/>
                  </a:lnTo>
                  <a:lnTo>
                    <a:pt x="440" y="45855"/>
                  </a:lnTo>
                  <a:lnTo>
                    <a:pt x="440" y="45899"/>
                  </a:lnTo>
                  <a:lnTo>
                    <a:pt x="176" y="46908"/>
                  </a:lnTo>
                  <a:lnTo>
                    <a:pt x="133" y="46952"/>
                  </a:lnTo>
                  <a:lnTo>
                    <a:pt x="1" y="48488"/>
                  </a:lnTo>
                  <a:lnTo>
                    <a:pt x="45" y="48576"/>
                  </a:lnTo>
                  <a:lnTo>
                    <a:pt x="791" y="49848"/>
                  </a:lnTo>
                  <a:lnTo>
                    <a:pt x="791" y="49892"/>
                  </a:lnTo>
                  <a:lnTo>
                    <a:pt x="1888" y="51252"/>
                  </a:lnTo>
                  <a:lnTo>
                    <a:pt x="2239" y="51603"/>
                  </a:lnTo>
                  <a:lnTo>
                    <a:pt x="2327" y="51647"/>
                  </a:lnTo>
                  <a:lnTo>
                    <a:pt x="5442" y="51691"/>
                  </a:lnTo>
                  <a:lnTo>
                    <a:pt x="8733" y="51867"/>
                  </a:lnTo>
                  <a:lnTo>
                    <a:pt x="11805" y="52613"/>
                  </a:lnTo>
                  <a:lnTo>
                    <a:pt x="14920" y="54017"/>
                  </a:lnTo>
                  <a:lnTo>
                    <a:pt x="14964" y="54017"/>
                  </a:lnTo>
                  <a:lnTo>
                    <a:pt x="15491" y="54061"/>
                  </a:lnTo>
                  <a:lnTo>
                    <a:pt x="15579" y="54061"/>
                  </a:lnTo>
                  <a:lnTo>
                    <a:pt x="18036" y="53271"/>
                  </a:lnTo>
                  <a:lnTo>
                    <a:pt x="19659" y="52744"/>
                  </a:lnTo>
                  <a:lnTo>
                    <a:pt x="21239" y="52218"/>
                  </a:lnTo>
                  <a:lnTo>
                    <a:pt x="22819" y="51647"/>
                  </a:lnTo>
                  <a:lnTo>
                    <a:pt x="24355" y="51033"/>
                  </a:lnTo>
                  <a:lnTo>
                    <a:pt x="25101" y="50682"/>
                  </a:lnTo>
                  <a:lnTo>
                    <a:pt x="25847" y="50331"/>
                  </a:lnTo>
                  <a:lnTo>
                    <a:pt x="26549" y="49936"/>
                  </a:lnTo>
                  <a:lnTo>
                    <a:pt x="27295" y="49541"/>
                  </a:lnTo>
                  <a:lnTo>
                    <a:pt x="27953" y="49102"/>
                  </a:lnTo>
                  <a:lnTo>
                    <a:pt x="28655" y="48620"/>
                  </a:lnTo>
                  <a:lnTo>
                    <a:pt x="29313" y="48093"/>
                  </a:lnTo>
                  <a:lnTo>
                    <a:pt x="29927" y="47566"/>
                  </a:lnTo>
                  <a:lnTo>
                    <a:pt x="30805" y="47128"/>
                  </a:lnTo>
                  <a:lnTo>
                    <a:pt x="31814" y="46952"/>
                  </a:lnTo>
                  <a:lnTo>
                    <a:pt x="34272" y="46864"/>
                  </a:lnTo>
                  <a:lnTo>
                    <a:pt x="36466" y="46820"/>
                  </a:lnTo>
                  <a:lnTo>
                    <a:pt x="36510" y="46777"/>
                  </a:lnTo>
                  <a:lnTo>
                    <a:pt x="37168" y="46601"/>
                  </a:lnTo>
                  <a:lnTo>
                    <a:pt x="37212" y="46601"/>
                  </a:lnTo>
                  <a:lnTo>
                    <a:pt x="37870" y="46206"/>
                  </a:lnTo>
                  <a:lnTo>
                    <a:pt x="37914" y="46162"/>
                  </a:lnTo>
                  <a:lnTo>
                    <a:pt x="39625" y="44539"/>
                  </a:lnTo>
                  <a:lnTo>
                    <a:pt x="39625" y="44495"/>
                  </a:lnTo>
                  <a:lnTo>
                    <a:pt x="39976" y="43881"/>
                  </a:lnTo>
                  <a:lnTo>
                    <a:pt x="40020" y="43837"/>
                  </a:lnTo>
                  <a:lnTo>
                    <a:pt x="40634" y="41248"/>
                  </a:lnTo>
                  <a:lnTo>
                    <a:pt x="40942" y="40853"/>
                  </a:lnTo>
                  <a:lnTo>
                    <a:pt x="42741" y="39668"/>
                  </a:lnTo>
                  <a:lnTo>
                    <a:pt x="42828" y="39580"/>
                  </a:lnTo>
                  <a:lnTo>
                    <a:pt x="42828" y="39492"/>
                  </a:lnTo>
                  <a:lnTo>
                    <a:pt x="42784" y="39405"/>
                  </a:lnTo>
                  <a:lnTo>
                    <a:pt x="42741" y="39361"/>
                  </a:lnTo>
                  <a:lnTo>
                    <a:pt x="42082" y="39141"/>
                  </a:lnTo>
                  <a:lnTo>
                    <a:pt x="41995" y="39098"/>
                  </a:lnTo>
                  <a:lnTo>
                    <a:pt x="40064" y="39229"/>
                  </a:lnTo>
                  <a:lnTo>
                    <a:pt x="38089" y="39580"/>
                  </a:lnTo>
                  <a:lnTo>
                    <a:pt x="36115" y="39492"/>
                  </a:lnTo>
                  <a:lnTo>
                    <a:pt x="35149" y="39361"/>
                  </a:lnTo>
                  <a:lnTo>
                    <a:pt x="32955" y="38220"/>
                  </a:lnTo>
                  <a:lnTo>
                    <a:pt x="32297" y="37737"/>
                  </a:lnTo>
                  <a:lnTo>
                    <a:pt x="31858" y="35543"/>
                  </a:lnTo>
                  <a:lnTo>
                    <a:pt x="31463" y="32779"/>
                  </a:lnTo>
                  <a:lnTo>
                    <a:pt x="31156" y="31594"/>
                  </a:lnTo>
                  <a:lnTo>
                    <a:pt x="31156" y="31550"/>
                  </a:lnTo>
                  <a:lnTo>
                    <a:pt x="28962" y="28435"/>
                  </a:lnTo>
                  <a:lnTo>
                    <a:pt x="26724" y="25451"/>
                  </a:lnTo>
                  <a:lnTo>
                    <a:pt x="25978" y="24485"/>
                  </a:lnTo>
                  <a:lnTo>
                    <a:pt x="27602" y="21282"/>
                  </a:lnTo>
                  <a:lnTo>
                    <a:pt x="28523" y="19659"/>
                  </a:lnTo>
                  <a:lnTo>
                    <a:pt x="28874" y="19308"/>
                  </a:lnTo>
                  <a:lnTo>
                    <a:pt x="30103" y="18737"/>
                  </a:lnTo>
                  <a:lnTo>
                    <a:pt x="31288" y="18562"/>
                  </a:lnTo>
                  <a:lnTo>
                    <a:pt x="32867" y="18781"/>
                  </a:lnTo>
                  <a:lnTo>
                    <a:pt x="37299" y="19746"/>
                  </a:lnTo>
                  <a:lnTo>
                    <a:pt x="38747" y="20010"/>
                  </a:lnTo>
                  <a:lnTo>
                    <a:pt x="38835" y="20053"/>
                  </a:lnTo>
                  <a:lnTo>
                    <a:pt x="39713" y="19966"/>
                  </a:lnTo>
                  <a:lnTo>
                    <a:pt x="39757" y="19922"/>
                  </a:lnTo>
                  <a:lnTo>
                    <a:pt x="42082" y="18869"/>
                  </a:lnTo>
                  <a:lnTo>
                    <a:pt x="45154" y="18781"/>
                  </a:lnTo>
                  <a:lnTo>
                    <a:pt x="45198" y="18781"/>
                  </a:lnTo>
                  <a:lnTo>
                    <a:pt x="48357" y="17947"/>
                  </a:lnTo>
                  <a:lnTo>
                    <a:pt x="50420" y="17245"/>
                  </a:lnTo>
                  <a:lnTo>
                    <a:pt x="50464" y="17201"/>
                  </a:lnTo>
                  <a:lnTo>
                    <a:pt x="51429" y="16499"/>
                  </a:lnTo>
                  <a:lnTo>
                    <a:pt x="52175" y="18605"/>
                  </a:lnTo>
                  <a:lnTo>
                    <a:pt x="51648" y="21853"/>
                  </a:lnTo>
                  <a:lnTo>
                    <a:pt x="51297" y="25056"/>
                  </a:lnTo>
                  <a:lnTo>
                    <a:pt x="51166" y="27689"/>
                  </a:lnTo>
                  <a:lnTo>
                    <a:pt x="50551" y="31419"/>
                  </a:lnTo>
                  <a:lnTo>
                    <a:pt x="49893" y="33569"/>
                  </a:lnTo>
                  <a:lnTo>
                    <a:pt x="49893" y="33613"/>
                  </a:lnTo>
                  <a:lnTo>
                    <a:pt x="49718" y="36114"/>
                  </a:lnTo>
                  <a:lnTo>
                    <a:pt x="49718" y="37386"/>
                  </a:lnTo>
                  <a:lnTo>
                    <a:pt x="49761" y="37518"/>
                  </a:lnTo>
                  <a:lnTo>
                    <a:pt x="49981" y="37825"/>
                  </a:lnTo>
                  <a:lnTo>
                    <a:pt x="50113" y="37869"/>
                  </a:lnTo>
                  <a:lnTo>
                    <a:pt x="51034" y="38001"/>
                  </a:lnTo>
                  <a:lnTo>
                    <a:pt x="52789" y="39098"/>
                  </a:lnTo>
                  <a:lnTo>
                    <a:pt x="55993" y="40721"/>
                  </a:lnTo>
                  <a:lnTo>
                    <a:pt x="56036" y="40765"/>
                  </a:lnTo>
                  <a:lnTo>
                    <a:pt x="59415" y="41774"/>
                  </a:lnTo>
                  <a:lnTo>
                    <a:pt x="61214" y="42389"/>
                  </a:lnTo>
                  <a:lnTo>
                    <a:pt x="62662" y="44144"/>
                  </a:lnTo>
                  <a:lnTo>
                    <a:pt x="63935" y="45943"/>
                  </a:lnTo>
                  <a:lnTo>
                    <a:pt x="64593" y="46820"/>
                  </a:lnTo>
                  <a:lnTo>
                    <a:pt x="64681" y="46864"/>
                  </a:lnTo>
                  <a:lnTo>
                    <a:pt x="65866" y="47435"/>
                  </a:lnTo>
                  <a:lnTo>
                    <a:pt x="67972" y="48181"/>
                  </a:lnTo>
                  <a:lnTo>
                    <a:pt x="68016" y="48181"/>
                  </a:lnTo>
                  <a:lnTo>
                    <a:pt x="72053" y="48663"/>
                  </a:lnTo>
                  <a:lnTo>
                    <a:pt x="73984" y="48707"/>
                  </a:lnTo>
                  <a:lnTo>
                    <a:pt x="74905" y="48839"/>
                  </a:lnTo>
                  <a:lnTo>
                    <a:pt x="76880" y="49453"/>
                  </a:lnTo>
                  <a:lnTo>
                    <a:pt x="77538" y="49541"/>
                  </a:lnTo>
                  <a:lnTo>
                    <a:pt x="77626" y="49497"/>
                  </a:lnTo>
                  <a:lnTo>
                    <a:pt x="78415" y="49278"/>
                  </a:lnTo>
                  <a:lnTo>
                    <a:pt x="78503" y="49234"/>
                  </a:lnTo>
                  <a:lnTo>
                    <a:pt x="78547" y="49190"/>
                  </a:lnTo>
                  <a:lnTo>
                    <a:pt x="78547" y="49102"/>
                  </a:lnTo>
                  <a:lnTo>
                    <a:pt x="78547" y="49058"/>
                  </a:lnTo>
                  <a:lnTo>
                    <a:pt x="78503" y="48971"/>
                  </a:lnTo>
                  <a:lnTo>
                    <a:pt x="78459" y="48927"/>
                  </a:lnTo>
                  <a:lnTo>
                    <a:pt x="78328" y="48927"/>
                  </a:lnTo>
                  <a:lnTo>
                    <a:pt x="77538" y="49146"/>
                  </a:lnTo>
                  <a:lnTo>
                    <a:pt x="76967" y="49102"/>
                  </a:lnTo>
                  <a:lnTo>
                    <a:pt x="74993" y="48488"/>
                  </a:lnTo>
                  <a:lnTo>
                    <a:pt x="74949" y="48488"/>
                  </a:lnTo>
                  <a:lnTo>
                    <a:pt x="74027" y="48356"/>
                  </a:lnTo>
                  <a:lnTo>
                    <a:pt x="72053" y="48312"/>
                  </a:lnTo>
                  <a:lnTo>
                    <a:pt x="68104" y="47830"/>
                  </a:lnTo>
                  <a:lnTo>
                    <a:pt x="65997" y="47128"/>
                  </a:lnTo>
                  <a:lnTo>
                    <a:pt x="64856" y="46557"/>
                  </a:lnTo>
                  <a:lnTo>
                    <a:pt x="64198" y="45723"/>
                  </a:lnTo>
                  <a:lnTo>
                    <a:pt x="62926" y="43924"/>
                  </a:lnTo>
                  <a:lnTo>
                    <a:pt x="61478" y="42125"/>
                  </a:lnTo>
                  <a:lnTo>
                    <a:pt x="61390" y="42081"/>
                  </a:lnTo>
                  <a:lnTo>
                    <a:pt x="59547" y="41423"/>
                  </a:lnTo>
                  <a:lnTo>
                    <a:pt x="56168" y="40414"/>
                  </a:lnTo>
                  <a:lnTo>
                    <a:pt x="52965" y="38790"/>
                  </a:lnTo>
                  <a:lnTo>
                    <a:pt x="51166" y="37693"/>
                  </a:lnTo>
                  <a:lnTo>
                    <a:pt x="51122" y="37650"/>
                  </a:lnTo>
                  <a:lnTo>
                    <a:pt x="50200" y="37518"/>
                  </a:lnTo>
                  <a:lnTo>
                    <a:pt x="50069" y="37342"/>
                  </a:lnTo>
                  <a:lnTo>
                    <a:pt x="50069" y="36114"/>
                  </a:lnTo>
                  <a:lnTo>
                    <a:pt x="50244" y="33656"/>
                  </a:lnTo>
                  <a:lnTo>
                    <a:pt x="50902" y="31550"/>
                  </a:lnTo>
                  <a:lnTo>
                    <a:pt x="50902" y="31506"/>
                  </a:lnTo>
                  <a:lnTo>
                    <a:pt x="51473" y="27733"/>
                  </a:lnTo>
                  <a:lnTo>
                    <a:pt x="51648" y="25056"/>
                  </a:lnTo>
                  <a:lnTo>
                    <a:pt x="51999" y="21896"/>
                  </a:lnTo>
                  <a:lnTo>
                    <a:pt x="52526" y="18605"/>
                  </a:lnTo>
                  <a:lnTo>
                    <a:pt x="52526" y="18518"/>
                  </a:lnTo>
                  <a:lnTo>
                    <a:pt x="51648" y="16148"/>
                  </a:lnTo>
                  <a:lnTo>
                    <a:pt x="51604" y="16104"/>
                  </a:lnTo>
                  <a:lnTo>
                    <a:pt x="51561" y="16060"/>
                  </a:lnTo>
                  <a:lnTo>
                    <a:pt x="51385" y="16060"/>
                  </a:lnTo>
                  <a:lnTo>
                    <a:pt x="50244" y="16938"/>
                  </a:lnTo>
                  <a:lnTo>
                    <a:pt x="48270" y="17596"/>
                  </a:lnTo>
                  <a:lnTo>
                    <a:pt x="45154" y="18430"/>
                  </a:lnTo>
                  <a:lnTo>
                    <a:pt x="42039" y="18518"/>
                  </a:lnTo>
                  <a:lnTo>
                    <a:pt x="41951" y="18518"/>
                  </a:lnTo>
                  <a:lnTo>
                    <a:pt x="39669" y="19615"/>
                  </a:lnTo>
                  <a:lnTo>
                    <a:pt x="38791" y="19659"/>
                  </a:lnTo>
                  <a:lnTo>
                    <a:pt x="37343" y="19395"/>
                  </a:lnTo>
                  <a:lnTo>
                    <a:pt x="32955" y="18430"/>
                  </a:lnTo>
                  <a:lnTo>
                    <a:pt x="31288" y="18211"/>
                  </a:lnTo>
                  <a:lnTo>
                    <a:pt x="31244" y="18211"/>
                  </a:lnTo>
                  <a:lnTo>
                    <a:pt x="30015" y="18386"/>
                  </a:lnTo>
                  <a:lnTo>
                    <a:pt x="29971" y="18386"/>
                  </a:lnTo>
                  <a:lnTo>
                    <a:pt x="28699" y="19000"/>
                  </a:lnTo>
                  <a:lnTo>
                    <a:pt x="28655" y="19044"/>
                  </a:lnTo>
                  <a:lnTo>
                    <a:pt x="28260" y="19439"/>
                  </a:lnTo>
                  <a:lnTo>
                    <a:pt x="27295" y="21151"/>
                  </a:lnTo>
                  <a:lnTo>
                    <a:pt x="25627" y="24398"/>
                  </a:lnTo>
                  <a:lnTo>
                    <a:pt x="25583" y="24529"/>
                  </a:lnTo>
                  <a:lnTo>
                    <a:pt x="25627" y="24617"/>
                  </a:lnTo>
                  <a:lnTo>
                    <a:pt x="28699" y="28654"/>
                  </a:lnTo>
                  <a:lnTo>
                    <a:pt x="30849" y="31726"/>
                  </a:lnTo>
                  <a:lnTo>
                    <a:pt x="31112" y="32867"/>
                  </a:lnTo>
                  <a:lnTo>
                    <a:pt x="31507" y="35587"/>
                  </a:lnTo>
                  <a:lnTo>
                    <a:pt x="31946" y="37869"/>
                  </a:lnTo>
                  <a:lnTo>
                    <a:pt x="32034" y="38001"/>
                  </a:lnTo>
                  <a:lnTo>
                    <a:pt x="32780" y="38527"/>
                  </a:lnTo>
                  <a:lnTo>
                    <a:pt x="34974" y="39668"/>
                  </a:lnTo>
                  <a:lnTo>
                    <a:pt x="35062" y="39712"/>
                  </a:lnTo>
                  <a:lnTo>
                    <a:pt x="36071" y="39844"/>
                  </a:lnTo>
                  <a:lnTo>
                    <a:pt x="36115" y="39844"/>
                  </a:lnTo>
                  <a:lnTo>
                    <a:pt x="38089" y="39931"/>
                  </a:lnTo>
                  <a:lnTo>
                    <a:pt x="38133" y="39887"/>
                  </a:lnTo>
                  <a:lnTo>
                    <a:pt x="40108" y="39580"/>
                  </a:lnTo>
                  <a:lnTo>
                    <a:pt x="41995" y="39449"/>
                  </a:lnTo>
                  <a:lnTo>
                    <a:pt x="42258" y="39580"/>
                  </a:lnTo>
                  <a:lnTo>
                    <a:pt x="40722" y="40589"/>
                  </a:lnTo>
                  <a:lnTo>
                    <a:pt x="40678" y="40633"/>
                  </a:lnTo>
                  <a:lnTo>
                    <a:pt x="40327" y="41072"/>
                  </a:lnTo>
                  <a:lnTo>
                    <a:pt x="40327" y="41160"/>
                  </a:lnTo>
                  <a:lnTo>
                    <a:pt x="39669" y="43749"/>
                  </a:lnTo>
                  <a:lnTo>
                    <a:pt x="39362" y="44319"/>
                  </a:lnTo>
                  <a:lnTo>
                    <a:pt x="37694" y="45899"/>
                  </a:lnTo>
                  <a:lnTo>
                    <a:pt x="37080" y="46294"/>
                  </a:lnTo>
                  <a:lnTo>
                    <a:pt x="36466" y="46469"/>
                  </a:lnTo>
                  <a:lnTo>
                    <a:pt x="34272" y="46513"/>
                  </a:lnTo>
                  <a:lnTo>
                    <a:pt x="31814" y="46601"/>
                  </a:lnTo>
                  <a:lnTo>
                    <a:pt x="31770" y="46601"/>
                  </a:lnTo>
                  <a:lnTo>
                    <a:pt x="30717" y="46777"/>
                  </a:lnTo>
                  <a:lnTo>
                    <a:pt x="30673" y="46820"/>
                  </a:lnTo>
                  <a:lnTo>
                    <a:pt x="29752" y="47259"/>
                  </a:lnTo>
                  <a:lnTo>
                    <a:pt x="29708" y="47303"/>
                  </a:lnTo>
                  <a:lnTo>
                    <a:pt x="29094" y="47830"/>
                  </a:lnTo>
                  <a:lnTo>
                    <a:pt x="28436" y="48312"/>
                  </a:lnTo>
                  <a:lnTo>
                    <a:pt x="27777" y="48795"/>
                  </a:lnTo>
                  <a:lnTo>
                    <a:pt x="27075" y="49234"/>
                  </a:lnTo>
                  <a:lnTo>
                    <a:pt x="26373" y="49629"/>
                  </a:lnTo>
                  <a:lnTo>
                    <a:pt x="25671" y="50024"/>
                  </a:lnTo>
                  <a:lnTo>
                    <a:pt x="24179" y="50726"/>
                  </a:lnTo>
                  <a:lnTo>
                    <a:pt x="22643" y="51340"/>
                  </a:lnTo>
                  <a:lnTo>
                    <a:pt x="21108" y="51911"/>
                  </a:lnTo>
                  <a:lnTo>
                    <a:pt x="19528" y="52437"/>
                  </a:lnTo>
                  <a:lnTo>
                    <a:pt x="17948" y="52920"/>
                  </a:lnTo>
                  <a:lnTo>
                    <a:pt x="15491" y="53710"/>
                  </a:lnTo>
                  <a:lnTo>
                    <a:pt x="15052" y="53666"/>
                  </a:lnTo>
                  <a:lnTo>
                    <a:pt x="11936" y="52262"/>
                  </a:lnTo>
                  <a:lnTo>
                    <a:pt x="11893" y="52262"/>
                  </a:lnTo>
                  <a:lnTo>
                    <a:pt x="8821" y="51516"/>
                  </a:lnTo>
                  <a:lnTo>
                    <a:pt x="8777" y="51516"/>
                  </a:lnTo>
                  <a:lnTo>
                    <a:pt x="5486" y="51340"/>
                  </a:lnTo>
                  <a:lnTo>
                    <a:pt x="2414" y="51296"/>
                  </a:lnTo>
                  <a:lnTo>
                    <a:pt x="2151" y="51033"/>
                  </a:lnTo>
                  <a:lnTo>
                    <a:pt x="1054" y="49673"/>
                  </a:lnTo>
                  <a:lnTo>
                    <a:pt x="352" y="48444"/>
                  </a:lnTo>
                  <a:lnTo>
                    <a:pt x="484" y="46996"/>
                  </a:lnTo>
                  <a:lnTo>
                    <a:pt x="791" y="46031"/>
                  </a:lnTo>
                  <a:lnTo>
                    <a:pt x="1581" y="44670"/>
                  </a:lnTo>
                  <a:lnTo>
                    <a:pt x="2458" y="43749"/>
                  </a:lnTo>
                  <a:lnTo>
                    <a:pt x="4257" y="42959"/>
                  </a:lnTo>
                  <a:lnTo>
                    <a:pt x="5530" y="42564"/>
                  </a:lnTo>
                  <a:lnTo>
                    <a:pt x="5749" y="42652"/>
                  </a:lnTo>
                  <a:lnTo>
                    <a:pt x="5837" y="42696"/>
                  </a:lnTo>
                  <a:lnTo>
                    <a:pt x="5925" y="42652"/>
                  </a:lnTo>
                  <a:lnTo>
                    <a:pt x="6188" y="42432"/>
                  </a:lnTo>
                  <a:lnTo>
                    <a:pt x="6276" y="42301"/>
                  </a:lnTo>
                  <a:lnTo>
                    <a:pt x="6451" y="41160"/>
                  </a:lnTo>
                  <a:lnTo>
                    <a:pt x="7285" y="39273"/>
                  </a:lnTo>
                  <a:lnTo>
                    <a:pt x="8251" y="37474"/>
                  </a:lnTo>
                  <a:lnTo>
                    <a:pt x="9830" y="35280"/>
                  </a:lnTo>
                  <a:lnTo>
                    <a:pt x="10839" y="33525"/>
                  </a:lnTo>
                  <a:lnTo>
                    <a:pt x="10883" y="33437"/>
                  </a:lnTo>
                  <a:lnTo>
                    <a:pt x="10971" y="32735"/>
                  </a:lnTo>
                  <a:lnTo>
                    <a:pt x="10971" y="31594"/>
                  </a:lnTo>
                  <a:lnTo>
                    <a:pt x="11498" y="28610"/>
                  </a:lnTo>
                  <a:lnTo>
                    <a:pt x="11849" y="27601"/>
                  </a:lnTo>
                  <a:lnTo>
                    <a:pt x="12595" y="26416"/>
                  </a:lnTo>
                  <a:lnTo>
                    <a:pt x="13955" y="24003"/>
                  </a:lnTo>
                  <a:lnTo>
                    <a:pt x="15886" y="20053"/>
                  </a:lnTo>
                  <a:lnTo>
                    <a:pt x="16544" y="19395"/>
                  </a:lnTo>
                  <a:lnTo>
                    <a:pt x="17334" y="18913"/>
                  </a:lnTo>
                  <a:lnTo>
                    <a:pt x="17948" y="18781"/>
                  </a:lnTo>
                  <a:lnTo>
                    <a:pt x="18606" y="19044"/>
                  </a:lnTo>
                  <a:lnTo>
                    <a:pt x="18694" y="19044"/>
                  </a:lnTo>
                  <a:lnTo>
                    <a:pt x="18782" y="19000"/>
                  </a:lnTo>
                  <a:lnTo>
                    <a:pt x="19572" y="18430"/>
                  </a:lnTo>
                  <a:lnTo>
                    <a:pt x="20274" y="18342"/>
                  </a:lnTo>
                  <a:lnTo>
                    <a:pt x="22424" y="18474"/>
                  </a:lnTo>
                  <a:lnTo>
                    <a:pt x="24662" y="18869"/>
                  </a:lnTo>
                  <a:lnTo>
                    <a:pt x="26373" y="19571"/>
                  </a:lnTo>
                  <a:lnTo>
                    <a:pt x="26505" y="19571"/>
                  </a:lnTo>
                  <a:lnTo>
                    <a:pt x="26900" y="19439"/>
                  </a:lnTo>
                  <a:lnTo>
                    <a:pt x="26987" y="19395"/>
                  </a:lnTo>
                  <a:lnTo>
                    <a:pt x="27295" y="19132"/>
                  </a:lnTo>
                  <a:lnTo>
                    <a:pt x="27339" y="19044"/>
                  </a:lnTo>
                  <a:lnTo>
                    <a:pt x="27646" y="18211"/>
                  </a:lnTo>
                  <a:lnTo>
                    <a:pt x="27690" y="18123"/>
                  </a:lnTo>
                  <a:lnTo>
                    <a:pt x="27690" y="16236"/>
                  </a:lnTo>
                  <a:lnTo>
                    <a:pt x="27602" y="13954"/>
                  </a:lnTo>
                  <a:lnTo>
                    <a:pt x="28567" y="11980"/>
                  </a:lnTo>
                  <a:lnTo>
                    <a:pt x="29225" y="11014"/>
                  </a:lnTo>
                  <a:lnTo>
                    <a:pt x="30235" y="10224"/>
                  </a:lnTo>
                  <a:lnTo>
                    <a:pt x="31770" y="9303"/>
                  </a:lnTo>
                  <a:lnTo>
                    <a:pt x="33043" y="8820"/>
                  </a:lnTo>
                  <a:lnTo>
                    <a:pt x="33087" y="8776"/>
                  </a:lnTo>
                  <a:lnTo>
                    <a:pt x="33131" y="8732"/>
                  </a:lnTo>
                  <a:lnTo>
                    <a:pt x="33570" y="7548"/>
                  </a:lnTo>
                  <a:lnTo>
                    <a:pt x="34754" y="4652"/>
                  </a:lnTo>
                  <a:lnTo>
                    <a:pt x="35939" y="2106"/>
                  </a:lnTo>
                  <a:lnTo>
                    <a:pt x="36466" y="1668"/>
                  </a:lnTo>
                  <a:lnTo>
                    <a:pt x="38528" y="307"/>
                  </a:lnTo>
                  <a:lnTo>
                    <a:pt x="38572" y="263"/>
                  </a:lnTo>
                  <a:lnTo>
                    <a:pt x="38616" y="176"/>
                  </a:lnTo>
                  <a:lnTo>
                    <a:pt x="38616" y="132"/>
                  </a:lnTo>
                  <a:lnTo>
                    <a:pt x="38572" y="44"/>
                  </a:lnTo>
                  <a:lnTo>
                    <a:pt x="3852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5" name="Google Shape;985;p47"/>
            <p:cNvSpPr/>
            <p:nvPr/>
          </p:nvSpPr>
          <p:spPr>
            <a:xfrm>
              <a:off x="1656550" y="2963350"/>
              <a:ext cx="2084350" cy="1429425"/>
            </a:xfrm>
            <a:custGeom>
              <a:avLst/>
              <a:gdLst/>
              <a:ahLst/>
              <a:cxnLst/>
              <a:rect l="l" t="t" r="r" b="b"/>
              <a:pathLst>
                <a:path w="83374" h="57177" extrusionOk="0">
                  <a:moveTo>
                    <a:pt x="36860" y="0"/>
                  </a:moveTo>
                  <a:lnTo>
                    <a:pt x="36816" y="44"/>
                  </a:lnTo>
                  <a:lnTo>
                    <a:pt x="34403" y="1405"/>
                  </a:lnTo>
                  <a:lnTo>
                    <a:pt x="33262" y="2194"/>
                  </a:lnTo>
                  <a:lnTo>
                    <a:pt x="33218" y="2194"/>
                  </a:lnTo>
                  <a:lnTo>
                    <a:pt x="32121" y="3204"/>
                  </a:lnTo>
                  <a:lnTo>
                    <a:pt x="32121" y="3248"/>
                  </a:lnTo>
                  <a:lnTo>
                    <a:pt x="30673" y="4959"/>
                  </a:lnTo>
                  <a:lnTo>
                    <a:pt x="28962" y="6846"/>
                  </a:lnTo>
                  <a:lnTo>
                    <a:pt x="28918" y="6890"/>
                  </a:lnTo>
                  <a:lnTo>
                    <a:pt x="27689" y="10400"/>
                  </a:lnTo>
                  <a:lnTo>
                    <a:pt x="25188" y="12989"/>
                  </a:lnTo>
                  <a:lnTo>
                    <a:pt x="24179" y="14086"/>
                  </a:lnTo>
                  <a:lnTo>
                    <a:pt x="23696" y="14481"/>
                  </a:lnTo>
                  <a:lnTo>
                    <a:pt x="21458" y="15402"/>
                  </a:lnTo>
                  <a:lnTo>
                    <a:pt x="20317" y="15841"/>
                  </a:lnTo>
                  <a:lnTo>
                    <a:pt x="20273" y="15841"/>
                  </a:lnTo>
                  <a:lnTo>
                    <a:pt x="19176" y="16368"/>
                  </a:lnTo>
                  <a:lnTo>
                    <a:pt x="17377" y="17553"/>
                  </a:lnTo>
                  <a:lnTo>
                    <a:pt x="17333" y="17596"/>
                  </a:lnTo>
                  <a:lnTo>
                    <a:pt x="16236" y="18957"/>
                  </a:lnTo>
                  <a:lnTo>
                    <a:pt x="16236" y="19001"/>
                  </a:lnTo>
                  <a:lnTo>
                    <a:pt x="14613" y="21458"/>
                  </a:lnTo>
                  <a:lnTo>
                    <a:pt x="13516" y="23476"/>
                  </a:lnTo>
                  <a:lnTo>
                    <a:pt x="12024" y="26197"/>
                  </a:lnTo>
                  <a:lnTo>
                    <a:pt x="10927" y="28347"/>
                  </a:lnTo>
                  <a:lnTo>
                    <a:pt x="10927" y="28391"/>
                  </a:lnTo>
                  <a:lnTo>
                    <a:pt x="10444" y="30410"/>
                  </a:lnTo>
                  <a:lnTo>
                    <a:pt x="10400" y="30453"/>
                  </a:lnTo>
                  <a:lnTo>
                    <a:pt x="10225" y="32823"/>
                  </a:lnTo>
                  <a:lnTo>
                    <a:pt x="10269" y="34315"/>
                  </a:lnTo>
                  <a:lnTo>
                    <a:pt x="10181" y="35149"/>
                  </a:lnTo>
                  <a:lnTo>
                    <a:pt x="9479" y="36465"/>
                  </a:lnTo>
                  <a:lnTo>
                    <a:pt x="7943" y="38527"/>
                  </a:lnTo>
                  <a:lnTo>
                    <a:pt x="7899" y="38527"/>
                  </a:lnTo>
                  <a:lnTo>
                    <a:pt x="6890" y="40283"/>
                  </a:lnTo>
                  <a:lnTo>
                    <a:pt x="6144" y="42082"/>
                  </a:lnTo>
                  <a:lnTo>
                    <a:pt x="5617" y="42872"/>
                  </a:lnTo>
                  <a:lnTo>
                    <a:pt x="2633" y="44495"/>
                  </a:lnTo>
                  <a:lnTo>
                    <a:pt x="2589" y="44539"/>
                  </a:lnTo>
                  <a:lnTo>
                    <a:pt x="966" y="46601"/>
                  </a:lnTo>
                  <a:lnTo>
                    <a:pt x="308" y="47918"/>
                  </a:lnTo>
                  <a:lnTo>
                    <a:pt x="308" y="47962"/>
                  </a:lnTo>
                  <a:lnTo>
                    <a:pt x="1" y="50112"/>
                  </a:lnTo>
                  <a:lnTo>
                    <a:pt x="1" y="50156"/>
                  </a:lnTo>
                  <a:lnTo>
                    <a:pt x="1" y="50989"/>
                  </a:lnTo>
                  <a:lnTo>
                    <a:pt x="44" y="51121"/>
                  </a:lnTo>
                  <a:lnTo>
                    <a:pt x="2326" y="53973"/>
                  </a:lnTo>
                  <a:lnTo>
                    <a:pt x="3379" y="55641"/>
                  </a:lnTo>
                  <a:lnTo>
                    <a:pt x="3423" y="55641"/>
                  </a:lnTo>
                  <a:lnTo>
                    <a:pt x="3686" y="55948"/>
                  </a:lnTo>
                  <a:lnTo>
                    <a:pt x="3774" y="55992"/>
                  </a:lnTo>
                  <a:lnTo>
                    <a:pt x="7153" y="56562"/>
                  </a:lnTo>
                  <a:lnTo>
                    <a:pt x="10400" y="57001"/>
                  </a:lnTo>
                  <a:lnTo>
                    <a:pt x="11629" y="57177"/>
                  </a:lnTo>
                  <a:lnTo>
                    <a:pt x="11673" y="57177"/>
                  </a:lnTo>
                  <a:lnTo>
                    <a:pt x="15710" y="56431"/>
                  </a:lnTo>
                  <a:lnTo>
                    <a:pt x="17421" y="56080"/>
                  </a:lnTo>
                  <a:lnTo>
                    <a:pt x="19483" y="55421"/>
                  </a:lnTo>
                  <a:lnTo>
                    <a:pt x="21283" y="55070"/>
                  </a:lnTo>
                  <a:lnTo>
                    <a:pt x="22818" y="55070"/>
                  </a:lnTo>
                  <a:lnTo>
                    <a:pt x="24398" y="55377"/>
                  </a:lnTo>
                  <a:lnTo>
                    <a:pt x="24442" y="55377"/>
                  </a:lnTo>
                  <a:lnTo>
                    <a:pt x="27952" y="54807"/>
                  </a:lnTo>
                  <a:lnTo>
                    <a:pt x="28084" y="54763"/>
                  </a:lnTo>
                  <a:lnTo>
                    <a:pt x="28611" y="54237"/>
                  </a:lnTo>
                  <a:lnTo>
                    <a:pt x="28655" y="54193"/>
                  </a:lnTo>
                  <a:lnTo>
                    <a:pt x="30015" y="51999"/>
                  </a:lnTo>
                  <a:lnTo>
                    <a:pt x="30541" y="51428"/>
                  </a:lnTo>
                  <a:lnTo>
                    <a:pt x="31375" y="50902"/>
                  </a:lnTo>
                  <a:lnTo>
                    <a:pt x="33525" y="50024"/>
                  </a:lnTo>
                  <a:lnTo>
                    <a:pt x="35412" y="49629"/>
                  </a:lnTo>
                  <a:lnTo>
                    <a:pt x="37387" y="49410"/>
                  </a:lnTo>
                  <a:lnTo>
                    <a:pt x="38177" y="49146"/>
                  </a:lnTo>
                  <a:lnTo>
                    <a:pt x="38220" y="49103"/>
                  </a:lnTo>
                  <a:lnTo>
                    <a:pt x="38966" y="48620"/>
                  </a:lnTo>
                  <a:lnTo>
                    <a:pt x="39010" y="48576"/>
                  </a:lnTo>
                  <a:lnTo>
                    <a:pt x="40809" y="46909"/>
                  </a:lnTo>
                  <a:lnTo>
                    <a:pt x="40809" y="46865"/>
                  </a:lnTo>
                  <a:lnTo>
                    <a:pt x="41380" y="46075"/>
                  </a:lnTo>
                  <a:lnTo>
                    <a:pt x="42345" y="44012"/>
                  </a:lnTo>
                  <a:lnTo>
                    <a:pt x="42960" y="43047"/>
                  </a:lnTo>
                  <a:lnTo>
                    <a:pt x="43486" y="42608"/>
                  </a:lnTo>
                  <a:lnTo>
                    <a:pt x="44890" y="42082"/>
                  </a:lnTo>
                  <a:lnTo>
                    <a:pt x="47084" y="41555"/>
                  </a:lnTo>
                  <a:lnTo>
                    <a:pt x="49234" y="41072"/>
                  </a:lnTo>
                  <a:lnTo>
                    <a:pt x="50419" y="41116"/>
                  </a:lnTo>
                  <a:lnTo>
                    <a:pt x="51955" y="41511"/>
                  </a:lnTo>
                  <a:lnTo>
                    <a:pt x="56299" y="43925"/>
                  </a:lnTo>
                  <a:lnTo>
                    <a:pt x="57484" y="44539"/>
                  </a:lnTo>
                  <a:lnTo>
                    <a:pt x="58449" y="44934"/>
                  </a:lnTo>
                  <a:lnTo>
                    <a:pt x="59239" y="45197"/>
                  </a:lnTo>
                  <a:lnTo>
                    <a:pt x="59854" y="45373"/>
                  </a:lnTo>
                  <a:lnTo>
                    <a:pt x="60292" y="45504"/>
                  </a:lnTo>
                  <a:lnTo>
                    <a:pt x="60687" y="45636"/>
                  </a:lnTo>
                  <a:lnTo>
                    <a:pt x="61082" y="45855"/>
                  </a:lnTo>
                  <a:lnTo>
                    <a:pt x="61521" y="46163"/>
                  </a:lnTo>
                  <a:lnTo>
                    <a:pt x="62004" y="46645"/>
                  </a:lnTo>
                  <a:lnTo>
                    <a:pt x="62574" y="47260"/>
                  </a:lnTo>
                  <a:lnTo>
                    <a:pt x="63232" y="48137"/>
                  </a:lnTo>
                  <a:lnTo>
                    <a:pt x="64066" y="49234"/>
                  </a:lnTo>
                  <a:lnTo>
                    <a:pt x="64637" y="49936"/>
                  </a:lnTo>
                  <a:lnTo>
                    <a:pt x="64680" y="49980"/>
                  </a:lnTo>
                  <a:lnTo>
                    <a:pt x="66874" y="50814"/>
                  </a:lnTo>
                  <a:lnTo>
                    <a:pt x="68674" y="51384"/>
                  </a:lnTo>
                  <a:lnTo>
                    <a:pt x="68717" y="51384"/>
                  </a:lnTo>
                  <a:lnTo>
                    <a:pt x="72798" y="51823"/>
                  </a:lnTo>
                  <a:lnTo>
                    <a:pt x="75080" y="51779"/>
                  </a:lnTo>
                  <a:lnTo>
                    <a:pt x="76879" y="52218"/>
                  </a:lnTo>
                  <a:lnTo>
                    <a:pt x="77011" y="52218"/>
                  </a:lnTo>
                  <a:lnTo>
                    <a:pt x="79380" y="51516"/>
                  </a:lnTo>
                  <a:lnTo>
                    <a:pt x="82277" y="50551"/>
                  </a:lnTo>
                  <a:lnTo>
                    <a:pt x="83198" y="50419"/>
                  </a:lnTo>
                  <a:lnTo>
                    <a:pt x="83286" y="50375"/>
                  </a:lnTo>
                  <a:lnTo>
                    <a:pt x="83330" y="50331"/>
                  </a:lnTo>
                  <a:lnTo>
                    <a:pt x="83374" y="50287"/>
                  </a:lnTo>
                  <a:lnTo>
                    <a:pt x="83374" y="50200"/>
                  </a:lnTo>
                  <a:lnTo>
                    <a:pt x="83330" y="50112"/>
                  </a:lnTo>
                  <a:lnTo>
                    <a:pt x="83286" y="50068"/>
                  </a:lnTo>
                  <a:lnTo>
                    <a:pt x="83154" y="50068"/>
                  </a:lnTo>
                  <a:lnTo>
                    <a:pt x="82189" y="50243"/>
                  </a:lnTo>
                  <a:lnTo>
                    <a:pt x="79293" y="51165"/>
                  </a:lnTo>
                  <a:lnTo>
                    <a:pt x="76923" y="51867"/>
                  </a:lnTo>
                  <a:lnTo>
                    <a:pt x="75124" y="51428"/>
                  </a:lnTo>
                  <a:lnTo>
                    <a:pt x="75080" y="51428"/>
                  </a:lnTo>
                  <a:lnTo>
                    <a:pt x="72798" y="51472"/>
                  </a:lnTo>
                  <a:lnTo>
                    <a:pt x="68761" y="51033"/>
                  </a:lnTo>
                  <a:lnTo>
                    <a:pt x="67006" y="50463"/>
                  </a:lnTo>
                  <a:lnTo>
                    <a:pt x="64856" y="49673"/>
                  </a:lnTo>
                  <a:lnTo>
                    <a:pt x="64329" y="49015"/>
                  </a:lnTo>
                  <a:lnTo>
                    <a:pt x="63496" y="47874"/>
                  </a:lnTo>
                  <a:lnTo>
                    <a:pt x="62794" y="46996"/>
                  </a:lnTo>
                  <a:lnTo>
                    <a:pt x="62223" y="46338"/>
                  </a:lnTo>
                  <a:lnTo>
                    <a:pt x="61697" y="45855"/>
                  </a:lnTo>
                  <a:lnTo>
                    <a:pt x="61258" y="45548"/>
                  </a:lnTo>
                  <a:lnTo>
                    <a:pt x="60863" y="45329"/>
                  </a:lnTo>
                  <a:lnTo>
                    <a:pt x="60424" y="45197"/>
                  </a:lnTo>
                  <a:lnTo>
                    <a:pt x="59941" y="45022"/>
                  </a:lnTo>
                  <a:lnTo>
                    <a:pt x="59327" y="44846"/>
                  </a:lnTo>
                  <a:lnTo>
                    <a:pt x="58581" y="44583"/>
                  </a:lnTo>
                  <a:lnTo>
                    <a:pt x="57616" y="44188"/>
                  </a:lnTo>
                  <a:lnTo>
                    <a:pt x="56475" y="43617"/>
                  </a:lnTo>
                  <a:lnTo>
                    <a:pt x="52087" y="41160"/>
                  </a:lnTo>
                  <a:lnTo>
                    <a:pt x="52043" y="41160"/>
                  </a:lnTo>
                  <a:lnTo>
                    <a:pt x="50463" y="40765"/>
                  </a:lnTo>
                  <a:lnTo>
                    <a:pt x="50419" y="40765"/>
                  </a:lnTo>
                  <a:lnTo>
                    <a:pt x="49234" y="40721"/>
                  </a:lnTo>
                  <a:lnTo>
                    <a:pt x="49191" y="40721"/>
                  </a:lnTo>
                  <a:lnTo>
                    <a:pt x="46997" y="41204"/>
                  </a:lnTo>
                  <a:lnTo>
                    <a:pt x="44803" y="41731"/>
                  </a:lnTo>
                  <a:lnTo>
                    <a:pt x="43354" y="42257"/>
                  </a:lnTo>
                  <a:lnTo>
                    <a:pt x="43311" y="42301"/>
                  </a:lnTo>
                  <a:lnTo>
                    <a:pt x="42696" y="42784"/>
                  </a:lnTo>
                  <a:lnTo>
                    <a:pt x="42652" y="42828"/>
                  </a:lnTo>
                  <a:lnTo>
                    <a:pt x="42038" y="43793"/>
                  </a:lnTo>
                  <a:lnTo>
                    <a:pt x="42038" y="43837"/>
                  </a:lnTo>
                  <a:lnTo>
                    <a:pt x="41073" y="45899"/>
                  </a:lnTo>
                  <a:lnTo>
                    <a:pt x="40546" y="46689"/>
                  </a:lnTo>
                  <a:lnTo>
                    <a:pt x="38791" y="48313"/>
                  </a:lnTo>
                  <a:lnTo>
                    <a:pt x="38045" y="48795"/>
                  </a:lnTo>
                  <a:lnTo>
                    <a:pt x="37299" y="49059"/>
                  </a:lnTo>
                  <a:lnTo>
                    <a:pt x="35368" y="49278"/>
                  </a:lnTo>
                  <a:lnTo>
                    <a:pt x="33437" y="49673"/>
                  </a:lnTo>
                  <a:lnTo>
                    <a:pt x="31243" y="50551"/>
                  </a:lnTo>
                  <a:lnTo>
                    <a:pt x="31200" y="50594"/>
                  </a:lnTo>
                  <a:lnTo>
                    <a:pt x="30322" y="51165"/>
                  </a:lnTo>
                  <a:lnTo>
                    <a:pt x="30278" y="51165"/>
                  </a:lnTo>
                  <a:lnTo>
                    <a:pt x="29752" y="51779"/>
                  </a:lnTo>
                  <a:lnTo>
                    <a:pt x="29708" y="51779"/>
                  </a:lnTo>
                  <a:lnTo>
                    <a:pt x="28347" y="54017"/>
                  </a:lnTo>
                  <a:lnTo>
                    <a:pt x="27865" y="54456"/>
                  </a:lnTo>
                  <a:lnTo>
                    <a:pt x="24398" y="55026"/>
                  </a:lnTo>
                  <a:lnTo>
                    <a:pt x="22862" y="54719"/>
                  </a:lnTo>
                  <a:lnTo>
                    <a:pt x="21283" y="54719"/>
                  </a:lnTo>
                  <a:lnTo>
                    <a:pt x="21239" y="54763"/>
                  </a:lnTo>
                  <a:lnTo>
                    <a:pt x="19440" y="55070"/>
                  </a:lnTo>
                  <a:lnTo>
                    <a:pt x="19396" y="55070"/>
                  </a:lnTo>
                  <a:lnTo>
                    <a:pt x="17333" y="55728"/>
                  </a:lnTo>
                  <a:lnTo>
                    <a:pt x="15622" y="56080"/>
                  </a:lnTo>
                  <a:lnTo>
                    <a:pt x="11629" y="56825"/>
                  </a:lnTo>
                  <a:lnTo>
                    <a:pt x="10488" y="56650"/>
                  </a:lnTo>
                  <a:lnTo>
                    <a:pt x="7197" y="56211"/>
                  </a:lnTo>
                  <a:lnTo>
                    <a:pt x="3906" y="55641"/>
                  </a:lnTo>
                  <a:lnTo>
                    <a:pt x="3686" y="55421"/>
                  </a:lnTo>
                  <a:lnTo>
                    <a:pt x="2589" y="53754"/>
                  </a:lnTo>
                  <a:lnTo>
                    <a:pt x="352" y="50946"/>
                  </a:lnTo>
                  <a:lnTo>
                    <a:pt x="352" y="50156"/>
                  </a:lnTo>
                  <a:lnTo>
                    <a:pt x="659" y="48049"/>
                  </a:lnTo>
                  <a:lnTo>
                    <a:pt x="1273" y="46777"/>
                  </a:lnTo>
                  <a:lnTo>
                    <a:pt x="2853" y="44802"/>
                  </a:lnTo>
                  <a:lnTo>
                    <a:pt x="5837" y="43179"/>
                  </a:lnTo>
                  <a:lnTo>
                    <a:pt x="5924" y="43135"/>
                  </a:lnTo>
                  <a:lnTo>
                    <a:pt x="6451" y="42213"/>
                  </a:lnTo>
                  <a:lnTo>
                    <a:pt x="7197" y="40458"/>
                  </a:lnTo>
                  <a:lnTo>
                    <a:pt x="8206" y="38703"/>
                  </a:lnTo>
                  <a:lnTo>
                    <a:pt x="9742" y="36684"/>
                  </a:lnTo>
                  <a:lnTo>
                    <a:pt x="9786" y="36641"/>
                  </a:lnTo>
                  <a:lnTo>
                    <a:pt x="10532" y="35280"/>
                  </a:lnTo>
                  <a:lnTo>
                    <a:pt x="10532" y="35236"/>
                  </a:lnTo>
                  <a:lnTo>
                    <a:pt x="10620" y="34315"/>
                  </a:lnTo>
                  <a:lnTo>
                    <a:pt x="10620" y="34271"/>
                  </a:lnTo>
                  <a:lnTo>
                    <a:pt x="10576" y="32823"/>
                  </a:lnTo>
                  <a:lnTo>
                    <a:pt x="10751" y="30497"/>
                  </a:lnTo>
                  <a:lnTo>
                    <a:pt x="11278" y="28479"/>
                  </a:lnTo>
                  <a:lnTo>
                    <a:pt x="12331" y="26373"/>
                  </a:lnTo>
                  <a:lnTo>
                    <a:pt x="13823" y="23608"/>
                  </a:lnTo>
                  <a:lnTo>
                    <a:pt x="14876" y="21633"/>
                  </a:lnTo>
                  <a:lnTo>
                    <a:pt x="16500" y="19176"/>
                  </a:lnTo>
                  <a:lnTo>
                    <a:pt x="17597" y="17860"/>
                  </a:lnTo>
                  <a:lnTo>
                    <a:pt x="19352" y="16675"/>
                  </a:lnTo>
                  <a:lnTo>
                    <a:pt x="20449" y="16148"/>
                  </a:lnTo>
                  <a:lnTo>
                    <a:pt x="21590" y="15710"/>
                  </a:lnTo>
                  <a:lnTo>
                    <a:pt x="23872" y="14788"/>
                  </a:lnTo>
                  <a:lnTo>
                    <a:pt x="24398" y="14393"/>
                  </a:lnTo>
                  <a:lnTo>
                    <a:pt x="24398" y="14349"/>
                  </a:lnTo>
                  <a:lnTo>
                    <a:pt x="25451" y="13252"/>
                  </a:lnTo>
                  <a:lnTo>
                    <a:pt x="27996" y="10619"/>
                  </a:lnTo>
                  <a:lnTo>
                    <a:pt x="27996" y="10532"/>
                  </a:lnTo>
                  <a:lnTo>
                    <a:pt x="29269" y="7065"/>
                  </a:lnTo>
                  <a:lnTo>
                    <a:pt x="30936" y="5178"/>
                  </a:lnTo>
                  <a:lnTo>
                    <a:pt x="32384" y="3467"/>
                  </a:lnTo>
                  <a:lnTo>
                    <a:pt x="33481" y="2458"/>
                  </a:lnTo>
                  <a:lnTo>
                    <a:pt x="34578" y="1712"/>
                  </a:lnTo>
                  <a:lnTo>
                    <a:pt x="36992" y="351"/>
                  </a:lnTo>
                  <a:lnTo>
                    <a:pt x="37036" y="308"/>
                  </a:lnTo>
                  <a:lnTo>
                    <a:pt x="37080" y="220"/>
                  </a:lnTo>
                  <a:lnTo>
                    <a:pt x="37080" y="176"/>
                  </a:lnTo>
                  <a:lnTo>
                    <a:pt x="37036" y="88"/>
                  </a:lnTo>
                  <a:lnTo>
                    <a:pt x="36992" y="44"/>
                  </a:lnTo>
                  <a:lnTo>
                    <a:pt x="3694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6" name="Google Shape;986;p47"/>
            <p:cNvSpPr/>
            <p:nvPr/>
          </p:nvSpPr>
          <p:spPr>
            <a:xfrm>
              <a:off x="1579750" y="2837200"/>
              <a:ext cx="2045975" cy="1732200"/>
            </a:xfrm>
            <a:custGeom>
              <a:avLst/>
              <a:gdLst/>
              <a:ahLst/>
              <a:cxnLst/>
              <a:rect l="l" t="t" r="r" b="b"/>
              <a:pathLst>
                <a:path w="81839" h="69288" extrusionOk="0">
                  <a:moveTo>
                    <a:pt x="34315" y="0"/>
                  </a:moveTo>
                  <a:lnTo>
                    <a:pt x="34272" y="44"/>
                  </a:lnTo>
                  <a:lnTo>
                    <a:pt x="32165" y="1536"/>
                  </a:lnTo>
                  <a:lnTo>
                    <a:pt x="29489" y="3862"/>
                  </a:lnTo>
                  <a:lnTo>
                    <a:pt x="25715" y="6889"/>
                  </a:lnTo>
                  <a:lnTo>
                    <a:pt x="20493" y="11102"/>
                  </a:lnTo>
                  <a:lnTo>
                    <a:pt x="18475" y="12726"/>
                  </a:lnTo>
                  <a:lnTo>
                    <a:pt x="18431" y="12726"/>
                  </a:lnTo>
                  <a:lnTo>
                    <a:pt x="14525" y="17640"/>
                  </a:lnTo>
                  <a:lnTo>
                    <a:pt x="12331" y="20536"/>
                  </a:lnTo>
                  <a:lnTo>
                    <a:pt x="10357" y="23037"/>
                  </a:lnTo>
                  <a:lnTo>
                    <a:pt x="8645" y="25363"/>
                  </a:lnTo>
                  <a:lnTo>
                    <a:pt x="7680" y="27074"/>
                  </a:lnTo>
                  <a:lnTo>
                    <a:pt x="7636" y="27162"/>
                  </a:lnTo>
                  <a:lnTo>
                    <a:pt x="6934" y="31462"/>
                  </a:lnTo>
                  <a:lnTo>
                    <a:pt x="6320" y="35763"/>
                  </a:lnTo>
                  <a:lnTo>
                    <a:pt x="6013" y="38352"/>
                  </a:lnTo>
                  <a:lnTo>
                    <a:pt x="5661" y="40590"/>
                  </a:lnTo>
                  <a:lnTo>
                    <a:pt x="5047" y="43222"/>
                  </a:lnTo>
                  <a:lnTo>
                    <a:pt x="4301" y="45636"/>
                  </a:lnTo>
                  <a:lnTo>
                    <a:pt x="3380" y="47128"/>
                  </a:lnTo>
                  <a:lnTo>
                    <a:pt x="2063" y="48927"/>
                  </a:lnTo>
                  <a:lnTo>
                    <a:pt x="2063" y="48971"/>
                  </a:lnTo>
                  <a:lnTo>
                    <a:pt x="747" y="51209"/>
                  </a:lnTo>
                  <a:lnTo>
                    <a:pt x="747" y="51252"/>
                  </a:lnTo>
                  <a:lnTo>
                    <a:pt x="527" y="52042"/>
                  </a:lnTo>
                  <a:lnTo>
                    <a:pt x="527" y="52086"/>
                  </a:lnTo>
                  <a:lnTo>
                    <a:pt x="176" y="55684"/>
                  </a:lnTo>
                  <a:lnTo>
                    <a:pt x="1" y="57659"/>
                  </a:lnTo>
                  <a:lnTo>
                    <a:pt x="1" y="57703"/>
                  </a:lnTo>
                  <a:lnTo>
                    <a:pt x="45" y="58010"/>
                  </a:lnTo>
                  <a:lnTo>
                    <a:pt x="89" y="58098"/>
                  </a:lnTo>
                  <a:lnTo>
                    <a:pt x="133" y="58142"/>
                  </a:lnTo>
                  <a:lnTo>
                    <a:pt x="1317" y="58624"/>
                  </a:lnTo>
                  <a:lnTo>
                    <a:pt x="2063" y="59458"/>
                  </a:lnTo>
                  <a:lnTo>
                    <a:pt x="3248" y="61696"/>
                  </a:lnTo>
                  <a:lnTo>
                    <a:pt x="4433" y="63890"/>
                  </a:lnTo>
                  <a:lnTo>
                    <a:pt x="5749" y="65865"/>
                  </a:lnTo>
                  <a:lnTo>
                    <a:pt x="6671" y="67049"/>
                  </a:lnTo>
                  <a:lnTo>
                    <a:pt x="6715" y="67093"/>
                  </a:lnTo>
                  <a:lnTo>
                    <a:pt x="9347" y="68980"/>
                  </a:lnTo>
                  <a:lnTo>
                    <a:pt x="9391" y="68980"/>
                  </a:lnTo>
                  <a:lnTo>
                    <a:pt x="10137" y="69243"/>
                  </a:lnTo>
                  <a:lnTo>
                    <a:pt x="10181" y="69287"/>
                  </a:lnTo>
                  <a:lnTo>
                    <a:pt x="10269" y="69243"/>
                  </a:lnTo>
                  <a:lnTo>
                    <a:pt x="10883" y="69068"/>
                  </a:lnTo>
                  <a:lnTo>
                    <a:pt x="10927" y="69024"/>
                  </a:lnTo>
                  <a:lnTo>
                    <a:pt x="13341" y="66611"/>
                  </a:lnTo>
                  <a:lnTo>
                    <a:pt x="17114" y="64460"/>
                  </a:lnTo>
                  <a:lnTo>
                    <a:pt x="18562" y="63627"/>
                  </a:lnTo>
                  <a:lnTo>
                    <a:pt x="20010" y="63539"/>
                  </a:lnTo>
                  <a:lnTo>
                    <a:pt x="22029" y="63100"/>
                  </a:lnTo>
                  <a:lnTo>
                    <a:pt x="22907" y="63056"/>
                  </a:lnTo>
                  <a:lnTo>
                    <a:pt x="26900" y="64417"/>
                  </a:lnTo>
                  <a:lnTo>
                    <a:pt x="29357" y="65075"/>
                  </a:lnTo>
                  <a:lnTo>
                    <a:pt x="31156" y="65601"/>
                  </a:lnTo>
                  <a:lnTo>
                    <a:pt x="31288" y="65601"/>
                  </a:lnTo>
                  <a:lnTo>
                    <a:pt x="33569" y="63846"/>
                  </a:lnTo>
                  <a:lnTo>
                    <a:pt x="33613" y="63846"/>
                  </a:lnTo>
                  <a:lnTo>
                    <a:pt x="35281" y="62135"/>
                  </a:lnTo>
                  <a:lnTo>
                    <a:pt x="35281" y="62091"/>
                  </a:lnTo>
                  <a:lnTo>
                    <a:pt x="36641" y="59721"/>
                  </a:lnTo>
                  <a:lnTo>
                    <a:pt x="37080" y="59239"/>
                  </a:lnTo>
                  <a:lnTo>
                    <a:pt x="38177" y="58756"/>
                  </a:lnTo>
                  <a:lnTo>
                    <a:pt x="40415" y="58361"/>
                  </a:lnTo>
                  <a:lnTo>
                    <a:pt x="40459" y="58361"/>
                  </a:lnTo>
                  <a:lnTo>
                    <a:pt x="43048" y="57264"/>
                  </a:lnTo>
                  <a:lnTo>
                    <a:pt x="43092" y="57264"/>
                  </a:lnTo>
                  <a:lnTo>
                    <a:pt x="45154" y="55597"/>
                  </a:lnTo>
                  <a:lnTo>
                    <a:pt x="47216" y="53973"/>
                  </a:lnTo>
                  <a:lnTo>
                    <a:pt x="48313" y="53403"/>
                  </a:lnTo>
                  <a:lnTo>
                    <a:pt x="50069" y="53359"/>
                  </a:lnTo>
                  <a:lnTo>
                    <a:pt x="50902" y="53403"/>
                  </a:lnTo>
                  <a:lnTo>
                    <a:pt x="53096" y="53578"/>
                  </a:lnTo>
                  <a:lnTo>
                    <a:pt x="54193" y="53666"/>
                  </a:lnTo>
                  <a:lnTo>
                    <a:pt x="55246" y="53841"/>
                  </a:lnTo>
                  <a:lnTo>
                    <a:pt x="56300" y="54105"/>
                  </a:lnTo>
                  <a:lnTo>
                    <a:pt x="57353" y="54456"/>
                  </a:lnTo>
                  <a:lnTo>
                    <a:pt x="57835" y="54631"/>
                  </a:lnTo>
                  <a:lnTo>
                    <a:pt x="58362" y="54895"/>
                  </a:lnTo>
                  <a:lnTo>
                    <a:pt x="58845" y="55158"/>
                  </a:lnTo>
                  <a:lnTo>
                    <a:pt x="59327" y="55465"/>
                  </a:lnTo>
                  <a:lnTo>
                    <a:pt x="60512" y="56518"/>
                  </a:lnTo>
                  <a:lnTo>
                    <a:pt x="60556" y="56562"/>
                  </a:lnTo>
                  <a:lnTo>
                    <a:pt x="65383" y="58537"/>
                  </a:lnTo>
                  <a:lnTo>
                    <a:pt x="65427" y="58537"/>
                  </a:lnTo>
                  <a:lnTo>
                    <a:pt x="66436" y="58624"/>
                  </a:lnTo>
                  <a:lnTo>
                    <a:pt x="68455" y="59019"/>
                  </a:lnTo>
                  <a:lnTo>
                    <a:pt x="70692" y="59370"/>
                  </a:lnTo>
                  <a:lnTo>
                    <a:pt x="70736" y="59370"/>
                  </a:lnTo>
                  <a:lnTo>
                    <a:pt x="73062" y="59414"/>
                  </a:lnTo>
                  <a:lnTo>
                    <a:pt x="75432" y="59590"/>
                  </a:lnTo>
                  <a:lnTo>
                    <a:pt x="75475" y="59590"/>
                  </a:lnTo>
                  <a:lnTo>
                    <a:pt x="79161" y="59414"/>
                  </a:lnTo>
                  <a:lnTo>
                    <a:pt x="79205" y="59370"/>
                  </a:lnTo>
                  <a:lnTo>
                    <a:pt x="81706" y="58712"/>
                  </a:lnTo>
                  <a:lnTo>
                    <a:pt x="81750" y="58712"/>
                  </a:lnTo>
                  <a:lnTo>
                    <a:pt x="81794" y="58624"/>
                  </a:lnTo>
                  <a:lnTo>
                    <a:pt x="81838" y="58580"/>
                  </a:lnTo>
                  <a:lnTo>
                    <a:pt x="81838" y="58493"/>
                  </a:lnTo>
                  <a:lnTo>
                    <a:pt x="81794" y="58449"/>
                  </a:lnTo>
                  <a:lnTo>
                    <a:pt x="81750" y="58405"/>
                  </a:lnTo>
                  <a:lnTo>
                    <a:pt x="81706" y="58361"/>
                  </a:lnTo>
                  <a:lnTo>
                    <a:pt x="81619" y="58361"/>
                  </a:lnTo>
                  <a:lnTo>
                    <a:pt x="79117" y="59063"/>
                  </a:lnTo>
                  <a:lnTo>
                    <a:pt x="75432" y="59239"/>
                  </a:lnTo>
                  <a:lnTo>
                    <a:pt x="73106" y="59063"/>
                  </a:lnTo>
                  <a:lnTo>
                    <a:pt x="70736" y="59019"/>
                  </a:lnTo>
                  <a:lnTo>
                    <a:pt x="68498" y="58668"/>
                  </a:lnTo>
                  <a:lnTo>
                    <a:pt x="66524" y="58273"/>
                  </a:lnTo>
                  <a:lnTo>
                    <a:pt x="66480" y="58273"/>
                  </a:lnTo>
                  <a:lnTo>
                    <a:pt x="65471" y="58186"/>
                  </a:lnTo>
                  <a:lnTo>
                    <a:pt x="62531" y="57001"/>
                  </a:lnTo>
                  <a:lnTo>
                    <a:pt x="60688" y="56255"/>
                  </a:lnTo>
                  <a:lnTo>
                    <a:pt x="59547" y="55202"/>
                  </a:lnTo>
                  <a:lnTo>
                    <a:pt x="59547" y="55158"/>
                  </a:lnTo>
                  <a:lnTo>
                    <a:pt x="59020" y="54851"/>
                  </a:lnTo>
                  <a:lnTo>
                    <a:pt x="58538" y="54587"/>
                  </a:lnTo>
                  <a:lnTo>
                    <a:pt x="58011" y="54324"/>
                  </a:lnTo>
                  <a:lnTo>
                    <a:pt x="57484" y="54105"/>
                  </a:lnTo>
                  <a:lnTo>
                    <a:pt x="56958" y="53929"/>
                  </a:lnTo>
                  <a:lnTo>
                    <a:pt x="56431" y="53754"/>
                  </a:lnTo>
                  <a:lnTo>
                    <a:pt x="55378" y="53534"/>
                  </a:lnTo>
                  <a:lnTo>
                    <a:pt x="54281" y="53315"/>
                  </a:lnTo>
                  <a:lnTo>
                    <a:pt x="53184" y="53227"/>
                  </a:lnTo>
                  <a:lnTo>
                    <a:pt x="50902" y="53052"/>
                  </a:lnTo>
                  <a:lnTo>
                    <a:pt x="50069" y="53008"/>
                  </a:lnTo>
                  <a:lnTo>
                    <a:pt x="48269" y="53052"/>
                  </a:lnTo>
                  <a:lnTo>
                    <a:pt x="48182" y="53095"/>
                  </a:lnTo>
                  <a:lnTo>
                    <a:pt x="47041" y="53666"/>
                  </a:lnTo>
                  <a:lnTo>
                    <a:pt x="46997" y="53666"/>
                  </a:lnTo>
                  <a:lnTo>
                    <a:pt x="44935" y="55333"/>
                  </a:lnTo>
                  <a:lnTo>
                    <a:pt x="42872" y="56957"/>
                  </a:lnTo>
                  <a:lnTo>
                    <a:pt x="40371" y="58010"/>
                  </a:lnTo>
                  <a:lnTo>
                    <a:pt x="38089" y="58405"/>
                  </a:lnTo>
                  <a:lnTo>
                    <a:pt x="38045" y="58405"/>
                  </a:lnTo>
                  <a:lnTo>
                    <a:pt x="36904" y="58931"/>
                  </a:lnTo>
                  <a:lnTo>
                    <a:pt x="36861" y="58975"/>
                  </a:lnTo>
                  <a:lnTo>
                    <a:pt x="36378" y="59502"/>
                  </a:lnTo>
                  <a:lnTo>
                    <a:pt x="36334" y="59546"/>
                  </a:lnTo>
                  <a:lnTo>
                    <a:pt x="35018" y="61915"/>
                  </a:lnTo>
                  <a:lnTo>
                    <a:pt x="33350" y="63583"/>
                  </a:lnTo>
                  <a:lnTo>
                    <a:pt x="31156" y="65250"/>
                  </a:lnTo>
                  <a:lnTo>
                    <a:pt x="29445" y="64768"/>
                  </a:lnTo>
                  <a:lnTo>
                    <a:pt x="27031" y="64065"/>
                  </a:lnTo>
                  <a:lnTo>
                    <a:pt x="22994" y="62705"/>
                  </a:lnTo>
                  <a:lnTo>
                    <a:pt x="22907" y="62705"/>
                  </a:lnTo>
                  <a:lnTo>
                    <a:pt x="21985" y="62749"/>
                  </a:lnTo>
                  <a:lnTo>
                    <a:pt x="19967" y="63188"/>
                  </a:lnTo>
                  <a:lnTo>
                    <a:pt x="18475" y="63276"/>
                  </a:lnTo>
                  <a:lnTo>
                    <a:pt x="18387" y="63320"/>
                  </a:lnTo>
                  <a:lnTo>
                    <a:pt x="13165" y="66303"/>
                  </a:lnTo>
                  <a:lnTo>
                    <a:pt x="13121" y="66347"/>
                  </a:lnTo>
                  <a:lnTo>
                    <a:pt x="10708" y="68717"/>
                  </a:lnTo>
                  <a:lnTo>
                    <a:pt x="10181" y="68892"/>
                  </a:lnTo>
                  <a:lnTo>
                    <a:pt x="9567" y="68673"/>
                  </a:lnTo>
                  <a:lnTo>
                    <a:pt x="6934" y="66786"/>
                  </a:lnTo>
                  <a:lnTo>
                    <a:pt x="6013" y="65689"/>
                  </a:lnTo>
                  <a:lnTo>
                    <a:pt x="4740" y="63714"/>
                  </a:lnTo>
                  <a:lnTo>
                    <a:pt x="3555" y="61520"/>
                  </a:lnTo>
                  <a:lnTo>
                    <a:pt x="2327" y="59239"/>
                  </a:lnTo>
                  <a:lnTo>
                    <a:pt x="1537" y="58361"/>
                  </a:lnTo>
                  <a:lnTo>
                    <a:pt x="1493" y="58317"/>
                  </a:lnTo>
                  <a:lnTo>
                    <a:pt x="396" y="57878"/>
                  </a:lnTo>
                  <a:lnTo>
                    <a:pt x="352" y="57659"/>
                  </a:lnTo>
                  <a:lnTo>
                    <a:pt x="527" y="55728"/>
                  </a:lnTo>
                  <a:lnTo>
                    <a:pt x="878" y="52130"/>
                  </a:lnTo>
                  <a:lnTo>
                    <a:pt x="1054" y="51384"/>
                  </a:lnTo>
                  <a:lnTo>
                    <a:pt x="2370" y="49146"/>
                  </a:lnTo>
                  <a:lnTo>
                    <a:pt x="3687" y="47347"/>
                  </a:lnTo>
                  <a:lnTo>
                    <a:pt x="4608" y="45811"/>
                  </a:lnTo>
                  <a:lnTo>
                    <a:pt x="4608" y="45767"/>
                  </a:lnTo>
                  <a:lnTo>
                    <a:pt x="5398" y="43310"/>
                  </a:lnTo>
                  <a:lnTo>
                    <a:pt x="5969" y="40633"/>
                  </a:lnTo>
                  <a:lnTo>
                    <a:pt x="6364" y="38396"/>
                  </a:lnTo>
                  <a:lnTo>
                    <a:pt x="6671" y="35807"/>
                  </a:lnTo>
                  <a:lnTo>
                    <a:pt x="7285" y="31506"/>
                  </a:lnTo>
                  <a:lnTo>
                    <a:pt x="7987" y="27250"/>
                  </a:lnTo>
                  <a:lnTo>
                    <a:pt x="8953" y="25539"/>
                  </a:lnTo>
                  <a:lnTo>
                    <a:pt x="10664" y="23257"/>
                  </a:lnTo>
                  <a:lnTo>
                    <a:pt x="12595" y="20756"/>
                  </a:lnTo>
                  <a:lnTo>
                    <a:pt x="14789" y="17860"/>
                  </a:lnTo>
                  <a:lnTo>
                    <a:pt x="18694" y="12989"/>
                  </a:lnTo>
                  <a:lnTo>
                    <a:pt x="25934" y="7153"/>
                  </a:lnTo>
                  <a:lnTo>
                    <a:pt x="29708" y="4125"/>
                  </a:lnTo>
                  <a:lnTo>
                    <a:pt x="32385" y="1799"/>
                  </a:lnTo>
                  <a:lnTo>
                    <a:pt x="34447" y="307"/>
                  </a:lnTo>
                  <a:lnTo>
                    <a:pt x="34535" y="263"/>
                  </a:lnTo>
                  <a:lnTo>
                    <a:pt x="34535" y="220"/>
                  </a:lnTo>
                  <a:lnTo>
                    <a:pt x="34535" y="132"/>
                  </a:lnTo>
                  <a:lnTo>
                    <a:pt x="34491" y="88"/>
                  </a:lnTo>
                  <a:lnTo>
                    <a:pt x="34447" y="44"/>
                  </a:lnTo>
                  <a:lnTo>
                    <a:pt x="3440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7" name="Google Shape;987;p47"/>
            <p:cNvSpPr/>
            <p:nvPr/>
          </p:nvSpPr>
          <p:spPr>
            <a:xfrm>
              <a:off x="1896800" y="3719200"/>
              <a:ext cx="560600" cy="444300"/>
            </a:xfrm>
            <a:custGeom>
              <a:avLst/>
              <a:gdLst/>
              <a:ahLst/>
              <a:cxnLst/>
              <a:rect l="l" t="t" r="r" b="b"/>
              <a:pathLst>
                <a:path w="22424" h="17772" extrusionOk="0">
                  <a:moveTo>
                    <a:pt x="6188" y="483"/>
                  </a:moveTo>
                  <a:lnTo>
                    <a:pt x="6670" y="1316"/>
                  </a:lnTo>
                  <a:lnTo>
                    <a:pt x="6758" y="1404"/>
                  </a:lnTo>
                  <a:lnTo>
                    <a:pt x="8513" y="2062"/>
                  </a:lnTo>
                  <a:lnTo>
                    <a:pt x="12550" y="3861"/>
                  </a:lnTo>
                  <a:lnTo>
                    <a:pt x="12813" y="4213"/>
                  </a:lnTo>
                  <a:lnTo>
                    <a:pt x="13384" y="5441"/>
                  </a:lnTo>
                  <a:lnTo>
                    <a:pt x="14393" y="7196"/>
                  </a:lnTo>
                  <a:lnTo>
                    <a:pt x="14920" y="9347"/>
                  </a:lnTo>
                  <a:lnTo>
                    <a:pt x="15359" y="10707"/>
                  </a:lnTo>
                  <a:lnTo>
                    <a:pt x="15359" y="10751"/>
                  </a:lnTo>
                  <a:lnTo>
                    <a:pt x="16105" y="11892"/>
                  </a:lnTo>
                  <a:lnTo>
                    <a:pt x="16148" y="11935"/>
                  </a:lnTo>
                  <a:lnTo>
                    <a:pt x="17070" y="12638"/>
                  </a:lnTo>
                  <a:lnTo>
                    <a:pt x="17114" y="12681"/>
                  </a:lnTo>
                  <a:lnTo>
                    <a:pt x="19439" y="13383"/>
                  </a:lnTo>
                  <a:lnTo>
                    <a:pt x="19527" y="13383"/>
                  </a:lnTo>
                  <a:lnTo>
                    <a:pt x="20712" y="13208"/>
                  </a:lnTo>
                  <a:lnTo>
                    <a:pt x="21985" y="13471"/>
                  </a:lnTo>
                  <a:lnTo>
                    <a:pt x="22028" y="13471"/>
                  </a:lnTo>
                  <a:lnTo>
                    <a:pt x="21897" y="13559"/>
                  </a:lnTo>
                  <a:lnTo>
                    <a:pt x="20668" y="14086"/>
                  </a:lnTo>
                  <a:lnTo>
                    <a:pt x="16105" y="15490"/>
                  </a:lnTo>
                  <a:lnTo>
                    <a:pt x="13735" y="16367"/>
                  </a:lnTo>
                  <a:lnTo>
                    <a:pt x="11234" y="17420"/>
                  </a:lnTo>
                  <a:lnTo>
                    <a:pt x="10883" y="17333"/>
                  </a:lnTo>
                  <a:lnTo>
                    <a:pt x="8733" y="16455"/>
                  </a:lnTo>
                  <a:lnTo>
                    <a:pt x="5222" y="15051"/>
                  </a:lnTo>
                  <a:lnTo>
                    <a:pt x="5178" y="15051"/>
                  </a:lnTo>
                  <a:lnTo>
                    <a:pt x="746" y="13866"/>
                  </a:lnTo>
                  <a:lnTo>
                    <a:pt x="395" y="13515"/>
                  </a:lnTo>
                  <a:lnTo>
                    <a:pt x="351" y="12901"/>
                  </a:lnTo>
                  <a:lnTo>
                    <a:pt x="702" y="11672"/>
                  </a:lnTo>
                  <a:lnTo>
                    <a:pt x="1229" y="10795"/>
                  </a:lnTo>
                  <a:lnTo>
                    <a:pt x="2633" y="8732"/>
                  </a:lnTo>
                  <a:lnTo>
                    <a:pt x="5091" y="4958"/>
                  </a:lnTo>
                  <a:lnTo>
                    <a:pt x="5134" y="4915"/>
                  </a:lnTo>
                  <a:lnTo>
                    <a:pt x="5749" y="2852"/>
                  </a:lnTo>
                  <a:lnTo>
                    <a:pt x="6056" y="746"/>
                  </a:lnTo>
                  <a:lnTo>
                    <a:pt x="6188" y="483"/>
                  </a:lnTo>
                  <a:close/>
                  <a:moveTo>
                    <a:pt x="6144" y="0"/>
                  </a:moveTo>
                  <a:lnTo>
                    <a:pt x="6056" y="44"/>
                  </a:lnTo>
                  <a:lnTo>
                    <a:pt x="6012" y="88"/>
                  </a:lnTo>
                  <a:lnTo>
                    <a:pt x="5749" y="614"/>
                  </a:lnTo>
                  <a:lnTo>
                    <a:pt x="5705" y="658"/>
                  </a:lnTo>
                  <a:lnTo>
                    <a:pt x="5398" y="2764"/>
                  </a:lnTo>
                  <a:lnTo>
                    <a:pt x="4783" y="4827"/>
                  </a:lnTo>
                  <a:lnTo>
                    <a:pt x="2370" y="8513"/>
                  </a:lnTo>
                  <a:lnTo>
                    <a:pt x="922" y="10619"/>
                  </a:lnTo>
                  <a:lnTo>
                    <a:pt x="395" y="11541"/>
                  </a:lnTo>
                  <a:lnTo>
                    <a:pt x="351" y="11584"/>
                  </a:lnTo>
                  <a:lnTo>
                    <a:pt x="0" y="12857"/>
                  </a:lnTo>
                  <a:lnTo>
                    <a:pt x="0" y="12901"/>
                  </a:lnTo>
                  <a:lnTo>
                    <a:pt x="44" y="13603"/>
                  </a:lnTo>
                  <a:lnTo>
                    <a:pt x="88" y="13691"/>
                  </a:lnTo>
                  <a:lnTo>
                    <a:pt x="527" y="14173"/>
                  </a:lnTo>
                  <a:lnTo>
                    <a:pt x="615" y="14217"/>
                  </a:lnTo>
                  <a:lnTo>
                    <a:pt x="5091" y="15358"/>
                  </a:lnTo>
                  <a:lnTo>
                    <a:pt x="8601" y="16806"/>
                  </a:lnTo>
                  <a:lnTo>
                    <a:pt x="10751" y="17684"/>
                  </a:lnTo>
                  <a:lnTo>
                    <a:pt x="10795" y="17684"/>
                  </a:lnTo>
                  <a:lnTo>
                    <a:pt x="11234" y="17772"/>
                  </a:lnTo>
                  <a:lnTo>
                    <a:pt x="11322" y="17728"/>
                  </a:lnTo>
                  <a:lnTo>
                    <a:pt x="13867" y="16675"/>
                  </a:lnTo>
                  <a:lnTo>
                    <a:pt x="16192" y="15841"/>
                  </a:lnTo>
                  <a:lnTo>
                    <a:pt x="20756" y="14437"/>
                  </a:lnTo>
                  <a:lnTo>
                    <a:pt x="20800" y="14437"/>
                  </a:lnTo>
                  <a:lnTo>
                    <a:pt x="22072" y="13866"/>
                  </a:lnTo>
                  <a:lnTo>
                    <a:pt x="22116" y="13866"/>
                  </a:lnTo>
                  <a:lnTo>
                    <a:pt x="22379" y="13603"/>
                  </a:lnTo>
                  <a:lnTo>
                    <a:pt x="22423" y="13559"/>
                  </a:lnTo>
                  <a:lnTo>
                    <a:pt x="22423" y="13471"/>
                  </a:lnTo>
                  <a:lnTo>
                    <a:pt x="22423" y="13427"/>
                  </a:lnTo>
                  <a:lnTo>
                    <a:pt x="22379" y="13340"/>
                  </a:lnTo>
                  <a:lnTo>
                    <a:pt x="22204" y="13164"/>
                  </a:lnTo>
                  <a:lnTo>
                    <a:pt x="22116" y="13120"/>
                  </a:lnTo>
                  <a:lnTo>
                    <a:pt x="20756" y="12857"/>
                  </a:lnTo>
                  <a:lnTo>
                    <a:pt x="20712" y="12857"/>
                  </a:lnTo>
                  <a:lnTo>
                    <a:pt x="19527" y="13032"/>
                  </a:lnTo>
                  <a:lnTo>
                    <a:pt x="17245" y="12374"/>
                  </a:lnTo>
                  <a:lnTo>
                    <a:pt x="16368" y="11672"/>
                  </a:lnTo>
                  <a:lnTo>
                    <a:pt x="15666" y="10575"/>
                  </a:lnTo>
                  <a:lnTo>
                    <a:pt x="15271" y="9259"/>
                  </a:lnTo>
                  <a:lnTo>
                    <a:pt x="14744" y="7065"/>
                  </a:lnTo>
                  <a:lnTo>
                    <a:pt x="14700" y="7021"/>
                  </a:lnTo>
                  <a:lnTo>
                    <a:pt x="13691" y="5266"/>
                  </a:lnTo>
                  <a:lnTo>
                    <a:pt x="13121" y="4037"/>
                  </a:lnTo>
                  <a:lnTo>
                    <a:pt x="13077" y="3993"/>
                  </a:lnTo>
                  <a:lnTo>
                    <a:pt x="12813" y="3598"/>
                  </a:lnTo>
                  <a:lnTo>
                    <a:pt x="12726" y="3554"/>
                  </a:lnTo>
                  <a:lnTo>
                    <a:pt x="8645" y="1755"/>
                  </a:lnTo>
                  <a:lnTo>
                    <a:pt x="6933" y="1097"/>
                  </a:lnTo>
                  <a:lnTo>
                    <a:pt x="6495" y="263"/>
                  </a:lnTo>
                  <a:lnTo>
                    <a:pt x="6451" y="219"/>
                  </a:lnTo>
                  <a:lnTo>
                    <a:pt x="6275" y="44"/>
                  </a:lnTo>
                  <a:lnTo>
                    <a:pt x="623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8" name="Google Shape;988;p47"/>
            <p:cNvSpPr/>
            <p:nvPr/>
          </p:nvSpPr>
          <p:spPr>
            <a:xfrm>
              <a:off x="1870475" y="3665425"/>
              <a:ext cx="650550" cy="557325"/>
            </a:xfrm>
            <a:custGeom>
              <a:avLst/>
              <a:gdLst/>
              <a:ahLst/>
              <a:cxnLst/>
              <a:rect l="l" t="t" r="r" b="b"/>
              <a:pathLst>
                <a:path w="26022" h="22293" extrusionOk="0">
                  <a:moveTo>
                    <a:pt x="10224" y="352"/>
                  </a:moveTo>
                  <a:lnTo>
                    <a:pt x="10795" y="571"/>
                  </a:lnTo>
                  <a:lnTo>
                    <a:pt x="12945" y="2239"/>
                  </a:lnTo>
                  <a:lnTo>
                    <a:pt x="14832" y="3511"/>
                  </a:lnTo>
                  <a:lnTo>
                    <a:pt x="16017" y="4828"/>
                  </a:lnTo>
                  <a:lnTo>
                    <a:pt x="17026" y="6495"/>
                  </a:lnTo>
                  <a:lnTo>
                    <a:pt x="17947" y="8294"/>
                  </a:lnTo>
                  <a:lnTo>
                    <a:pt x="18430" y="10927"/>
                  </a:lnTo>
                  <a:lnTo>
                    <a:pt x="18957" y="13692"/>
                  </a:lnTo>
                  <a:lnTo>
                    <a:pt x="18957" y="13735"/>
                  </a:lnTo>
                  <a:lnTo>
                    <a:pt x="19308" y="14130"/>
                  </a:lnTo>
                  <a:lnTo>
                    <a:pt x="19395" y="14174"/>
                  </a:lnTo>
                  <a:lnTo>
                    <a:pt x="20800" y="14525"/>
                  </a:lnTo>
                  <a:lnTo>
                    <a:pt x="20843" y="14525"/>
                  </a:lnTo>
                  <a:lnTo>
                    <a:pt x="21940" y="14569"/>
                  </a:lnTo>
                  <a:lnTo>
                    <a:pt x="25363" y="15227"/>
                  </a:lnTo>
                  <a:lnTo>
                    <a:pt x="25583" y="15359"/>
                  </a:lnTo>
                  <a:lnTo>
                    <a:pt x="25670" y="15578"/>
                  </a:lnTo>
                  <a:lnTo>
                    <a:pt x="25583" y="16324"/>
                  </a:lnTo>
                  <a:lnTo>
                    <a:pt x="25407" y="16632"/>
                  </a:lnTo>
                  <a:lnTo>
                    <a:pt x="24968" y="16851"/>
                  </a:lnTo>
                  <a:lnTo>
                    <a:pt x="23915" y="17026"/>
                  </a:lnTo>
                  <a:lnTo>
                    <a:pt x="23871" y="17026"/>
                  </a:lnTo>
                  <a:lnTo>
                    <a:pt x="19659" y="18650"/>
                  </a:lnTo>
                  <a:lnTo>
                    <a:pt x="19615" y="18694"/>
                  </a:lnTo>
                  <a:lnTo>
                    <a:pt x="19132" y="19001"/>
                  </a:lnTo>
                  <a:lnTo>
                    <a:pt x="17772" y="19659"/>
                  </a:lnTo>
                  <a:lnTo>
                    <a:pt x="13164" y="21371"/>
                  </a:lnTo>
                  <a:lnTo>
                    <a:pt x="11804" y="21941"/>
                  </a:lnTo>
                  <a:lnTo>
                    <a:pt x="11278" y="21809"/>
                  </a:lnTo>
                  <a:lnTo>
                    <a:pt x="10093" y="21371"/>
                  </a:lnTo>
                  <a:lnTo>
                    <a:pt x="8074" y="20493"/>
                  </a:lnTo>
                  <a:lnTo>
                    <a:pt x="5661" y="19396"/>
                  </a:lnTo>
                  <a:lnTo>
                    <a:pt x="878" y="17377"/>
                  </a:lnTo>
                  <a:lnTo>
                    <a:pt x="483" y="16544"/>
                  </a:lnTo>
                  <a:lnTo>
                    <a:pt x="395" y="16193"/>
                  </a:lnTo>
                  <a:lnTo>
                    <a:pt x="351" y="15842"/>
                  </a:lnTo>
                  <a:lnTo>
                    <a:pt x="351" y="15491"/>
                  </a:lnTo>
                  <a:lnTo>
                    <a:pt x="395" y="15140"/>
                  </a:lnTo>
                  <a:lnTo>
                    <a:pt x="439" y="14789"/>
                  </a:lnTo>
                  <a:lnTo>
                    <a:pt x="571" y="14481"/>
                  </a:lnTo>
                  <a:lnTo>
                    <a:pt x="834" y="13779"/>
                  </a:lnTo>
                  <a:lnTo>
                    <a:pt x="1141" y="13121"/>
                  </a:lnTo>
                  <a:lnTo>
                    <a:pt x="1580" y="12463"/>
                  </a:lnTo>
                  <a:lnTo>
                    <a:pt x="2458" y="11190"/>
                  </a:lnTo>
                  <a:lnTo>
                    <a:pt x="3116" y="10269"/>
                  </a:lnTo>
                  <a:lnTo>
                    <a:pt x="3379" y="9830"/>
                  </a:lnTo>
                  <a:lnTo>
                    <a:pt x="3642" y="9435"/>
                  </a:lnTo>
                  <a:lnTo>
                    <a:pt x="4915" y="6890"/>
                  </a:lnTo>
                  <a:lnTo>
                    <a:pt x="4915" y="6846"/>
                  </a:lnTo>
                  <a:lnTo>
                    <a:pt x="5617" y="4345"/>
                  </a:lnTo>
                  <a:lnTo>
                    <a:pt x="6144" y="2327"/>
                  </a:lnTo>
                  <a:lnTo>
                    <a:pt x="6889" y="1493"/>
                  </a:lnTo>
                  <a:lnTo>
                    <a:pt x="8381" y="966"/>
                  </a:lnTo>
                  <a:lnTo>
                    <a:pt x="8469" y="878"/>
                  </a:lnTo>
                  <a:lnTo>
                    <a:pt x="8908" y="352"/>
                  </a:lnTo>
                  <a:close/>
                  <a:moveTo>
                    <a:pt x="8776" y="1"/>
                  </a:moveTo>
                  <a:lnTo>
                    <a:pt x="8732" y="45"/>
                  </a:lnTo>
                  <a:lnTo>
                    <a:pt x="8206" y="615"/>
                  </a:lnTo>
                  <a:lnTo>
                    <a:pt x="6758" y="1186"/>
                  </a:lnTo>
                  <a:lnTo>
                    <a:pt x="6670" y="1230"/>
                  </a:lnTo>
                  <a:lnTo>
                    <a:pt x="5836" y="2107"/>
                  </a:lnTo>
                  <a:lnTo>
                    <a:pt x="5792" y="2195"/>
                  </a:lnTo>
                  <a:lnTo>
                    <a:pt x="5310" y="4257"/>
                  </a:lnTo>
                  <a:lnTo>
                    <a:pt x="4608" y="6715"/>
                  </a:lnTo>
                  <a:lnTo>
                    <a:pt x="3335" y="9260"/>
                  </a:lnTo>
                  <a:lnTo>
                    <a:pt x="3072" y="9655"/>
                  </a:lnTo>
                  <a:lnTo>
                    <a:pt x="2809" y="10093"/>
                  </a:lnTo>
                  <a:lnTo>
                    <a:pt x="2194" y="10971"/>
                  </a:lnTo>
                  <a:lnTo>
                    <a:pt x="1712" y="11629"/>
                  </a:lnTo>
                  <a:lnTo>
                    <a:pt x="1229" y="12287"/>
                  </a:lnTo>
                  <a:lnTo>
                    <a:pt x="834" y="12989"/>
                  </a:lnTo>
                  <a:lnTo>
                    <a:pt x="483" y="13692"/>
                  </a:lnTo>
                  <a:lnTo>
                    <a:pt x="176" y="14437"/>
                  </a:lnTo>
                  <a:lnTo>
                    <a:pt x="88" y="14789"/>
                  </a:lnTo>
                  <a:lnTo>
                    <a:pt x="44" y="15140"/>
                  </a:lnTo>
                  <a:lnTo>
                    <a:pt x="0" y="15534"/>
                  </a:lnTo>
                  <a:lnTo>
                    <a:pt x="0" y="15886"/>
                  </a:lnTo>
                  <a:lnTo>
                    <a:pt x="88" y="16280"/>
                  </a:lnTo>
                  <a:lnTo>
                    <a:pt x="176" y="16675"/>
                  </a:lnTo>
                  <a:lnTo>
                    <a:pt x="615" y="17597"/>
                  </a:lnTo>
                  <a:lnTo>
                    <a:pt x="702" y="17685"/>
                  </a:lnTo>
                  <a:lnTo>
                    <a:pt x="5529" y="19747"/>
                  </a:lnTo>
                  <a:lnTo>
                    <a:pt x="7899" y="20800"/>
                  </a:lnTo>
                  <a:lnTo>
                    <a:pt x="9961" y="21678"/>
                  </a:lnTo>
                  <a:lnTo>
                    <a:pt x="11190" y="22160"/>
                  </a:lnTo>
                  <a:lnTo>
                    <a:pt x="11804" y="22292"/>
                  </a:lnTo>
                  <a:lnTo>
                    <a:pt x="11892" y="22248"/>
                  </a:lnTo>
                  <a:lnTo>
                    <a:pt x="13296" y="21678"/>
                  </a:lnTo>
                  <a:lnTo>
                    <a:pt x="17903" y="19966"/>
                  </a:lnTo>
                  <a:lnTo>
                    <a:pt x="19308" y="19352"/>
                  </a:lnTo>
                  <a:lnTo>
                    <a:pt x="19308" y="19308"/>
                  </a:lnTo>
                  <a:lnTo>
                    <a:pt x="19834" y="19001"/>
                  </a:lnTo>
                  <a:lnTo>
                    <a:pt x="23959" y="17377"/>
                  </a:lnTo>
                  <a:lnTo>
                    <a:pt x="25056" y="17202"/>
                  </a:lnTo>
                  <a:lnTo>
                    <a:pt x="25100" y="17202"/>
                  </a:lnTo>
                  <a:lnTo>
                    <a:pt x="25626" y="16895"/>
                  </a:lnTo>
                  <a:lnTo>
                    <a:pt x="25670" y="16851"/>
                  </a:lnTo>
                  <a:lnTo>
                    <a:pt x="25890" y="16500"/>
                  </a:lnTo>
                  <a:lnTo>
                    <a:pt x="25934" y="16412"/>
                  </a:lnTo>
                  <a:lnTo>
                    <a:pt x="26021" y="15578"/>
                  </a:lnTo>
                  <a:lnTo>
                    <a:pt x="26021" y="15491"/>
                  </a:lnTo>
                  <a:lnTo>
                    <a:pt x="25846" y="15183"/>
                  </a:lnTo>
                  <a:lnTo>
                    <a:pt x="25802" y="15096"/>
                  </a:lnTo>
                  <a:lnTo>
                    <a:pt x="25539" y="14920"/>
                  </a:lnTo>
                  <a:lnTo>
                    <a:pt x="25451" y="14876"/>
                  </a:lnTo>
                  <a:lnTo>
                    <a:pt x="21984" y="14218"/>
                  </a:lnTo>
                  <a:lnTo>
                    <a:pt x="20843" y="14174"/>
                  </a:lnTo>
                  <a:lnTo>
                    <a:pt x="19527" y="13867"/>
                  </a:lnTo>
                  <a:lnTo>
                    <a:pt x="19264" y="13560"/>
                  </a:lnTo>
                  <a:lnTo>
                    <a:pt x="18781" y="10839"/>
                  </a:lnTo>
                  <a:lnTo>
                    <a:pt x="18298" y="8206"/>
                  </a:lnTo>
                  <a:lnTo>
                    <a:pt x="18255" y="8163"/>
                  </a:lnTo>
                  <a:lnTo>
                    <a:pt x="17333" y="6320"/>
                  </a:lnTo>
                  <a:lnTo>
                    <a:pt x="16324" y="4652"/>
                  </a:lnTo>
                  <a:lnTo>
                    <a:pt x="16280" y="4608"/>
                  </a:lnTo>
                  <a:lnTo>
                    <a:pt x="15051" y="3292"/>
                  </a:lnTo>
                  <a:lnTo>
                    <a:pt x="15051" y="3248"/>
                  </a:lnTo>
                  <a:lnTo>
                    <a:pt x="13164" y="1932"/>
                  </a:lnTo>
                  <a:lnTo>
                    <a:pt x="11014" y="264"/>
                  </a:lnTo>
                  <a:lnTo>
                    <a:pt x="10970" y="264"/>
                  </a:lnTo>
                  <a:lnTo>
                    <a:pt x="1035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9" name="Google Shape;989;p47"/>
            <p:cNvSpPr/>
            <p:nvPr/>
          </p:nvSpPr>
          <p:spPr>
            <a:xfrm>
              <a:off x="1686175" y="3501975"/>
              <a:ext cx="889700" cy="781100"/>
            </a:xfrm>
            <a:custGeom>
              <a:avLst/>
              <a:gdLst/>
              <a:ahLst/>
              <a:cxnLst/>
              <a:rect l="l" t="t" r="r" b="b"/>
              <a:pathLst>
                <a:path w="35588" h="31244" extrusionOk="0">
                  <a:moveTo>
                    <a:pt x="16807" y="352"/>
                  </a:moveTo>
                  <a:lnTo>
                    <a:pt x="17070" y="615"/>
                  </a:lnTo>
                  <a:lnTo>
                    <a:pt x="17509" y="1405"/>
                  </a:lnTo>
                  <a:lnTo>
                    <a:pt x="18430" y="3423"/>
                  </a:lnTo>
                  <a:lnTo>
                    <a:pt x="18474" y="3511"/>
                  </a:lnTo>
                  <a:lnTo>
                    <a:pt x="19878" y="4345"/>
                  </a:lnTo>
                  <a:lnTo>
                    <a:pt x="21765" y="5968"/>
                  </a:lnTo>
                  <a:lnTo>
                    <a:pt x="23784" y="7768"/>
                  </a:lnTo>
                  <a:lnTo>
                    <a:pt x="25627" y="10093"/>
                  </a:lnTo>
                  <a:lnTo>
                    <a:pt x="27689" y="13428"/>
                  </a:lnTo>
                  <a:lnTo>
                    <a:pt x="28128" y="15490"/>
                  </a:lnTo>
                  <a:lnTo>
                    <a:pt x="28567" y="18299"/>
                  </a:lnTo>
                  <a:lnTo>
                    <a:pt x="28918" y="19703"/>
                  </a:lnTo>
                  <a:lnTo>
                    <a:pt x="28961" y="19835"/>
                  </a:lnTo>
                  <a:lnTo>
                    <a:pt x="29488" y="20273"/>
                  </a:lnTo>
                  <a:lnTo>
                    <a:pt x="29576" y="20317"/>
                  </a:lnTo>
                  <a:lnTo>
                    <a:pt x="30761" y="20537"/>
                  </a:lnTo>
                  <a:lnTo>
                    <a:pt x="32955" y="20888"/>
                  </a:lnTo>
                  <a:lnTo>
                    <a:pt x="35236" y="21809"/>
                  </a:lnTo>
                  <a:lnTo>
                    <a:pt x="35192" y="21897"/>
                  </a:lnTo>
                  <a:lnTo>
                    <a:pt x="34841" y="22467"/>
                  </a:lnTo>
                  <a:lnTo>
                    <a:pt x="34841" y="22511"/>
                  </a:lnTo>
                  <a:lnTo>
                    <a:pt x="34271" y="24003"/>
                  </a:lnTo>
                  <a:lnTo>
                    <a:pt x="33876" y="24661"/>
                  </a:lnTo>
                  <a:lnTo>
                    <a:pt x="33350" y="25012"/>
                  </a:lnTo>
                  <a:lnTo>
                    <a:pt x="31024" y="25276"/>
                  </a:lnTo>
                  <a:lnTo>
                    <a:pt x="30980" y="25320"/>
                  </a:lnTo>
                  <a:lnTo>
                    <a:pt x="28172" y="26329"/>
                  </a:lnTo>
                  <a:lnTo>
                    <a:pt x="28128" y="26373"/>
                  </a:lnTo>
                  <a:lnTo>
                    <a:pt x="26636" y="27514"/>
                  </a:lnTo>
                  <a:lnTo>
                    <a:pt x="24222" y="28655"/>
                  </a:lnTo>
                  <a:lnTo>
                    <a:pt x="21941" y="29532"/>
                  </a:lnTo>
                  <a:lnTo>
                    <a:pt x="20361" y="30190"/>
                  </a:lnTo>
                  <a:lnTo>
                    <a:pt x="19220" y="30673"/>
                  </a:lnTo>
                  <a:lnTo>
                    <a:pt x="18825" y="30805"/>
                  </a:lnTo>
                  <a:lnTo>
                    <a:pt x="18474" y="30849"/>
                  </a:lnTo>
                  <a:lnTo>
                    <a:pt x="18123" y="30849"/>
                  </a:lnTo>
                  <a:lnTo>
                    <a:pt x="17816" y="30761"/>
                  </a:lnTo>
                  <a:lnTo>
                    <a:pt x="17421" y="30585"/>
                  </a:lnTo>
                  <a:lnTo>
                    <a:pt x="16894" y="30366"/>
                  </a:lnTo>
                  <a:lnTo>
                    <a:pt x="16104" y="30015"/>
                  </a:lnTo>
                  <a:lnTo>
                    <a:pt x="15095" y="29620"/>
                  </a:lnTo>
                  <a:lnTo>
                    <a:pt x="13779" y="29093"/>
                  </a:lnTo>
                  <a:lnTo>
                    <a:pt x="12067" y="28523"/>
                  </a:lnTo>
                  <a:lnTo>
                    <a:pt x="9303" y="27909"/>
                  </a:lnTo>
                  <a:lnTo>
                    <a:pt x="9259" y="27909"/>
                  </a:lnTo>
                  <a:lnTo>
                    <a:pt x="7592" y="28304"/>
                  </a:lnTo>
                  <a:lnTo>
                    <a:pt x="5749" y="28128"/>
                  </a:lnTo>
                  <a:lnTo>
                    <a:pt x="5705" y="28128"/>
                  </a:lnTo>
                  <a:lnTo>
                    <a:pt x="4476" y="28304"/>
                  </a:lnTo>
                  <a:lnTo>
                    <a:pt x="4432" y="28304"/>
                  </a:lnTo>
                  <a:lnTo>
                    <a:pt x="966" y="29488"/>
                  </a:lnTo>
                  <a:lnTo>
                    <a:pt x="746" y="29357"/>
                  </a:lnTo>
                  <a:lnTo>
                    <a:pt x="351" y="28567"/>
                  </a:lnTo>
                  <a:lnTo>
                    <a:pt x="395" y="27952"/>
                  </a:lnTo>
                  <a:lnTo>
                    <a:pt x="615" y="26855"/>
                  </a:lnTo>
                  <a:lnTo>
                    <a:pt x="1404" y="25539"/>
                  </a:lnTo>
                  <a:lnTo>
                    <a:pt x="2150" y="24793"/>
                  </a:lnTo>
                  <a:lnTo>
                    <a:pt x="4037" y="24179"/>
                  </a:lnTo>
                  <a:lnTo>
                    <a:pt x="5529" y="24925"/>
                  </a:lnTo>
                  <a:lnTo>
                    <a:pt x="5661" y="24925"/>
                  </a:lnTo>
                  <a:lnTo>
                    <a:pt x="6144" y="24749"/>
                  </a:lnTo>
                  <a:lnTo>
                    <a:pt x="6187" y="24749"/>
                  </a:lnTo>
                  <a:lnTo>
                    <a:pt x="6582" y="24486"/>
                  </a:lnTo>
                  <a:lnTo>
                    <a:pt x="6626" y="24442"/>
                  </a:lnTo>
                  <a:lnTo>
                    <a:pt x="6846" y="24003"/>
                  </a:lnTo>
                  <a:lnTo>
                    <a:pt x="6890" y="23915"/>
                  </a:lnTo>
                  <a:lnTo>
                    <a:pt x="6846" y="23038"/>
                  </a:lnTo>
                  <a:lnTo>
                    <a:pt x="6846" y="22994"/>
                  </a:lnTo>
                  <a:lnTo>
                    <a:pt x="6714" y="22292"/>
                  </a:lnTo>
                  <a:lnTo>
                    <a:pt x="6846" y="21458"/>
                  </a:lnTo>
                  <a:lnTo>
                    <a:pt x="7855" y="19089"/>
                  </a:lnTo>
                  <a:lnTo>
                    <a:pt x="10268" y="15578"/>
                  </a:lnTo>
                  <a:lnTo>
                    <a:pt x="11278" y="13691"/>
                  </a:lnTo>
                  <a:lnTo>
                    <a:pt x="11278" y="13604"/>
                  </a:lnTo>
                  <a:lnTo>
                    <a:pt x="11278" y="12770"/>
                  </a:lnTo>
                  <a:lnTo>
                    <a:pt x="12155" y="8952"/>
                  </a:lnTo>
                  <a:lnTo>
                    <a:pt x="12375" y="8470"/>
                  </a:lnTo>
                  <a:lnTo>
                    <a:pt x="13252" y="7504"/>
                  </a:lnTo>
                  <a:lnTo>
                    <a:pt x="14569" y="6671"/>
                  </a:lnTo>
                  <a:lnTo>
                    <a:pt x="15446" y="6276"/>
                  </a:lnTo>
                  <a:lnTo>
                    <a:pt x="15490" y="6232"/>
                  </a:lnTo>
                  <a:lnTo>
                    <a:pt x="15534" y="6144"/>
                  </a:lnTo>
                  <a:lnTo>
                    <a:pt x="15622" y="5837"/>
                  </a:lnTo>
                  <a:lnTo>
                    <a:pt x="15622" y="5793"/>
                  </a:lnTo>
                  <a:lnTo>
                    <a:pt x="15446" y="3555"/>
                  </a:lnTo>
                  <a:lnTo>
                    <a:pt x="15534" y="1844"/>
                  </a:lnTo>
                  <a:lnTo>
                    <a:pt x="15841" y="966"/>
                  </a:lnTo>
                  <a:lnTo>
                    <a:pt x="16455" y="396"/>
                  </a:lnTo>
                  <a:lnTo>
                    <a:pt x="16807" y="352"/>
                  </a:lnTo>
                  <a:close/>
                  <a:moveTo>
                    <a:pt x="16850" y="1"/>
                  </a:moveTo>
                  <a:lnTo>
                    <a:pt x="16368" y="45"/>
                  </a:lnTo>
                  <a:lnTo>
                    <a:pt x="16280" y="88"/>
                  </a:lnTo>
                  <a:lnTo>
                    <a:pt x="15578" y="703"/>
                  </a:lnTo>
                  <a:lnTo>
                    <a:pt x="15534" y="791"/>
                  </a:lnTo>
                  <a:lnTo>
                    <a:pt x="15183" y="1756"/>
                  </a:lnTo>
                  <a:lnTo>
                    <a:pt x="15183" y="1800"/>
                  </a:lnTo>
                  <a:lnTo>
                    <a:pt x="15095" y="3555"/>
                  </a:lnTo>
                  <a:lnTo>
                    <a:pt x="15271" y="5793"/>
                  </a:lnTo>
                  <a:lnTo>
                    <a:pt x="15227" y="6012"/>
                  </a:lnTo>
                  <a:lnTo>
                    <a:pt x="14437" y="6319"/>
                  </a:lnTo>
                  <a:lnTo>
                    <a:pt x="14393" y="6363"/>
                  </a:lnTo>
                  <a:lnTo>
                    <a:pt x="13033" y="7241"/>
                  </a:lnTo>
                  <a:lnTo>
                    <a:pt x="12989" y="7241"/>
                  </a:lnTo>
                  <a:lnTo>
                    <a:pt x="12111" y="8250"/>
                  </a:lnTo>
                  <a:lnTo>
                    <a:pt x="12067" y="8294"/>
                  </a:lnTo>
                  <a:lnTo>
                    <a:pt x="11848" y="8821"/>
                  </a:lnTo>
                  <a:lnTo>
                    <a:pt x="11804" y="8865"/>
                  </a:lnTo>
                  <a:lnTo>
                    <a:pt x="10970" y="12726"/>
                  </a:lnTo>
                  <a:lnTo>
                    <a:pt x="10927" y="12770"/>
                  </a:lnTo>
                  <a:lnTo>
                    <a:pt x="10927" y="13560"/>
                  </a:lnTo>
                  <a:lnTo>
                    <a:pt x="9961" y="15403"/>
                  </a:lnTo>
                  <a:lnTo>
                    <a:pt x="7548" y="18913"/>
                  </a:lnTo>
                  <a:lnTo>
                    <a:pt x="7548" y="18957"/>
                  </a:lnTo>
                  <a:lnTo>
                    <a:pt x="6538" y="21370"/>
                  </a:lnTo>
                  <a:lnTo>
                    <a:pt x="6495" y="21370"/>
                  </a:lnTo>
                  <a:lnTo>
                    <a:pt x="6363" y="22248"/>
                  </a:lnTo>
                  <a:lnTo>
                    <a:pt x="6363" y="22336"/>
                  </a:lnTo>
                  <a:lnTo>
                    <a:pt x="6495" y="23082"/>
                  </a:lnTo>
                  <a:lnTo>
                    <a:pt x="6538" y="23872"/>
                  </a:lnTo>
                  <a:lnTo>
                    <a:pt x="6319" y="24223"/>
                  </a:lnTo>
                  <a:lnTo>
                    <a:pt x="6012" y="24442"/>
                  </a:lnTo>
                  <a:lnTo>
                    <a:pt x="5617" y="24574"/>
                  </a:lnTo>
                  <a:lnTo>
                    <a:pt x="4125" y="23872"/>
                  </a:lnTo>
                  <a:lnTo>
                    <a:pt x="3993" y="23828"/>
                  </a:lnTo>
                  <a:lnTo>
                    <a:pt x="1975" y="24486"/>
                  </a:lnTo>
                  <a:lnTo>
                    <a:pt x="1931" y="24530"/>
                  </a:lnTo>
                  <a:lnTo>
                    <a:pt x="1141" y="25276"/>
                  </a:lnTo>
                  <a:lnTo>
                    <a:pt x="1141" y="25320"/>
                  </a:lnTo>
                  <a:lnTo>
                    <a:pt x="307" y="26680"/>
                  </a:lnTo>
                  <a:lnTo>
                    <a:pt x="307" y="26768"/>
                  </a:lnTo>
                  <a:lnTo>
                    <a:pt x="44" y="27865"/>
                  </a:lnTo>
                  <a:lnTo>
                    <a:pt x="44" y="27909"/>
                  </a:lnTo>
                  <a:lnTo>
                    <a:pt x="0" y="28611"/>
                  </a:lnTo>
                  <a:lnTo>
                    <a:pt x="44" y="28698"/>
                  </a:lnTo>
                  <a:lnTo>
                    <a:pt x="483" y="29576"/>
                  </a:lnTo>
                  <a:lnTo>
                    <a:pt x="527" y="29664"/>
                  </a:lnTo>
                  <a:lnTo>
                    <a:pt x="834" y="29839"/>
                  </a:lnTo>
                  <a:lnTo>
                    <a:pt x="1010" y="29839"/>
                  </a:lnTo>
                  <a:lnTo>
                    <a:pt x="4564" y="28655"/>
                  </a:lnTo>
                  <a:lnTo>
                    <a:pt x="5705" y="28479"/>
                  </a:lnTo>
                  <a:lnTo>
                    <a:pt x="7592" y="28655"/>
                  </a:lnTo>
                  <a:lnTo>
                    <a:pt x="7636" y="28655"/>
                  </a:lnTo>
                  <a:lnTo>
                    <a:pt x="9303" y="28260"/>
                  </a:lnTo>
                  <a:lnTo>
                    <a:pt x="11980" y="28874"/>
                  </a:lnTo>
                  <a:lnTo>
                    <a:pt x="13647" y="29444"/>
                  </a:lnTo>
                  <a:lnTo>
                    <a:pt x="14964" y="29927"/>
                  </a:lnTo>
                  <a:lnTo>
                    <a:pt x="15973" y="30366"/>
                  </a:lnTo>
                  <a:lnTo>
                    <a:pt x="16763" y="30717"/>
                  </a:lnTo>
                  <a:lnTo>
                    <a:pt x="17684" y="31068"/>
                  </a:lnTo>
                  <a:lnTo>
                    <a:pt x="18079" y="31200"/>
                  </a:lnTo>
                  <a:lnTo>
                    <a:pt x="18386" y="31243"/>
                  </a:lnTo>
                  <a:lnTo>
                    <a:pt x="18781" y="31200"/>
                  </a:lnTo>
                  <a:lnTo>
                    <a:pt x="19220" y="31068"/>
                  </a:lnTo>
                  <a:lnTo>
                    <a:pt x="19790" y="30849"/>
                  </a:lnTo>
                  <a:lnTo>
                    <a:pt x="20493" y="30541"/>
                  </a:lnTo>
                  <a:lnTo>
                    <a:pt x="22072" y="29883"/>
                  </a:lnTo>
                  <a:lnTo>
                    <a:pt x="24354" y="28962"/>
                  </a:lnTo>
                  <a:lnTo>
                    <a:pt x="26811" y="27821"/>
                  </a:lnTo>
                  <a:lnTo>
                    <a:pt x="26855" y="27821"/>
                  </a:lnTo>
                  <a:lnTo>
                    <a:pt x="28347" y="26636"/>
                  </a:lnTo>
                  <a:lnTo>
                    <a:pt x="31068" y="25627"/>
                  </a:lnTo>
                  <a:lnTo>
                    <a:pt x="33437" y="25364"/>
                  </a:lnTo>
                  <a:lnTo>
                    <a:pt x="33525" y="25320"/>
                  </a:lnTo>
                  <a:lnTo>
                    <a:pt x="34095" y="24925"/>
                  </a:lnTo>
                  <a:lnTo>
                    <a:pt x="34139" y="24881"/>
                  </a:lnTo>
                  <a:lnTo>
                    <a:pt x="34578" y="24179"/>
                  </a:lnTo>
                  <a:lnTo>
                    <a:pt x="34622" y="24135"/>
                  </a:lnTo>
                  <a:lnTo>
                    <a:pt x="35149" y="22643"/>
                  </a:lnTo>
                  <a:lnTo>
                    <a:pt x="35500" y="22072"/>
                  </a:lnTo>
                  <a:lnTo>
                    <a:pt x="35500" y="22029"/>
                  </a:lnTo>
                  <a:lnTo>
                    <a:pt x="35587" y="21765"/>
                  </a:lnTo>
                  <a:lnTo>
                    <a:pt x="35587" y="21634"/>
                  </a:lnTo>
                  <a:lnTo>
                    <a:pt x="35500" y="21546"/>
                  </a:lnTo>
                  <a:lnTo>
                    <a:pt x="33086" y="20581"/>
                  </a:lnTo>
                  <a:lnTo>
                    <a:pt x="33042" y="20581"/>
                  </a:lnTo>
                  <a:lnTo>
                    <a:pt x="30848" y="20186"/>
                  </a:lnTo>
                  <a:lnTo>
                    <a:pt x="29664" y="19966"/>
                  </a:lnTo>
                  <a:lnTo>
                    <a:pt x="29225" y="19571"/>
                  </a:lnTo>
                  <a:lnTo>
                    <a:pt x="28918" y="18211"/>
                  </a:lnTo>
                  <a:lnTo>
                    <a:pt x="28479" y="15403"/>
                  </a:lnTo>
                  <a:lnTo>
                    <a:pt x="28040" y="13296"/>
                  </a:lnTo>
                  <a:lnTo>
                    <a:pt x="28040" y="13253"/>
                  </a:lnTo>
                  <a:lnTo>
                    <a:pt x="25934" y="9918"/>
                  </a:lnTo>
                  <a:lnTo>
                    <a:pt x="25934" y="9874"/>
                  </a:lnTo>
                  <a:lnTo>
                    <a:pt x="24047" y="7548"/>
                  </a:lnTo>
                  <a:lnTo>
                    <a:pt x="21984" y="5705"/>
                  </a:lnTo>
                  <a:lnTo>
                    <a:pt x="20098" y="4082"/>
                  </a:lnTo>
                  <a:lnTo>
                    <a:pt x="20054" y="4038"/>
                  </a:lnTo>
                  <a:lnTo>
                    <a:pt x="18737" y="3248"/>
                  </a:lnTo>
                  <a:lnTo>
                    <a:pt x="17816" y="1229"/>
                  </a:lnTo>
                  <a:lnTo>
                    <a:pt x="17377" y="439"/>
                  </a:lnTo>
                  <a:lnTo>
                    <a:pt x="17333" y="396"/>
                  </a:lnTo>
                  <a:lnTo>
                    <a:pt x="16982" y="45"/>
                  </a:lnTo>
                  <a:lnTo>
                    <a:pt x="1693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0" name="Google Shape;990;p47"/>
            <p:cNvSpPr/>
            <p:nvPr/>
          </p:nvSpPr>
          <p:spPr>
            <a:xfrm>
              <a:off x="2461750" y="3614975"/>
              <a:ext cx="388375" cy="286350"/>
            </a:xfrm>
            <a:custGeom>
              <a:avLst/>
              <a:gdLst/>
              <a:ahLst/>
              <a:cxnLst/>
              <a:rect l="l" t="t" r="r" b="b"/>
              <a:pathLst>
                <a:path w="15535" h="11454" extrusionOk="0">
                  <a:moveTo>
                    <a:pt x="2546" y="351"/>
                  </a:moveTo>
                  <a:lnTo>
                    <a:pt x="5135" y="527"/>
                  </a:lnTo>
                  <a:lnTo>
                    <a:pt x="7504" y="1010"/>
                  </a:lnTo>
                  <a:lnTo>
                    <a:pt x="9786" y="1273"/>
                  </a:lnTo>
                  <a:lnTo>
                    <a:pt x="9830" y="1273"/>
                  </a:lnTo>
                  <a:lnTo>
                    <a:pt x="11761" y="966"/>
                  </a:lnTo>
                  <a:lnTo>
                    <a:pt x="12814" y="1141"/>
                  </a:lnTo>
                  <a:lnTo>
                    <a:pt x="14130" y="1756"/>
                  </a:lnTo>
                  <a:lnTo>
                    <a:pt x="14569" y="2194"/>
                  </a:lnTo>
                  <a:lnTo>
                    <a:pt x="15140" y="3906"/>
                  </a:lnTo>
                  <a:lnTo>
                    <a:pt x="15183" y="4345"/>
                  </a:lnTo>
                  <a:lnTo>
                    <a:pt x="14481" y="5485"/>
                  </a:lnTo>
                  <a:lnTo>
                    <a:pt x="12858" y="7504"/>
                  </a:lnTo>
                  <a:lnTo>
                    <a:pt x="11936" y="8908"/>
                  </a:lnTo>
                  <a:lnTo>
                    <a:pt x="10357" y="9961"/>
                  </a:lnTo>
                  <a:lnTo>
                    <a:pt x="7855" y="10970"/>
                  </a:lnTo>
                  <a:lnTo>
                    <a:pt x="6758" y="11102"/>
                  </a:lnTo>
                  <a:lnTo>
                    <a:pt x="5925" y="11014"/>
                  </a:lnTo>
                  <a:lnTo>
                    <a:pt x="4521" y="10268"/>
                  </a:lnTo>
                  <a:lnTo>
                    <a:pt x="3072" y="9259"/>
                  </a:lnTo>
                  <a:lnTo>
                    <a:pt x="2721" y="8820"/>
                  </a:lnTo>
                  <a:lnTo>
                    <a:pt x="2327" y="6758"/>
                  </a:lnTo>
                  <a:lnTo>
                    <a:pt x="2283" y="6714"/>
                  </a:lnTo>
                  <a:lnTo>
                    <a:pt x="527" y="4081"/>
                  </a:lnTo>
                  <a:lnTo>
                    <a:pt x="352" y="3160"/>
                  </a:lnTo>
                  <a:lnTo>
                    <a:pt x="835" y="2063"/>
                  </a:lnTo>
                  <a:lnTo>
                    <a:pt x="1581" y="878"/>
                  </a:lnTo>
                  <a:lnTo>
                    <a:pt x="2019" y="527"/>
                  </a:lnTo>
                  <a:lnTo>
                    <a:pt x="2546" y="351"/>
                  </a:lnTo>
                  <a:close/>
                  <a:moveTo>
                    <a:pt x="2458" y="0"/>
                  </a:moveTo>
                  <a:lnTo>
                    <a:pt x="1888" y="220"/>
                  </a:lnTo>
                  <a:lnTo>
                    <a:pt x="1844" y="220"/>
                  </a:lnTo>
                  <a:lnTo>
                    <a:pt x="1317" y="615"/>
                  </a:lnTo>
                  <a:lnTo>
                    <a:pt x="1273" y="659"/>
                  </a:lnTo>
                  <a:lnTo>
                    <a:pt x="527" y="1887"/>
                  </a:lnTo>
                  <a:lnTo>
                    <a:pt x="1" y="3072"/>
                  </a:lnTo>
                  <a:lnTo>
                    <a:pt x="1" y="3160"/>
                  </a:lnTo>
                  <a:lnTo>
                    <a:pt x="176" y="4169"/>
                  </a:lnTo>
                  <a:lnTo>
                    <a:pt x="220" y="4213"/>
                  </a:lnTo>
                  <a:lnTo>
                    <a:pt x="1975" y="6846"/>
                  </a:lnTo>
                  <a:lnTo>
                    <a:pt x="2414" y="8952"/>
                  </a:lnTo>
                  <a:lnTo>
                    <a:pt x="2458" y="8996"/>
                  </a:lnTo>
                  <a:lnTo>
                    <a:pt x="2809" y="9479"/>
                  </a:lnTo>
                  <a:lnTo>
                    <a:pt x="2853" y="9522"/>
                  </a:lnTo>
                  <a:lnTo>
                    <a:pt x="4345" y="10576"/>
                  </a:lnTo>
                  <a:lnTo>
                    <a:pt x="5793" y="11365"/>
                  </a:lnTo>
                  <a:lnTo>
                    <a:pt x="5881" y="11365"/>
                  </a:lnTo>
                  <a:lnTo>
                    <a:pt x="6758" y="11453"/>
                  </a:lnTo>
                  <a:lnTo>
                    <a:pt x="7943" y="11321"/>
                  </a:lnTo>
                  <a:lnTo>
                    <a:pt x="7987" y="11321"/>
                  </a:lnTo>
                  <a:lnTo>
                    <a:pt x="10488" y="10312"/>
                  </a:lnTo>
                  <a:lnTo>
                    <a:pt x="10532" y="10268"/>
                  </a:lnTo>
                  <a:lnTo>
                    <a:pt x="12156" y="9215"/>
                  </a:lnTo>
                  <a:lnTo>
                    <a:pt x="12200" y="9127"/>
                  </a:lnTo>
                  <a:lnTo>
                    <a:pt x="13165" y="7679"/>
                  </a:lnTo>
                  <a:lnTo>
                    <a:pt x="14789" y="5705"/>
                  </a:lnTo>
                  <a:lnTo>
                    <a:pt x="14789" y="5661"/>
                  </a:lnTo>
                  <a:lnTo>
                    <a:pt x="15491" y="4476"/>
                  </a:lnTo>
                  <a:lnTo>
                    <a:pt x="15535" y="4388"/>
                  </a:lnTo>
                  <a:lnTo>
                    <a:pt x="15491" y="3862"/>
                  </a:lnTo>
                  <a:lnTo>
                    <a:pt x="15491" y="3818"/>
                  </a:lnTo>
                  <a:lnTo>
                    <a:pt x="14876" y="2019"/>
                  </a:lnTo>
                  <a:lnTo>
                    <a:pt x="14832" y="1975"/>
                  </a:lnTo>
                  <a:lnTo>
                    <a:pt x="14394" y="1492"/>
                  </a:lnTo>
                  <a:lnTo>
                    <a:pt x="14306" y="1448"/>
                  </a:lnTo>
                  <a:lnTo>
                    <a:pt x="12946" y="790"/>
                  </a:lnTo>
                  <a:lnTo>
                    <a:pt x="12902" y="790"/>
                  </a:lnTo>
                  <a:lnTo>
                    <a:pt x="11805" y="615"/>
                  </a:lnTo>
                  <a:lnTo>
                    <a:pt x="11761" y="615"/>
                  </a:lnTo>
                  <a:lnTo>
                    <a:pt x="9830" y="922"/>
                  </a:lnTo>
                  <a:lnTo>
                    <a:pt x="7548" y="659"/>
                  </a:lnTo>
                  <a:lnTo>
                    <a:pt x="5179" y="176"/>
                  </a:lnTo>
                  <a:lnTo>
                    <a:pt x="254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1" name="Google Shape;991;p47"/>
            <p:cNvSpPr/>
            <p:nvPr/>
          </p:nvSpPr>
          <p:spPr>
            <a:xfrm>
              <a:off x="2519900" y="1399025"/>
              <a:ext cx="942350" cy="1523750"/>
            </a:xfrm>
            <a:custGeom>
              <a:avLst/>
              <a:gdLst/>
              <a:ahLst/>
              <a:cxnLst/>
              <a:rect l="l" t="t" r="r" b="b"/>
              <a:pathLst>
                <a:path w="37694" h="60950" extrusionOk="0">
                  <a:moveTo>
                    <a:pt x="36026" y="0"/>
                  </a:moveTo>
                  <a:lnTo>
                    <a:pt x="35983" y="44"/>
                  </a:lnTo>
                  <a:lnTo>
                    <a:pt x="35939" y="88"/>
                  </a:lnTo>
                  <a:lnTo>
                    <a:pt x="35895" y="132"/>
                  </a:lnTo>
                  <a:lnTo>
                    <a:pt x="35895" y="220"/>
                  </a:lnTo>
                  <a:lnTo>
                    <a:pt x="35895" y="263"/>
                  </a:lnTo>
                  <a:lnTo>
                    <a:pt x="35939" y="307"/>
                  </a:lnTo>
                  <a:lnTo>
                    <a:pt x="36070" y="439"/>
                  </a:lnTo>
                  <a:lnTo>
                    <a:pt x="37080" y="1975"/>
                  </a:lnTo>
                  <a:lnTo>
                    <a:pt x="37299" y="2808"/>
                  </a:lnTo>
                  <a:lnTo>
                    <a:pt x="37343" y="3598"/>
                  </a:lnTo>
                  <a:lnTo>
                    <a:pt x="37036" y="5573"/>
                  </a:lnTo>
                  <a:lnTo>
                    <a:pt x="36904" y="8864"/>
                  </a:lnTo>
                  <a:lnTo>
                    <a:pt x="36641" y="9873"/>
                  </a:lnTo>
                  <a:lnTo>
                    <a:pt x="35851" y="11804"/>
                  </a:lnTo>
                  <a:lnTo>
                    <a:pt x="34578" y="14612"/>
                  </a:lnTo>
                  <a:lnTo>
                    <a:pt x="33394" y="17070"/>
                  </a:lnTo>
                  <a:lnTo>
                    <a:pt x="31112" y="20448"/>
                  </a:lnTo>
                  <a:lnTo>
                    <a:pt x="31112" y="20536"/>
                  </a:lnTo>
                  <a:lnTo>
                    <a:pt x="31156" y="20624"/>
                  </a:lnTo>
                  <a:lnTo>
                    <a:pt x="31507" y="21107"/>
                  </a:lnTo>
                  <a:lnTo>
                    <a:pt x="32472" y="22511"/>
                  </a:lnTo>
                  <a:lnTo>
                    <a:pt x="32867" y="24573"/>
                  </a:lnTo>
                  <a:lnTo>
                    <a:pt x="33525" y="26811"/>
                  </a:lnTo>
                  <a:lnTo>
                    <a:pt x="33613" y="28522"/>
                  </a:lnTo>
                  <a:lnTo>
                    <a:pt x="33657" y="31682"/>
                  </a:lnTo>
                  <a:lnTo>
                    <a:pt x="33657" y="35368"/>
                  </a:lnTo>
                  <a:lnTo>
                    <a:pt x="33437" y="38132"/>
                  </a:lnTo>
                  <a:lnTo>
                    <a:pt x="33130" y="38922"/>
                  </a:lnTo>
                  <a:lnTo>
                    <a:pt x="30805" y="41774"/>
                  </a:lnTo>
                  <a:lnTo>
                    <a:pt x="28391" y="43486"/>
                  </a:lnTo>
                  <a:lnTo>
                    <a:pt x="25495" y="45021"/>
                  </a:lnTo>
                  <a:lnTo>
                    <a:pt x="23301" y="46162"/>
                  </a:lnTo>
                  <a:lnTo>
                    <a:pt x="20098" y="47874"/>
                  </a:lnTo>
                  <a:lnTo>
                    <a:pt x="16895" y="49980"/>
                  </a:lnTo>
                  <a:lnTo>
                    <a:pt x="16017" y="50726"/>
                  </a:lnTo>
                  <a:lnTo>
                    <a:pt x="14042" y="51559"/>
                  </a:lnTo>
                  <a:lnTo>
                    <a:pt x="13998" y="51559"/>
                  </a:lnTo>
                  <a:lnTo>
                    <a:pt x="12682" y="52349"/>
                  </a:lnTo>
                  <a:lnTo>
                    <a:pt x="12638" y="52349"/>
                  </a:lnTo>
                  <a:lnTo>
                    <a:pt x="11146" y="53490"/>
                  </a:lnTo>
                  <a:lnTo>
                    <a:pt x="9128" y="54499"/>
                  </a:lnTo>
                  <a:lnTo>
                    <a:pt x="5222" y="56693"/>
                  </a:lnTo>
                  <a:lnTo>
                    <a:pt x="3335" y="58142"/>
                  </a:lnTo>
                  <a:lnTo>
                    <a:pt x="88" y="60643"/>
                  </a:lnTo>
                  <a:lnTo>
                    <a:pt x="44" y="60687"/>
                  </a:lnTo>
                  <a:lnTo>
                    <a:pt x="1" y="60730"/>
                  </a:lnTo>
                  <a:lnTo>
                    <a:pt x="1" y="60818"/>
                  </a:lnTo>
                  <a:lnTo>
                    <a:pt x="44" y="60862"/>
                  </a:lnTo>
                  <a:lnTo>
                    <a:pt x="88" y="60950"/>
                  </a:lnTo>
                  <a:lnTo>
                    <a:pt x="176" y="60950"/>
                  </a:lnTo>
                  <a:lnTo>
                    <a:pt x="308" y="60906"/>
                  </a:lnTo>
                  <a:lnTo>
                    <a:pt x="3555" y="58405"/>
                  </a:lnTo>
                  <a:lnTo>
                    <a:pt x="5398" y="57001"/>
                  </a:lnTo>
                  <a:lnTo>
                    <a:pt x="9303" y="54807"/>
                  </a:lnTo>
                  <a:lnTo>
                    <a:pt x="11278" y="53797"/>
                  </a:lnTo>
                  <a:lnTo>
                    <a:pt x="11322" y="53797"/>
                  </a:lnTo>
                  <a:lnTo>
                    <a:pt x="12857" y="52613"/>
                  </a:lnTo>
                  <a:lnTo>
                    <a:pt x="14174" y="51867"/>
                  </a:lnTo>
                  <a:lnTo>
                    <a:pt x="16149" y="51033"/>
                  </a:lnTo>
                  <a:lnTo>
                    <a:pt x="16192" y="51033"/>
                  </a:lnTo>
                  <a:lnTo>
                    <a:pt x="17114" y="50243"/>
                  </a:lnTo>
                  <a:lnTo>
                    <a:pt x="20273" y="48181"/>
                  </a:lnTo>
                  <a:lnTo>
                    <a:pt x="23477" y="46469"/>
                  </a:lnTo>
                  <a:lnTo>
                    <a:pt x="25627" y="45328"/>
                  </a:lnTo>
                  <a:lnTo>
                    <a:pt x="28567" y="43793"/>
                  </a:lnTo>
                  <a:lnTo>
                    <a:pt x="28567" y="43749"/>
                  </a:lnTo>
                  <a:lnTo>
                    <a:pt x="31024" y="42037"/>
                  </a:lnTo>
                  <a:lnTo>
                    <a:pt x="31068" y="42037"/>
                  </a:lnTo>
                  <a:lnTo>
                    <a:pt x="33437" y="39141"/>
                  </a:lnTo>
                  <a:lnTo>
                    <a:pt x="33437" y="39054"/>
                  </a:lnTo>
                  <a:lnTo>
                    <a:pt x="33789" y="38220"/>
                  </a:lnTo>
                  <a:lnTo>
                    <a:pt x="33789" y="38176"/>
                  </a:lnTo>
                  <a:lnTo>
                    <a:pt x="34008" y="35412"/>
                  </a:lnTo>
                  <a:lnTo>
                    <a:pt x="34008" y="31682"/>
                  </a:lnTo>
                  <a:lnTo>
                    <a:pt x="33964" y="28522"/>
                  </a:lnTo>
                  <a:lnTo>
                    <a:pt x="33876" y="26767"/>
                  </a:lnTo>
                  <a:lnTo>
                    <a:pt x="33876" y="26723"/>
                  </a:lnTo>
                  <a:lnTo>
                    <a:pt x="33218" y="24529"/>
                  </a:lnTo>
                  <a:lnTo>
                    <a:pt x="32823" y="22423"/>
                  </a:lnTo>
                  <a:lnTo>
                    <a:pt x="32779" y="22335"/>
                  </a:lnTo>
                  <a:lnTo>
                    <a:pt x="31814" y="20887"/>
                  </a:lnTo>
                  <a:lnTo>
                    <a:pt x="31770" y="20887"/>
                  </a:lnTo>
                  <a:lnTo>
                    <a:pt x="31507" y="20536"/>
                  </a:lnTo>
                  <a:lnTo>
                    <a:pt x="33701" y="17245"/>
                  </a:lnTo>
                  <a:lnTo>
                    <a:pt x="33701" y="17201"/>
                  </a:lnTo>
                  <a:lnTo>
                    <a:pt x="34886" y="14744"/>
                  </a:lnTo>
                  <a:lnTo>
                    <a:pt x="36202" y="11936"/>
                  </a:lnTo>
                  <a:lnTo>
                    <a:pt x="36992" y="10005"/>
                  </a:lnTo>
                  <a:lnTo>
                    <a:pt x="36992" y="9961"/>
                  </a:lnTo>
                  <a:lnTo>
                    <a:pt x="37255" y="8908"/>
                  </a:lnTo>
                  <a:lnTo>
                    <a:pt x="37255" y="8864"/>
                  </a:lnTo>
                  <a:lnTo>
                    <a:pt x="37387" y="5617"/>
                  </a:lnTo>
                  <a:lnTo>
                    <a:pt x="37694" y="3642"/>
                  </a:lnTo>
                  <a:lnTo>
                    <a:pt x="37650" y="2765"/>
                  </a:lnTo>
                  <a:lnTo>
                    <a:pt x="37650" y="2721"/>
                  </a:lnTo>
                  <a:lnTo>
                    <a:pt x="37387" y="1843"/>
                  </a:lnTo>
                  <a:lnTo>
                    <a:pt x="36377" y="220"/>
                  </a:lnTo>
                  <a:lnTo>
                    <a:pt x="36334" y="176"/>
                  </a:lnTo>
                  <a:lnTo>
                    <a:pt x="36158" y="44"/>
                  </a:lnTo>
                  <a:lnTo>
                    <a:pt x="3611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2" name="Google Shape;992;p47"/>
            <p:cNvSpPr/>
            <p:nvPr/>
          </p:nvSpPr>
          <p:spPr>
            <a:xfrm>
              <a:off x="2547325" y="1444000"/>
              <a:ext cx="957725" cy="1504025"/>
            </a:xfrm>
            <a:custGeom>
              <a:avLst/>
              <a:gdLst/>
              <a:ahLst/>
              <a:cxnLst/>
              <a:rect l="l" t="t" r="r" b="b"/>
              <a:pathLst>
                <a:path w="38309" h="60161" extrusionOk="0">
                  <a:moveTo>
                    <a:pt x="36772" y="0"/>
                  </a:moveTo>
                  <a:lnTo>
                    <a:pt x="36685" y="44"/>
                  </a:lnTo>
                  <a:lnTo>
                    <a:pt x="36685" y="88"/>
                  </a:lnTo>
                  <a:lnTo>
                    <a:pt x="36641" y="176"/>
                  </a:lnTo>
                  <a:lnTo>
                    <a:pt x="36685" y="220"/>
                  </a:lnTo>
                  <a:lnTo>
                    <a:pt x="37387" y="1580"/>
                  </a:lnTo>
                  <a:lnTo>
                    <a:pt x="37913" y="3160"/>
                  </a:lnTo>
                  <a:lnTo>
                    <a:pt x="37913" y="4739"/>
                  </a:lnTo>
                  <a:lnTo>
                    <a:pt x="37299" y="7328"/>
                  </a:lnTo>
                  <a:lnTo>
                    <a:pt x="36246" y="10575"/>
                  </a:lnTo>
                  <a:lnTo>
                    <a:pt x="36202" y="10663"/>
                  </a:lnTo>
                  <a:lnTo>
                    <a:pt x="36421" y="13033"/>
                  </a:lnTo>
                  <a:lnTo>
                    <a:pt x="36158" y="15183"/>
                  </a:lnTo>
                  <a:lnTo>
                    <a:pt x="36070" y="17465"/>
                  </a:lnTo>
                  <a:lnTo>
                    <a:pt x="35807" y="20141"/>
                  </a:lnTo>
                  <a:lnTo>
                    <a:pt x="35851" y="20185"/>
                  </a:lnTo>
                  <a:lnTo>
                    <a:pt x="36465" y="22116"/>
                  </a:lnTo>
                  <a:lnTo>
                    <a:pt x="36597" y="25758"/>
                  </a:lnTo>
                  <a:lnTo>
                    <a:pt x="36597" y="25802"/>
                  </a:lnTo>
                  <a:lnTo>
                    <a:pt x="36904" y="27601"/>
                  </a:lnTo>
                  <a:lnTo>
                    <a:pt x="36948" y="29488"/>
                  </a:lnTo>
                  <a:lnTo>
                    <a:pt x="36860" y="32077"/>
                  </a:lnTo>
                  <a:lnTo>
                    <a:pt x="36597" y="34578"/>
                  </a:lnTo>
                  <a:lnTo>
                    <a:pt x="36070" y="36333"/>
                  </a:lnTo>
                  <a:lnTo>
                    <a:pt x="34798" y="38308"/>
                  </a:lnTo>
                  <a:lnTo>
                    <a:pt x="33043" y="41511"/>
                  </a:lnTo>
                  <a:lnTo>
                    <a:pt x="31770" y="42827"/>
                  </a:lnTo>
                  <a:lnTo>
                    <a:pt x="30849" y="43047"/>
                  </a:lnTo>
                  <a:lnTo>
                    <a:pt x="29620" y="43091"/>
                  </a:lnTo>
                  <a:lnTo>
                    <a:pt x="29532" y="43091"/>
                  </a:lnTo>
                  <a:lnTo>
                    <a:pt x="27294" y="44319"/>
                  </a:lnTo>
                  <a:lnTo>
                    <a:pt x="22029" y="46996"/>
                  </a:lnTo>
                  <a:lnTo>
                    <a:pt x="18035" y="49058"/>
                  </a:lnTo>
                  <a:lnTo>
                    <a:pt x="15534" y="50682"/>
                  </a:lnTo>
                  <a:lnTo>
                    <a:pt x="12155" y="52086"/>
                  </a:lnTo>
                  <a:lnTo>
                    <a:pt x="12112" y="52086"/>
                  </a:lnTo>
                  <a:lnTo>
                    <a:pt x="10532" y="53008"/>
                  </a:lnTo>
                  <a:lnTo>
                    <a:pt x="8996" y="53841"/>
                  </a:lnTo>
                  <a:lnTo>
                    <a:pt x="7416" y="54675"/>
                  </a:lnTo>
                  <a:lnTo>
                    <a:pt x="5881" y="55597"/>
                  </a:lnTo>
                  <a:lnTo>
                    <a:pt x="5135" y="56079"/>
                  </a:lnTo>
                  <a:lnTo>
                    <a:pt x="4389" y="56562"/>
                  </a:lnTo>
                  <a:lnTo>
                    <a:pt x="3686" y="57089"/>
                  </a:lnTo>
                  <a:lnTo>
                    <a:pt x="2984" y="57659"/>
                  </a:lnTo>
                  <a:lnTo>
                    <a:pt x="88" y="59853"/>
                  </a:lnTo>
                  <a:lnTo>
                    <a:pt x="44" y="59897"/>
                  </a:lnTo>
                  <a:lnTo>
                    <a:pt x="1" y="59941"/>
                  </a:lnTo>
                  <a:lnTo>
                    <a:pt x="1" y="60028"/>
                  </a:lnTo>
                  <a:lnTo>
                    <a:pt x="44" y="60072"/>
                  </a:lnTo>
                  <a:lnTo>
                    <a:pt x="88" y="60116"/>
                  </a:lnTo>
                  <a:lnTo>
                    <a:pt x="176" y="60160"/>
                  </a:lnTo>
                  <a:lnTo>
                    <a:pt x="308" y="60116"/>
                  </a:lnTo>
                  <a:lnTo>
                    <a:pt x="3204" y="57922"/>
                  </a:lnTo>
                  <a:lnTo>
                    <a:pt x="3906" y="57352"/>
                  </a:lnTo>
                  <a:lnTo>
                    <a:pt x="4608" y="56825"/>
                  </a:lnTo>
                  <a:lnTo>
                    <a:pt x="5354" y="56343"/>
                  </a:lnTo>
                  <a:lnTo>
                    <a:pt x="6100" y="55860"/>
                  </a:lnTo>
                  <a:lnTo>
                    <a:pt x="7592" y="54982"/>
                  </a:lnTo>
                  <a:lnTo>
                    <a:pt x="9128" y="54149"/>
                  </a:lnTo>
                  <a:lnTo>
                    <a:pt x="10707" y="53315"/>
                  </a:lnTo>
                  <a:lnTo>
                    <a:pt x="12287" y="52393"/>
                  </a:lnTo>
                  <a:lnTo>
                    <a:pt x="15666" y="51033"/>
                  </a:lnTo>
                  <a:lnTo>
                    <a:pt x="15710" y="50989"/>
                  </a:lnTo>
                  <a:lnTo>
                    <a:pt x="18211" y="49366"/>
                  </a:lnTo>
                  <a:lnTo>
                    <a:pt x="22160" y="47303"/>
                  </a:lnTo>
                  <a:lnTo>
                    <a:pt x="27470" y="44626"/>
                  </a:lnTo>
                  <a:lnTo>
                    <a:pt x="29664" y="43442"/>
                  </a:lnTo>
                  <a:lnTo>
                    <a:pt x="30892" y="43398"/>
                  </a:lnTo>
                  <a:lnTo>
                    <a:pt x="30936" y="43398"/>
                  </a:lnTo>
                  <a:lnTo>
                    <a:pt x="31902" y="43135"/>
                  </a:lnTo>
                  <a:lnTo>
                    <a:pt x="31989" y="43091"/>
                  </a:lnTo>
                  <a:lnTo>
                    <a:pt x="33306" y="41730"/>
                  </a:lnTo>
                  <a:lnTo>
                    <a:pt x="33350" y="41687"/>
                  </a:lnTo>
                  <a:lnTo>
                    <a:pt x="35105" y="38483"/>
                  </a:lnTo>
                  <a:lnTo>
                    <a:pt x="36377" y="36509"/>
                  </a:lnTo>
                  <a:lnTo>
                    <a:pt x="36377" y="36465"/>
                  </a:lnTo>
                  <a:lnTo>
                    <a:pt x="36904" y="34666"/>
                  </a:lnTo>
                  <a:lnTo>
                    <a:pt x="36904" y="34622"/>
                  </a:lnTo>
                  <a:lnTo>
                    <a:pt x="37211" y="32077"/>
                  </a:lnTo>
                  <a:lnTo>
                    <a:pt x="37299" y="29488"/>
                  </a:lnTo>
                  <a:lnTo>
                    <a:pt x="37211" y="27557"/>
                  </a:lnTo>
                  <a:lnTo>
                    <a:pt x="36948" y="25758"/>
                  </a:lnTo>
                  <a:lnTo>
                    <a:pt x="36816" y="22116"/>
                  </a:lnTo>
                  <a:lnTo>
                    <a:pt x="36816" y="22028"/>
                  </a:lnTo>
                  <a:lnTo>
                    <a:pt x="36158" y="20141"/>
                  </a:lnTo>
                  <a:lnTo>
                    <a:pt x="36421" y="17508"/>
                  </a:lnTo>
                  <a:lnTo>
                    <a:pt x="36509" y="15183"/>
                  </a:lnTo>
                  <a:lnTo>
                    <a:pt x="36772" y="13077"/>
                  </a:lnTo>
                  <a:lnTo>
                    <a:pt x="36772" y="13033"/>
                  </a:lnTo>
                  <a:lnTo>
                    <a:pt x="36597" y="10663"/>
                  </a:lnTo>
                  <a:lnTo>
                    <a:pt x="37650" y="7416"/>
                  </a:lnTo>
                  <a:lnTo>
                    <a:pt x="38264" y="4783"/>
                  </a:lnTo>
                  <a:lnTo>
                    <a:pt x="38308" y="4739"/>
                  </a:lnTo>
                  <a:lnTo>
                    <a:pt x="38264" y="3116"/>
                  </a:lnTo>
                  <a:lnTo>
                    <a:pt x="38264" y="3072"/>
                  </a:lnTo>
                  <a:lnTo>
                    <a:pt x="37738" y="1448"/>
                  </a:lnTo>
                  <a:lnTo>
                    <a:pt x="36992" y="88"/>
                  </a:lnTo>
                  <a:lnTo>
                    <a:pt x="3694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3" name="Google Shape;993;p47"/>
            <p:cNvSpPr/>
            <p:nvPr/>
          </p:nvSpPr>
          <p:spPr>
            <a:xfrm>
              <a:off x="2816100" y="3080725"/>
              <a:ext cx="767925" cy="218325"/>
            </a:xfrm>
            <a:custGeom>
              <a:avLst/>
              <a:gdLst/>
              <a:ahLst/>
              <a:cxnLst/>
              <a:rect l="l" t="t" r="r" b="b"/>
              <a:pathLst>
                <a:path w="30717" h="8733" extrusionOk="0">
                  <a:moveTo>
                    <a:pt x="11234" y="1"/>
                  </a:moveTo>
                  <a:lnTo>
                    <a:pt x="7899" y="1054"/>
                  </a:lnTo>
                  <a:lnTo>
                    <a:pt x="3555" y="2019"/>
                  </a:lnTo>
                  <a:lnTo>
                    <a:pt x="3511" y="2019"/>
                  </a:lnTo>
                  <a:lnTo>
                    <a:pt x="88" y="4038"/>
                  </a:lnTo>
                  <a:lnTo>
                    <a:pt x="44" y="4082"/>
                  </a:lnTo>
                  <a:lnTo>
                    <a:pt x="0" y="4125"/>
                  </a:lnTo>
                  <a:lnTo>
                    <a:pt x="0" y="4213"/>
                  </a:lnTo>
                  <a:lnTo>
                    <a:pt x="44" y="4257"/>
                  </a:lnTo>
                  <a:lnTo>
                    <a:pt x="88" y="4345"/>
                  </a:lnTo>
                  <a:lnTo>
                    <a:pt x="264" y="4345"/>
                  </a:lnTo>
                  <a:lnTo>
                    <a:pt x="3686" y="2326"/>
                  </a:lnTo>
                  <a:lnTo>
                    <a:pt x="7987" y="1361"/>
                  </a:lnTo>
                  <a:lnTo>
                    <a:pt x="10312" y="659"/>
                  </a:lnTo>
                  <a:lnTo>
                    <a:pt x="11278" y="352"/>
                  </a:lnTo>
                  <a:lnTo>
                    <a:pt x="11497" y="396"/>
                  </a:lnTo>
                  <a:lnTo>
                    <a:pt x="13384" y="2326"/>
                  </a:lnTo>
                  <a:lnTo>
                    <a:pt x="13428" y="2326"/>
                  </a:lnTo>
                  <a:lnTo>
                    <a:pt x="15753" y="4257"/>
                  </a:lnTo>
                  <a:lnTo>
                    <a:pt x="15797" y="4301"/>
                  </a:lnTo>
                  <a:lnTo>
                    <a:pt x="18913" y="5968"/>
                  </a:lnTo>
                  <a:lnTo>
                    <a:pt x="20887" y="6846"/>
                  </a:lnTo>
                  <a:lnTo>
                    <a:pt x="23213" y="7636"/>
                  </a:lnTo>
                  <a:lnTo>
                    <a:pt x="26021" y="8645"/>
                  </a:lnTo>
                  <a:lnTo>
                    <a:pt x="26065" y="8645"/>
                  </a:lnTo>
                  <a:lnTo>
                    <a:pt x="26943" y="8733"/>
                  </a:lnTo>
                  <a:lnTo>
                    <a:pt x="26987" y="8733"/>
                  </a:lnTo>
                  <a:lnTo>
                    <a:pt x="27777" y="8557"/>
                  </a:lnTo>
                  <a:lnTo>
                    <a:pt x="27821" y="8557"/>
                  </a:lnTo>
                  <a:lnTo>
                    <a:pt x="28874" y="7943"/>
                  </a:lnTo>
                  <a:lnTo>
                    <a:pt x="28961" y="7899"/>
                  </a:lnTo>
                  <a:lnTo>
                    <a:pt x="30366" y="5881"/>
                  </a:lnTo>
                  <a:lnTo>
                    <a:pt x="30366" y="5837"/>
                  </a:lnTo>
                  <a:lnTo>
                    <a:pt x="30717" y="5003"/>
                  </a:lnTo>
                  <a:lnTo>
                    <a:pt x="30717" y="4915"/>
                  </a:lnTo>
                  <a:lnTo>
                    <a:pt x="30322" y="3423"/>
                  </a:lnTo>
                  <a:lnTo>
                    <a:pt x="30278" y="3379"/>
                  </a:lnTo>
                  <a:lnTo>
                    <a:pt x="29225" y="1054"/>
                  </a:lnTo>
                  <a:lnTo>
                    <a:pt x="29181" y="1010"/>
                  </a:lnTo>
                  <a:lnTo>
                    <a:pt x="29093" y="966"/>
                  </a:lnTo>
                  <a:lnTo>
                    <a:pt x="28961" y="966"/>
                  </a:lnTo>
                  <a:lnTo>
                    <a:pt x="28918" y="1010"/>
                  </a:lnTo>
                  <a:lnTo>
                    <a:pt x="28874" y="1054"/>
                  </a:lnTo>
                  <a:lnTo>
                    <a:pt x="28874" y="1142"/>
                  </a:lnTo>
                  <a:lnTo>
                    <a:pt x="28874" y="1185"/>
                  </a:lnTo>
                  <a:lnTo>
                    <a:pt x="29971" y="3511"/>
                  </a:lnTo>
                  <a:lnTo>
                    <a:pt x="30366" y="4915"/>
                  </a:lnTo>
                  <a:lnTo>
                    <a:pt x="30058" y="5705"/>
                  </a:lnTo>
                  <a:lnTo>
                    <a:pt x="28698" y="7636"/>
                  </a:lnTo>
                  <a:lnTo>
                    <a:pt x="27689" y="8250"/>
                  </a:lnTo>
                  <a:lnTo>
                    <a:pt x="26943" y="8382"/>
                  </a:lnTo>
                  <a:lnTo>
                    <a:pt x="26153" y="8294"/>
                  </a:lnTo>
                  <a:lnTo>
                    <a:pt x="23301" y="7285"/>
                  </a:lnTo>
                  <a:lnTo>
                    <a:pt x="21019" y="6539"/>
                  </a:lnTo>
                  <a:lnTo>
                    <a:pt x="19044" y="5661"/>
                  </a:lnTo>
                  <a:lnTo>
                    <a:pt x="15973" y="3994"/>
                  </a:lnTo>
                  <a:lnTo>
                    <a:pt x="13647" y="2063"/>
                  </a:lnTo>
                  <a:lnTo>
                    <a:pt x="11672" y="88"/>
                  </a:lnTo>
                  <a:lnTo>
                    <a:pt x="11585" y="45"/>
                  </a:lnTo>
                  <a:lnTo>
                    <a:pt x="113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4" name="Google Shape;994;p47"/>
            <p:cNvSpPr/>
            <p:nvPr/>
          </p:nvSpPr>
          <p:spPr>
            <a:xfrm>
              <a:off x="2745875" y="2864625"/>
              <a:ext cx="868875" cy="266600"/>
            </a:xfrm>
            <a:custGeom>
              <a:avLst/>
              <a:gdLst/>
              <a:ahLst/>
              <a:cxnLst/>
              <a:rect l="l" t="t" r="r" b="b"/>
              <a:pathLst>
                <a:path w="34755" h="10664" extrusionOk="0">
                  <a:moveTo>
                    <a:pt x="34535" y="0"/>
                  </a:moveTo>
                  <a:lnTo>
                    <a:pt x="34491" y="44"/>
                  </a:lnTo>
                  <a:lnTo>
                    <a:pt x="34447" y="88"/>
                  </a:lnTo>
                  <a:lnTo>
                    <a:pt x="33438" y="1492"/>
                  </a:lnTo>
                  <a:lnTo>
                    <a:pt x="32034" y="3730"/>
                  </a:lnTo>
                  <a:lnTo>
                    <a:pt x="32034" y="3774"/>
                  </a:lnTo>
                  <a:lnTo>
                    <a:pt x="31419" y="5441"/>
                  </a:lnTo>
                  <a:lnTo>
                    <a:pt x="31419" y="5485"/>
                  </a:lnTo>
                  <a:lnTo>
                    <a:pt x="31156" y="7635"/>
                  </a:lnTo>
                  <a:lnTo>
                    <a:pt x="31112" y="10049"/>
                  </a:lnTo>
                  <a:lnTo>
                    <a:pt x="30937" y="10268"/>
                  </a:lnTo>
                  <a:lnTo>
                    <a:pt x="30454" y="10312"/>
                  </a:lnTo>
                  <a:lnTo>
                    <a:pt x="29971" y="10268"/>
                  </a:lnTo>
                  <a:lnTo>
                    <a:pt x="29489" y="10180"/>
                  </a:lnTo>
                  <a:lnTo>
                    <a:pt x="29006" y="10049"/>
                  </a:lnTo>
                  <a:lnTo>
                    <a:pt x="28523" y="9873"/>
                  </a:lnTo>
                  <a:lnTo>
                    <a:pt x="28041" y="9654"/>
                  </a:lnTo>
                  <a:lnTo>
                    <a:pt x="27558" y="9391"/>
                  </a:lnTo>
                  <a:lnTo>
                    <a:pt x="27119" y="9127"/>
                  </a:lnTo>
                  <a:lnTo>
                    <a:pt x="26241" y="8513"/>
                  </a:lnTo>
                  <a:lnTo>
                    <a:pt x="25452" y="7943"/>
                  </a:lnTo>
                  <a:lnTo>
                    <a:pt x="24750" y="7372"/>
                  </a:lnTo>
                  <a:lnTo>
                    <a:pt x="24179" y="6846"/>
                  </a:lnTo>
                  <a:lnTo>
                    <a:pt x="19308" y="2677"/>
                  </a:lnTo>
                  <a:lnTo>
                    <a:pt x="19264" y="2633"/>
                  </a:lnTo>
                  <a:lnTo>
                    <a:pt x="17992" y="2019"/>
                  </a:lnTo>
                  <a:lnTo>
                    <a:pt x="17948" y="2019"/>
                  </a:lnTo>
                  <a:lnTo>
                    <a:pt x="17246" y="1931"/>
                  </a:lnTo>
                  <a:lnTo>
                    <a:pt x="17158" y="1975"/>
                  </a:lnTo>
                  <a:lnTo>
                    <a:pt x="16500" y="2370"/>
                  </a:lnTo>
                  <a:lnTo>
                    <a:pt x="16456" y="2414"/>
                  </a:lnTo>
                  <a:lnTo>
                    <a:pt x="14789" y="3993"/>
                  </a:lnTo>
                  <a:lnTo>
                    <a:pt x="13604" y="4827"/>
                  </a:lnTo>
                  <a:lnTo>
                    <a:pt x="12331" y="5222"/>
                  </a:lnTo>
                  <a:lnTo>
                    <a:pt x="10313" y="5529"/>
                  </a:lnTo>
                  <a:lnTo>
                    <a:pt x="10269" y="5529"/>
                  </a:lnTo>
                  <a:lnTo>
                    <a:pt x="8338" y="6143"/>
                  </a:lnTo>
                  <a:lnTo>
                    <a:pt x="5925" y="6714"/>
                  </a:lnTo>
                  <a:lnTo>
                    <a:pt x="5881" y="6714"/>
                  </a:lnTo>
                  <a:lnTo>
                    <a:pt x="4126" y="7460"/>
                  </a:lnTo>
                  <a:lnTo>
                    <a:pt x="4082" y="7460"/>
                  </a:lnTo>
                  <a:lnTo>
                    <a:pt x="2063" y="8689"/>
                  </a:lnTo>
                  <a:lnTo>
                    <a:pt x="89" y="10180"/>
                  </a:lnTo>
                  <a:lnTo>
                    <a:pt x="45" y="10224"/>
                  </a:lnTo>
                  <a:lnTo>
                    <a:pt x="1" y="10312"/>
                  </a:lnTo>
                  <a:lnTo>
                    <a:pt x="45" y="10356"/>
                  </a:lnTo>
                  <a:lnTo>
                    <a:pt x="45" y="10444"/>
                  </a:lnTo>
                  <a:lnTo>
                    <a:pt x="89" y="10488"/>
                  </a:lnTo>
                  <a:lnTo>
                    <a:pt x="220" y="10488"/>
                  </a:lnTo>
                  <a:lnTo>
                    <a:pt x="308" y="10444"/>
                  </a:lnTo>
                  <a:lnTo>
                    <a:pt x="2239" y="8996"/>
                  </a:lnTo>
                  <a:lnTo>
                    <a:pt x="4257" y="7767"/>
                  </a:lnTo>
                  <a:lnTo>
                    <a:pt x="6013" y="7065"/>
                  </a:lnTo>
                  <a:lnTo>
                    <a:pt x="8426" y="6495"/>
                  </a:lnTo>
                  <a:lnTo>
                    <a:pt x="10357" y="5880"/>
                  </a:lnTo>
                  <a:lnTo>
                    <a:pt x="12375" y="5529"/>
                  </a:lnTo>
                  <a:lnTo>
                    <a:pt x="12419" y="5529"/>
                  </a:lnTo>
                  <a:lnTo>
                    <a:pt x="13735" y="5178"/>
                  </a:lnTo>
                  <a:lnTo>
                    <a:pt x="13779" y="5134"/>
                  </a:lnTo>
                  <a:lnTo>
                    <a:pt x="15008" y="4300"/>
                  </a:lnTo>
                  <a:lnTo>
                    <a:pt x="15008" y="4257"/>
                  </a:lnTo>
                  <a:lnTo>
                    <a:pt x="16719" y="2677"/>
                  </a:lnTo>
                  <a:lnTo>
                    <a:pt x="17290" y="2282"/>
                  </a:lnTo>
                  <a:lnTo>
                    <a:pt x="17860" y="2370"/>
                  </a:lnTo>
                  <a:lnTo>
                    <a:pt x="19089" y="2940"/>
                  </a:lnTo>
                  <a:lnTo>
                    <a:pt x="23960" y="7153"/>
                  </a:lnTo>
                  <a:lnTo>
                    <a:pt x="24706" y="7767"/>
                  </a:lnTo>
                  <a:lnTo>
                    <a:pt x="25495" y="8425"/>
                  </a:lnTo>
                  <a:lnTo>
                    <a:pt x="26329" y="8996"/>
                  </a:lnTo>
                  <a:lnTo>
                    <a:pt x="27163" y="9566"/>
                  </a:lnTo>
                  <a:lnTo>
                    <a:pt x="27953" y="10005"/>
                  </a:lnTo>
                  <a:lnTo>
                    <a:pt x="28392" y="10180"/>
                  </a:lnTo>
                  <a:lnTo>
                    <a:pt x="28787" y="10356"/>
                  </a:lnTo>
                  <a:lnTo>
                    <a:pt x="29225" y="10488"/>
                  </a:lnTo>
                  <a:lnTo>
                    <a:pt x="29620" y="10575"/>
                  </a:lnTo>
                  <a:lnTo>
                    <a:pt x="30015" y="10619"/>
                  </a:lnTo>
                  <a:lnTo>
                    <a:pt x="30454" y="10663"/>
                  </a:lnTo>
                  <a:lnTo>
                    <a:pt x="31024" y="10575"/>
                  </a:lnTo>
                  <a:lnTo>
                    <a:pt x="31156" y="10532"/>
                  </a:lnTo>
                  <a:lnTo>
                    <a:pt x="31419" y="10224"/>
                  </a:lnTo>
                  <a:lnTo>
                    <a:pt x="31463" y="10137"/>
                  </a:lnTo>
                  <a:lnTo>
                    <a:pt x="31507" y="7635"/>
                  </a:lnTo>
                  <a:lnTo>
                    <a:pt x="31727" y="5573"/>
                  </a:lnTo>
                  <a:lnTo>
                    <a:pt x="32341" y="3906"/>
                  </a:lnTo>
                  <a:lnTo>
                    <a:pt x="33745" y="1712"/>
                  </a:lnTo>
                  <a:lnTo>
                    <a:pt x="34710" y="264"/>
                  </a:lnTo>
                  <a:lnTo>
                    <a:pt x="34754" y="220"/>
                  </a:lnTo>
                  <a:lnTo>
                    <a:pt x="34754" y="132"/>
                  </a:lnTo>
                  <a:lnTo>
                    <a:pt x="34754" y="88"/>
                  </a:lnTo>
                  <a:lnTo>
                    <a:pt x="34667" y="44"/>
                  </a:lnTo>
                  <a:lnTo>
                    <a:pt x="346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5" name="Google Shape;995;p47"/>
            <p:cNvSpPr/>
            <p:nvPr/>
          </p:nvSpPr>
          <p:spPr>
            <a:xfrm>
              <a:off x="2680075" y="2663875"/>
              <a:ext cx="923700" cy="403725"/>
            </a:xfrm>
            <a:custGeom>
              <a:avLst/>
              <a:gdLst/>
              <a:ahLst/>
              <a:cxnLst/>
              <a:rect l="l" t="t" r="r" b="b"/>
              <a:pathLst>
                <a:path w="36948" h="16149" extrusionOk="0">
                  <a:moveTo>
                    <a:pt x="34753" y="0"/>
                  </a:moveTo>
                  <a:lnTo>
                    <a:pt x="34666" y="44"/>
                  </a:lnTo>
                  <a:lnTo>
                    <a:pt x="34622" y="88"/>
                  </a:lnTo>
                  <a:lnTo>
                    <a:pt x="34622" y="132"/>
                  </a:lnTo>
                  <a:lnTo>
                    <a:pt x="34622" y="220"/>
                  </a:lnTo>
                  <a:lnTo>
                    <a:pt x="35061" y="1931"/>
                  </a:lnTo>
                  <a:lnTo>
                    <a:pt x="35982" y="5222"/>
                  </a:lnTo>
                  <a:lnTo>
                    <a:pt x="36596" y="7855"/>
                  </a:lnTo>
                  <a:lnTo>
                    <a:pt x="35850" y="8908"/>
                  </a:lnTo>
                  <a:lnTo>
                    <a:pt x="34227" y="10970"/>
                  </a:lnTo>
                  <a:lnTo>
                    <a:pt x="33744" y="11058"/>
                  </a:lnTo>
                  <a:lnTo>
                    <a:pt x="32954" y="10839"/>
                  </a:lnTo>
                  <a:lnTo>
                    <a:pt x="29795" y="9391"/>
                  </a:lnTo>
                  <a:lnTo>
                    <a:pt x="27776" y="8425"/>
                  </a:lnTo>
                  <a:lnTo>
                    <a:pt x="23871" y="6889"/>
                  </a:lnTo>
                  <a:lnTo>
                    <a:pt x="23827" y="6889"/>
                  </a:lnTo>
                  <a:lnTo>
                    <a:pt x="22160" y="6538"/>
                  </a:lnTo>
                  <a:lnTo>
                    <a:pt x="20843" y="6494"/>
                  </a:lnTo>
                  <a:lnTo>
                    <a:pt x="20799" y="6494"/>
                  </a:lnTo>
                  <a:lnTo>
                    <a:pt x="19834" y="6670"/>
                  </a:lnTo>
                  <a:lnTo>
                    <a:pt x="19790" y="6670"/>
                  </a:lnTo>
                  <a:lnTo>
                    <a:pt x="18035" y="7548"/>
                  </a:lnTo>
                  <a:lnTo>
                    <a:pt x="15797" y="8820"/>
                  </a:lnTo>
                  <a:lnTo>
                    <a:pt x="15753" y="8820"/>
                  </a:lnTo>
                  <a:lnTo>
                    <a:pt x="13866" y="10180"/>
                  </a:lnTo>
                  <a:lnTo>
                    <a:pt x="12199" y="10356"/>
                  </a:lnTo>
                  <a:lnTo>
                    <a:pt x="9039" y="10531"/>
                  </a:lnTo>
                  <a:lnTo>
                    <a:pt x="8996" y="10575"/>
                  </a:lnTo>
                  <a:lnTo>
                    <a:pt x="7372" y="11058"/>
                  </a:lnTo>
                  <a:lnTo>
                    <a:pt x="3818" y="12682"/>
                  </a:lnTo>
                  <a:lnTo>
                    <a:pt x="1755" y="14042"/>
                  </a:lnTo>
                  <a:lnTo>
                    <a:pt x="1711" y="14086"/>
                  </a:lnTo>
                  <a:lnTo>
                    <a:pt x="44" y="15885"/>
                  </a:lnTo>
                  <a:lnTo>
                    <a:pt x="44" y="15929"/>
                  </a:lnTo>
                  <a:lnTo>
                    <a:pt x="0" y="15973"/>
                  </a:lnTo>
                  <a:lnTo>
                    <a:pt x="44" y="16060"/>
                  </a:lnTo>
                  <a:lnTo>
                    <a:pt x="88" y="16104"/>
                  </a:lnTo>
                  <a:lnTo>
                    <a:pt x="176" y="16148"/>
                  </a:lnTo>
                  <a:lnTo>
                    <a:pt x="263" y="16148"/>
                  </a:lnTo>
                  <a:lnTo>
                    <a:pt x="307" y="16104"/>
                  </a:lnTo>
                  <a:lnTo>
                    <a:pt x="1975" y="14349"/>
                  </a:lnTo>
                  <a:lnTo>
                    <a:pt x="3993" y="12989"/>
                  </a:lnTo>
                  <a:lnTo>
                    <a:pt x="7504" y="11409"/>
                  </a:lnTo>
                  <a:lnTo>
                    <a:pt x="9083" y="10882"/>
                  </a:lnTo>
                  <a:lnTo>
                    <a:pt x="12199" y="10707"/>
                  </a:lnTo>
                  <a:lnTo>
                    <a:pt x="13954" y="10531"/>
                  </a:lnTo>
                  <a:lnTo>
                    <a:pt x="14042" y="10488"/>
                  </a:lnTo>
                  <a:lnTo>
                    <a:pt x="15973" y="9083"/>
                  </a:lnTo>
                  <a:lnTo>
                    <a:pt x="18167" y="7855"/>
                  </a:lnTo>
                  <a:lnTo>
                    <a:pt x="19922" y="7021"/>
                  </a:lnTo>
                  <a:lnTo>
                    <a:pt x="20843" y="6845"/>
                  </a:lnTo>
                  <a:lnTo>
                    <a:pt x="22116" y="6889"/>
                  </a:lnTo>
                  <a:lnTo>
                    <a:pt x="23739" y="7240"/>
                  </a:lnTo>
                  <a:lnTo>
                    <a:pt x="27645" y="8732"/>
                  </a:lnTo>
                  <a:lnTo>
                    <a:pt x="29663" y="9698"/>
                  </a:lnTo>
                  <a:lnTo>
                    <a:pt x="32823" y="11146"/>
                  </a:lnTo>
                  <a:lnTo>
                    <a:pt x="32867" y="11190"/>
                  </a:lnTo>
                  <a:lnTo>
                    <a:pt x="33700" y="11409"/>
                  </a:lnTo>
                  <a:lnTo>
                    <a:pt x="33788" y="11409"/>
                  </a:lnTo>
                  <a:lnTo>
                    <a:pt x="34359" y="11277"/>
                  </a:lnTo>
                  <a:lnTo>
                    <a:pt x="34446" y="11233"/>
                  </a:lnTo>
                  <a:lnTo>
                    <a:pt x="36158" y="9127"/>
                  </a:lnTo>
                  <a:lnTo>
                    <a:pt x="36947" y="7986"/>
                  </a:lnTo>
                  <a:lnTo>
                    <a:pt x="36947" y="7899"/>
                  </a:lnTo>
                  <a:lnTo>
                    <a:pt x="36947" y="7855"/>
                  </a:lnTo>
                  <a:lnTo>
                    <a:pt x="36333" y="5134"/>
                  </a:lnTo>
                  <a:lnTo>
                    <a:pt x="35368" y="1843"/>
                  </a:lnTo>
                  <a:lnTo>
                    <a:pt x="34929" y="132"/>
                  </a:lnTo>
                  <a:lnTo>
                    <a:pt x="34929" y="88"/>
                  </a:lnTo>
                  <a:lnTo>
                    <a:pt x="34885" y="44"/>
                  </a:lnTo>
                  <a:lnTo>
                    <a:pt x="347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6" name="Google Shape;996;p47"/>
            <p:cNvSpPr/>
            <p:nvPr/>
          </p:nvSpPr>
          <p:spPr>
            <a:xfrm>
              <a:off x="2627400" y="2363275"/>
              <a:ext cx="931400" cy="657150"/>
            </a:xfrm>
            <a:custGeom>
              <a:avLst/>
              <a:gdLst/>
              <a:ahLst/>
              <a:cxnLst/>
              <a:rect l="l" t="t" r="r" b="b"/>
              <a:pathLst>
                <a:path w="37256" h="26286" extrusionOk="0">
                  <a:moveTo>
                    <a:pt x="36992" y="1"/>
                  </a:moveTo>
                  <a:lnTo>
                    <a:pt x="36948" y="45"/>
                  </a:lnTo>
                  <a:lnTo>
                    <a:pt x="36904" y="133"/>
                  </a:lnTo>
                  <a:lnTo>
                    <a:pt x="36466" y="2283"/>
                  </a:lnTo>
                  <a:lnTo>
                    <a:pt x="36466" y="2327"/>
                  </a:lnTo>
                  <a:lnTo>
                    <a:pt x="36422" y="4564"/>
                  </a:lnTo>
                  <a:lnTo>
                    <a:pt x="36290" y="9040"/>
                  </a:lnTo>
                  <a:lnTo>
                    <a:pt x="36334" y="12507"/>
                  </a:lnTo>
                  <a:lnTo>
                    <a:pt x="36334" y="12551"/>
                  </a:lnTo>
                  <a:lnTo>
                    <a:pt x="36597" y="13692"/>
                  </a:lnTo>
                  <a:lnTo>
                    <a:pt x="36158" y="14657"/>
                  </a:lnTo>
                  <a:lnTo>
                    <a:pt x="34930" y="15271"/>
                  </a:lnTo>
                  <a:lnTo>
                    <a:pt x="33394" y="15622"/>
                  </a:lnTo>
                  <a:lnTo>
                    <a:pt x="31683" y="15842"/>
                  </a:lnTo>
                  <a:lnTo>
                    <a:pt x="29971" y="15315"/>
                  </a:lnTo>
                  <a:lnTo>
                    <a:pt x="27294" y="14262"/>
                  </a:lnTo>
                  <a:lnTo>
                    <a:pt x="26110" y="13253"/>
                  </a:lnTo>
                  <a:lnTo>
                    <a:pt x="26022" y="13209"/>
                  </a:lnTo>
                  <a:lnTo>
                    <a:pt x="25890" y="13253"/>
                  </a:lnTo>
                  <a:lnTo>
                    <a:pt x="25276" y="13779"/>
                  </a:lnTo>
                  <a:lnTo>
                    <a:pt x="24179" y="14306"/>
                  </a:lnTo>
                  <a:lnTo>
                    <a:pt x="21502" y="15491"/>
                  </a:lnTo>
                  <a:lnTo>
                    <a:pt x="18826" y="16632"/>
                  </a:lnTo>
                  <a:lnTo>
                    <a:pt x="16851" y="17597"/>
                  </a:lnTo>
                  <a:lnTo>
                    <a:pt x="13823" y="19528"/>
                  </a:lnTo>
                  <a:lnTo>
                    <a:pt x="12200" y="19572"/>
                  </a:lnTo>
                  <a:lnTo>
                    <a:pt x="9435" y="19791"/>
                  </a:lnTo>
                  <a:lnTo>
                    <a:pt x="9391" y="19791"/>
                  </a:lnTo>
                  <a:lnTo>
                    <a:pt x="8426" y="20186"/>
                  </a:lnTo>
                  <a:lnTo>
                    <a:pt x="6495" y="21063"/>
                  </a:lnTo>
                  <a:lnTo>
                    <a:pt x="4520" y="22160"/>
                  </a:lnTo>
                  <a:lnTo>
                    <a:pt x="4477" y="22160"/>
                  </a:lnTo>
                  <a:lnTo>
                    <a:pt x="2634" y="23477"/>
                  </a:lnTo>
                  <a:lnTo>
                    <a:pt x="45" y="25978"/>
                  </a:lnTo>
                  <a:lnTo>
                    <a:pt x="1" y="26022"/>
                  </a:lnTo>
                  <a:lnTo>
                    <a:pt x="1" y="26066"/>
                  </a:lnTo>
                  <a:lnTo>
                    <a:pt x="1" y="26154"/>
                  </a:lnTo>
                  <a:lnTo>
                    <a:pt x="45" y="26197"/>
                  </a:lnTo>
                  <a:lnTo>
                    <a:pt x="89" y="26241"/>
                  </a:lnTo>
                  <a:lnTo>
                    <a:pt x="176" y="26285"/>
                  </a:lnTo>
                  <a:lnTo>
                    <a:pt x="220" y="26241"/>
                  </a:lnTo>
                  <a:lnTo>
                    <a:pt x="264" y="26197"/>
                  </a:lnTo>
                  <a:lnTo>
                    <a:pt x="2853" y="23740"/>
                  </a:lnTo>
                  <a:lnTo>
                    <a:pt x="4696" y="22468"/>
                  </a:lnTo>
                  <a:lnTo>
                    <a:pt x="6671" y="21371"/>
                  </a:lnTo>
                  <a:lnTo>
                    <a:pt x="8557" y="20493"/>
                  </a:lnTo>
                  <a:lnTo>
                    <a:pt x="9479" y="20142"/>
                  </a:lnTo>
                  <a:lnTo>
                    <a:pt x="12243" y="19923"/>
                  </a:lnTo>
                  <a:lnTo>
                    <a:pt x="13867" y="19879"/>
                  </a:lnTo>
                  <a:lnTo>
                    <a:pt x="13955" y="19835"/>
                  </a:lnTo>
                  <a:lnTo>
                    <a:pt x="17026" y="17904"/>
                  </a:lnTo>
                  <a:lnTo>
                    <a:pt x="18957" y="16939"/>
                  </a:lnTo>
                  <a:lnTo>
                    <a:pt x="21634" y="15798"/>
                  </a:lnTo>
                  <a:lnTo>
                    <a:pt x="24354" y="14613"/>
                  </a:lnTo>
                  <a:lnTo>
                    <a:pt x="25452" y="14087"/>
                  </a:lnTo>
                  <a:lnTo>
                    <a:pt x="25495" y="14087"/>
                  </a:lnTo>
                  <a:lnTo>
                    <a:pt x="26022" y="13604"/>
                  </a:lnTo>
                  <a:lnTo>
                    <a:pt x="27119" y="14525"/>
                  </a:lnTo>
                  <a:lnTo>
                    <a:pt x="27163" y="14569"/>
                  </a:lnTo>
                  <a:lnTo>
                    <a:pt x="29840" y="15666"/>
                  </a:lnTo>
                  <a:lnTo>
                    <a:pt x="31595" y="16193"/>
                  </a:lnTo>
                  <a:lnTo>
                    <a:pt x="31683" y="16193"/>
                  </a:lnTo>
                  <a:lnTo>
                    <a:pt x="33438" y="15973"/>
                  </a:lnTo>
                  <a:lnTo>
                    <a:pt x="33482" y="15973"/>
                  </a:lnTo>
                  <a:lnTo>
                    <a:pt x="35061" y="15622"/>
                  </a:lnTo>
                  <a:lnTo>
                    <a:pt x="35061" y="15578"/>
                  </a:lnTo>
                  <a:lnTo>
                    <a:pt x="36378" y="14964"/>
                  </a:lnTo>
                  <a:lnTo>
                    <a:pt x="36466" y="14876"/>
                  </a:lnTo>
                  <a:lnTo>
                    <a:pt x="36904" y="13779"/>
                  </a:lnTo>
                  <a:lnTo>
                    <a:pt x="36948" y="13692"/>
                  </a:lnTo>
                  <a:lnTo>
                    <a:pt x="36685" y="12507"/>
                  </a:lnTo>
                  <a:lnTo>
                    <a:pt x="36641" y="9040"/>
                  </a:lnTo>
                  <a:lnTo>
                    <a:pt x="36773" y="4564"/>
                  </a:lnTo>
                  <a:lnTo>
                    <a:pt x="36817" y="2327"/>
                  </a:lnTo>
                  <a:lnTo>
                    <a:pt x="37255" y="176"/>
                  </a:lnTo>
                  <a:lnTo>
                    <a:pt x="37255" y="133"/>
                  </a:lnTo>
                  <a:lnTo>
                    <a:pt x="37255" y="45"/>
                  </a:lnTo>
                  <a:lnTo>
                    <a:pt x="3721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7" name="Google Shape;997;p47"/>
            <p:cNvSpPr/>
            <p:nvPr/>
          </p:nvSpPr>
          <p:spPr>
            <a:xfrm>
              <a:off x="3319625" y="1408900"/>
              <a:ext cx="345575" cy="2234625"/>
            </a:xfrm>
            <a:custGeom>
              <a:avLst/>
              <a:gdLst/>
              <a:ahLst/>
              <a:cxnLst/>
              <a:rect l="l" t="t" r="r" b="b"/>
              <a:pathLst>
                <a:path w="13823" h="89385" extrusionOk="0">
                  <a:moveTo>
                    <a:pt x="8382" y="0"/>
                  </a:moveTo>
                  <a:lnTo>
                    <a:pt x="8294" y="44"/>
                  </a:lnTo>
                  <a:lnTo>
                    <a:pt x="8250" y="88"/>
                  </a:lnTo>
                  <a:lnTo>
                    <a:pt x="8250" y="176"/>
                  </a:lnTo>
                  <a:lnTo>
                    <a:pt x="8250" y="219"/>
                  </a:lnTo>
                  <a:lnTo>
                    <a:pt x="8294" y="263"/>
                  </a:lnTo>
                  <a:lnTo>
                    <a:pt x="9961" y="2413"/>
                  </a:lnTo>
                  <a:lnTo>
                    <a:pt x="11190" y="3467"/>
                  </a:lnTo>
                  <a:lnTo>
                    <a:pt x="11278" y="3510"/>
                  </a:lnTo>
                  <a:lnTo>
                    <a:pt x="12814" y="4037"/>
                  </a:lnTo>
                  <a:lnTo>
                    <a:pt x="13165" y="4344"/>
                  </a:lnTo>
                  <a:lnTo>
                    <a:pt x="13340" y="4959"/>
                  </a:lnTo>
                  <a:lnTo>
                    <a:pt x="13472" y="6450"/>
                  </a:lnTo>
                  <a:lnTo>
                    <a:pt x="13340" y="7504"/>
                  </a:lnTo>
                  <a:lnTo>
                    <a:pt x="12726" y="9347"/>
                  </a:lnTo>
                  <a:lnTo>
                    <a:pt x="12068" y="12067"/>
                  </a:lnTo>
                  <a:lnTo>
                    <a:pt x="11629" y="14656"/>
                  </a:lnTo>
                  <a:lnTo>
                    <a:pt x="11629" y="14700"/>
                  </a:lnTo>
                  <a:lnTo>
                    <a:pt x="11497" y="17069"/>
                  </a:lnTo>
                  <a:lnTo>
                    <a:pt x="11453" y="19702"/>
                  </a:lnTo>
                  <a:lnTo>
                    <a:pt x="11102" y="24573"/>
                  </a:lnTo>
                  <a:lnTo>
                    <a:pt x="11102" y="24617"/>
                  </a:lnTo>
                  <a:lnTo>
                    <a:pt x="11322" y="26416"/>
                  </a:lnTo>
                  <a:lnTo>
                    <a:pt x="11322" y="26460"/>
                  </a:lnTo>
                  <a:lnTo>
                    <a:pt x="12111" y="29575"/>
                  </a:lnTo>
                  <a:lnTo>
                    <a:pt x="12857" y="32647"/>
                  </a:lnTo>
                  <a:lnTo>
                    <a:pt x="12770" y="33525"/>
                  </a:lnTo>
                  <a:lnTo>
                    <a:pt x="11804" y="35631"/>
                  </a:lnTo>
                  <a:lnTo>
                    <a:pt x="10663" y="38527"/>
                  </a:lnTo>
                  <a:lnTo>
                    <a:pt x="10268" y="40545"/>
                  </a:lnTo>
                  <a:lnTo>
                    <a:pt x="10268" y="40589"/>
                  </a:lnTo>
                  <a:lnTo>
                    <a:pt x="10181" y="42696"/>
                  </a:lnTo>
                  <a:lnTo>
                    <a:pt x="10049" y="47654"/>
                  </a:lnTo>
                  <a:lnTo>
                    <a:pt x="10181" y="49760"/>
                  </a:lnTo>
                  <a:lnTo>
                    <a:pt x="10663" y="52174"/>
                  </a:lnTo>
                  <a:lnTo>
                    <a:pt x="11453" y="55070"/>
                  </a:lnTo>
                  <a:lnTo>
                    <a:pt x="12375" y="58493"/>
                  </a:lnTo>
                  <a:lnTo>
                    <a:pt x="12331" y="58887"/>
                  </a:lnTo>
                  <a:lnTo>
                    <a:pt x="11497" y="60204"/>
                  </a:lnTo>
                  <a:lnTo>
                    <a:pt x="10268" y="62135"/>
                  </a:lnTo>
                  <a:lnTo>
                    <a:pt x="10225" y="62178"/>
                  </a:lnTo>
                  <a:lnTo>
                    <a:pt x="9742" y="63627"/>
                  </a:lnTo>
                  <a:lnTo>
                    <a:pt x="9698" y="63670"/>
                  </a:lnTo>
                  <a:lnTo>
                    <a:pt x="9347" y="67620"/>
                  </a:lnTo>
                  <a:lnTo>
                    <a:pt x="9347" y="67707"/>
                  </a:lnTo>
                  <a:lnTo>
                    <a:pt x="9479" y="68234"/>
                  </a:lnTo>
                  <a:lnTo>
                    <a:pt x="9479" y="68278"/>
                  </a:lnTo>
                  <a:lnTo>
                    <a:pt x="10576" y="70603"/>
                  </a:lnTo>
                  <a:lnTo>
                    <a:pt x="12638" y="74948"/>
                  </a:lnTo>
                  <a:lnTo>
                    <a:pt x="12287" y="75957"/>
                  </a:lnTo>
                  <a:lnTo>
                    <a:pt x="10400" y="77186"/>
                  </a:lnTo>
                  <a:lnTo>
                    <a:pt x="8557" y="78546"/>
                  </a:lnTo>
                  <a:lnTo>
                    <a:pt x="6275" y="80433"/>
                  </a:lnTo>
                  <a:lnTo>
                    <a:pt x="5968" y="80477"/>
                  </a:lnTo>
                  <a:lnTo>
                    <a:pt x="5880" y="80520"/>
                  </a:lnTo>
                  <a:lnTo>
                    <a:pt x="3642" y="82714"/>
                  </a:lnTo>
                  <a:lnTo>
                    <a:pt x="2326" y="84119"/>
                  </a:lnTo>
                  <a:lnTo>
                    <a:pt x="2282" y="84206"/>
                  </a:lnTo>
                  <a:lnTo>
                    <a:pt x="1405" y="86269"/>
                  </a:lnTo>
                  <a:lnTo>
                    <a:pt x="44" y="89121"/>
                  </a:lnTo>
                  <a:lnTo>
                    <a:pt x="0" y="89209"/>
                  </a:lnTo>
                  <a:lnTo>
                    <a:pt x="44" y="89253"/>
                  </a:lnTo>
                  <a:lnTo>
                    <a:pt x="44" y="89340"/>
                  </a:lnTo>
                  <a:lnTo>
                    <a:pt x="132" y="89384"/>
                  </a:lnTo>
                  <a:lnTo>
                    <a:pt x="176" y="89384"/>
                  </a:lnTo>
                  <a:lnTo>
                    <a:pt x="308" y="89340"/>
                  </a:lnTo>
                  <a:lnTo>
                    <a:pt x="351" y="89296"/>
                  </a:lnTo>
                  <a:lnTo>
                    <a:pt x="1712" y="86400"/>
                  </a:lnTo>
                  <a:lnTo>
                    <a:pt x="2589" y="84338"/>
                  </a:lnTo>
                  <a:lnTo>
                    <a:pt x="3906" y="82934"/>
                  </a:lnTo>
                  <a:lnTo>
                    <a:pt x="6056" y="80828"/>
                  </a:lnTo>
                  <a:lnTo>
                    <a:pt x="6363" y="80784"/>
                  </a:lnTo>
                  <a:lnTo>
                    <a:pt x="6451" y="80740"/>
                  </a:lnTo>
                  <a:lnTo>
                    <a:pt x="8777" y="78809"/>
                  </a:lnTo>
                  <a:lnTo>
                    <a:pt x="10619" y="77449"/>
                  </a:lnTo>
                  <a:lnTo>
                    <a:pt x="12550" y="76220"/>
                  </a:lnTo>
                  <a:lnTo>
                    <a:pt x="12638" y="76132"/>
                  </a:lnTo>
                  <a:lnTo>
                    <a:pt x="12989" y="74992"/>
                  </a:lnTo>
                  <a:lnTo>
                    <a:pt x="12989" y="74860"/>
                  </a:lnTo>
                  <a:lnTo>
                    <a:pt x="10883" y="70472"/>
                  </a:lnTo>
                  <a:lnTo>
                    <a:pt x="9786" y="68146"/>
                  </a:lnTo>
                  <a:lnTo>
                    <a:pt x="9698" y="67620"/>
                  </a:lnTo>
                  <a:lnTo>
                    <a:pt x="10049" y="63714"/>
                  </a:lnTo>
                  <a:lnTo>
                    <a:pt x="10576" y="62310"/>
                  </a:lnTo>
                  <a:lnTo>
                    <a:pt x="11760" y="60379"/>
                  </a:lnTo>
                  <a:lnTo>
                    <a:pt x="12638" y="59063"/>
                  </a:lnTo>
                  <a:lnTo>
                    <a:pt x="12682" y="58975"/>
                  </a:lnTo>
                  <a:lnTo>
                    <a:pt x="12726" y="58493"/>
                  </a:lnTo>
                  <a:lnTo>
                    <a:pt x="12726" y="58449"/>
                  </a:lnTo>
                  <a:lnTo>
                    <a:pt x="11760" y="54938"/>
                  </a:lnTo>
                  <a:lnTo>
                    <a:pt x="11014" y="52086"/>
                  </a:lnTo>
                  <a:lnTo>
                    <a:pt x="10532" y="49716"/>
                  </a:lnTo>
                  <a:lnTo>
                    <a:pt x="10400" y="47654"/>
                  </a:lnTo>
                  <a:lnTo>
                    <a:pt x="10532" y="42739"/>
                  </a:lnTo>
                  <a:lnTo>
                    <a:pt x="10619" y="40589"/>
                  </a:lnTo>
                  <a:lnTo>
                    <a:pt x="11014" y="38615"/>
                  </a:lnTo>
                  <a:lnTo>
                    <a:pt x="12111" y="35763"/>
                  </a:lnTo>
                  <a:lnTo>
                    <a:pt x="13077" y="33656"/>
                  </a:lnTo>
                  <a:lnTo>
                    <a:pt x="13077" y="33612"/>
                  </a:lnTo>
                  <a:lnTo>
                    <a:pt x="13208" y="32647"/>
                  </a:lnTo>
                  <a:lnTo>
                    <a:pt x="13208" y="32603"/>
                  </a:lnTo>
                  <a:lnTo>
                    <a:pt x="12462" y="29488"/>
                  </a:lnTo>
                  <a:lnTo>
                    <a:pt x="11673" y="26372"/>
                  </a:lnTo>
                  <a:lnTo>
                    <a:pt x="11453" y="24573"/>
                  </a:lnTo>
                  <a:lnTo>
                    <a:pt x="11804" y="19702"/>
                  </a:lnTo>
                  <a:lnTo>
                    <a:pt x="11848" y="17113"/>
                  </a:lnTo>
                  <a:lnTo>
                    <a:pt x="11980" y="14700"/>
                  </a:lnTo>
                  <a:lnTo>
                    <a:pt x="12419" y="12111"/>
                  </a:lnTo>
                  <a:lnTo>
                    <a:pt x="13077" y="9434"/>
                  </a:lnTo>
                  <a:lnTo>
                    <a:pt x="13647" y="7591"/>
                  </a:lnTo>
                  <a:lnTo>
                    <a:pt x="13647" y="7547"/>
                  </a:lnTo>
                  <a:lnTo>
                    <a:pt x="13823" y="6494"/>
                  </a:lnTo>
                  <a:lnTo>
                    <a:pt x="13823" y="6450"/>
                  </a:lnTo>
                  <a:lnTo>
                    <a:pt x="13691" y="4915"/>
                  </a:lnTo>
                  <a:lnTo>
                    <a:pt x="13691" y="4871"/>
                  </a:lnTo>
                  <a:lnTo>
                    <a:pt x="13472" y="4213"/>
                  </a:lnTo>
                  <a:lnTo>
                    <a:pt x="13428" y="4125"/>
                  </a:lnTo>
                  <a:lnTo>
                    <a:pt x="13033" y="3730"/>
                  </a:lnTo>
                  <a:lnTo>
                    <a:pt x="12945" y="3686"/>
                  </a:lnTo>
                  <a:lnTo>
                    <a:pt x="11409" y="3203"/>
                  </a:lnTo>
                  <a:lnTo>
                    <a:pt x="10225" y="2150"/>
                  </a:lnTo>
                  <a:lnTo>
                    <a:pt x="8557" y="88"/>
                  </a:lnTo>
                  <a:lnTo>
                    <a:pt x="851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8" name="Google Shape;998;p47"/>
            <p:cNvSpPr/>
            <p:nvPr/>
          </p:nvSpPr>
          <p:spPr>
            <a:xfrm>
              <a:off x="2895075" y="3238700"/>
              <a:ext cx="385075" cy="337900"/>
            </a:xfrm>
            <a:custGeom>
              <a:avLst/>
              <a:gdLst/>
              <a:ahLst/>
              <a:cxnLst/>
              <a:rect l="l" t="t" r="r" b="b"/>
              <a:pathLst>
                <a:path w="15403" h="13516" extrusionOk="0">
                  <a:moveTo>
                    <a:pt x="7197" y="0"/>
                  </a:moveTo>
                  <a:lnTo>
                    <a:pt x="2677" y="483"/>
                  </a:lnTo>
                  <a:lnTo>
                    <a:pt x="176" y="527"/>
                  </a:lnTo>
                  <a:lnTo>
                    <a:pt x="132" y="527"/>
                  </a:lnTo>
                  <a:lnTo>
                    <a:pt x="45" y="571"/>
                  </a:lnTo>
                  <a:lnTo>
                    <a:pt x="1" y="659"/>
                  </a:lnTo>
                  <a:lnTo>
                    <a:pt x="1" y="703"/>
                  </a:lnTo>
                  <a:lnTo>
                    <a:pt x="45" y="790"/>
                  </a:lnTo>
                  <a:lnTo>
                    <a:pt x="45" y="834"/>
                  </a:lnTo>
                  <a:lnTo>
                    <a:pt x="132" y="878"/>
                  </a:lnTo>
                  <a:lnTo>
                    <a:pt x="176" y="878"/>
                  </a:lnTo>
                  <a:lnTo>
                    <a:pt x="2721" y="834"/>
                  </a:lnTo>
                  <a:lnTo>
                    <a:pt x="7197" y="351"/>
                  </a:lnTo>
                  <a:lnTo>
                    <a:pt x="7548" y="615"/>
                  </a:lnTo>
                  <a:lnTo>
                    <a:pt x="8470" y="1448"/>
                  </a:lnTo>
                  <a:lnTo>
                    <a:pt x="10005" y="2940"/>
                  </a:lnTo>
                  <a:lnTo>
                    <a:pt x="11805" y="4783"/>
                  </a:lnTo>
                  <a:lnTo>
                    <a:pt x="14525" y="7943"/>
                  </a:lnTo>
                  <a:lnTo>
                    <a:pt x="15052" y="9128"/>
                  </a:lnTo>
                  <a:lnTo>
                    <a:pt x="14964" y="10619"/>
                  </a:lnTo>
                  <a:lnTo>
                    <a:pt x="14042" y="13252"/>
                  </a:lnTo>
                  <a:lnTo>
                    <a:pt x="13999" y="13340"/>
                  </a:lnTo>
                  <a:lnTo>
                    <a:pt x="14042" y="13384"/>
                  </a:lnTo>
                  <a:lnTo>
                    <a:pt x="14086" y="13428"/>
                  </a:lnTo>
                  <a:lnTo>
                    <a:pt x="14130" y="13472"/>
                  </a:lnTo>
                  <a:lnTo>
                    <a:pt x="14174" y="13516"/>
                  </a:lnTo>
                  <a:lnTo>
                    <a:pt x="14306" y="13472"/>
                  </a:lnTo>
                  <a:lnTo>
                    <a:pt x="14350" y="13384"/>
                  </a:lnTo>
                  <a:lnTo>
                    <a:pt x="15271" y="10707"/>
                  </a:lnTo>
                  <a:lnTo>
                    <a:pt x="15315" y="10663"/>
                  </a:lnTo>
                  <a:lnTo>
                    <a:pt x="15403" y="9128"/>
                  </a:lnTo>
                  <a:lnTo>
                    <a:pt x="15359" y="9040"/>
                  </a:lnTo>
                  <a:lnTo>
                    <a:pt x="14832" y="7767"/>
                  </a:lnTo>
                  <a:lnTo>
                    <a:pt x="14788" y="7723"/>
                  </a:lnTo>
                  <a:lnTo>
                    <a:pt x="12068" y="4520"/>
                  </a:lnTo>
                  <a:lnTo>
                    <a:pt x="10269" y="2721"/>
                  </a:lnTo>
                  <a:lnTo>
                    <a:pt x="8689" y="1185"/>
                  </a:lnTo>
                  <a:lnTo>
                    <a:pt x="7767" y="351"/>
                  </a:lnTo>
                  <a:lnTo>
                    <a:pt x="7329" y="44"/>
                  </a:lnTo>
                  <a:lnTo>
                    <a:pt x="71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9" name="Google Shape;999;p47"/>
            <p:cNvSpPr/>
            <p:nvPr/>
          </p:nvSpPr>
          <p:spPr>
            <a:xfrm>
              <a:off x="2931275" y="3283675"/>
              <a:ext cx="242475" cy="218325"/>
            </a:xfrm>
            <a:custGeom>
              <a:avLst/>
              <a:gdLst/>
              <a:ahLst/>
              <a:cxnLst/>
              <a:rect l="l" t="t" r="r" b="b"/>
              <a:pathLst>
                <a:path w="9699" h="8733" extrusionOk="0">
                  <a:moveTo>
                    <a:pt x="1624" y="1"/>
                  </a:moveTo>
                  <a:lnTo>
                    <a:pt x="176" y="44"/>
                  </a:lnTo>
                  <a:lnTo>
                    <a:pt x="132" y="88"/>
                  </a:lnTo>
                  <a:lnTo>
                    <a:pt x="45" y="88"/>
                  </a:lnTo>
                  <a:lnTo>
                    <a:pt x="45" y="176"/>
                  </a:lnTo>
                  <a:lnTo>
                    <a:pt x="1" y="220"/>
                  </a:lnTo>
                  <a:lnTo>
                    <a:pt x="45" y="308"/>
                  </a:lnTo>
                  <a:lnTo>
                    <a:pt x="88" y="352"/>
                  </a:lnTo>
                  <a:lnTo>
                    <a:pt x="176" y="395"/>
                  </a:lnTo>
                  <a:lnTo>
                    <a:pt x="1624" y="352"/>
                  </a:lnTo>
                  <a:lnTo>
                    <a:pt x="3555" y="483"/>
                  </a:lnTo>
                  <a:lnTo>
                    <a:pt x="4301" y="746"/>
                  </a:lnTo>
                  <a:lnTo>
                    <a:pt x="5530" y="1843"/>
                  </a:lnTo>
                  <a:lnTo>
                    <a:pt x="7504" y="4038"/>
                  </a:lnTo>
                  <a:lnTo>
                    <a:pt x="8426" y="5266"/>
                  </a:lnTo>
                  <a:lnTo>
                    <a:pt x="9128" y="6626"/>
                  </a:lnTo>
                  <a:lnTo>
                    <a:pt x="9347" y="8118"/>
                  </a:lnTo>
                  <a:lnTo>
                    <a:pt x="9259" y="8557"/>
                  </a:lnTo>
                  <a:lnTo>
                    <a:pt x="9259" y="8601"/>
                  </a:lnTo>
                  <a:lnTo>
                    <a:pt x="9303" y="8689"/>
                  </a:lnTo>
                  <a:lnTo>
                    <a:pt x="9347" y="8733"/>
                  </a:lnTo>
                  <a:lnTo>
                    <a:pt x="9435" y="8733"/>
                  </a:lnTo>
                  <a:lnTo>
                    <a:pt x="9567" y="8689"/>
                  </a:lnTo>
                  <a:lnTo>
                    <a:pt x="9611" y="8601"/>
                  </a:lnTo>
                  <a:lnTo>
                    <a:pt x="9698" y="8162"/>
                  </a:lnTo>
                  <a:lnTo>
                    <a:pt x="9698" y="8074"/>
                  </a:lnTo>
                  <a:lnTo>
                    <a:pt x="9435" y="6539"/>
                  </a:lnTo>
                  <a:lnTo>
                    <a:pt x="9435" y="6495"/>
                  </a:lnTo>
                  <a:lnTo>
                    <a:pt x="8733" y="5091"/>
                  </a:lnTo>
                  <a:lnTo>
                    <a:pt x="8689" y="5091"/>
                  </a:lnTo>
                  <a:lnTo>
                    <a:pt x="7768" y="3818"/>
                  </a:lnTo>
                  <a:lnTo>
                    <a:pt x="7768" y="3774"/>
                  </a:lnTo>
                  <a:lnTo>
                    <a:pt x="5749" y="1580"/>
                  </a:lnTo>
                  <a:lnTo>
                    <a:pt x="4520" y="483"/>
                  </a:lnTo>
                  <a:lnTo>
                    <a:pt x="4433" y="439"/>
                  </a:lnTo>
                  <a:lnTo>
                    <a:pt x="3643" y="176"/>
                  </a:lnTo>
                  <a:lnTo>
                    <a:pt x="3599" y="132"/>
                  </a:lnTo>
                  <a:lnTo>
                    <a:pt x="162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0" name="Google Shape;1000;p47"/>
            <p:cNvSpPr/>
            <p:nvPr/>
          </p:nvSpPr>
          <p:spPr>
            <a:xfrm>
              <a:off x="2574750" y="1389150"/>
              <a:ext cx="1018050" cy="1583000"/>
            </a:xfrm>
            <a:custGeom>
              <a:avLst/>
              <a:gdLst/>
              <a:ahLst/>
              <a:cxnLst/>
              <a:rect l="l" t="t" r="r" b="b"/>
              <a:pathLst>
                <a:path w="40722" h="63320" extrusionOk="0">
                  <a:moveTo>
                    <a:pt x="34666" y="0"/>
                  </a:moveTo>
                  <a:lnTo>
                    <a:pt x="34622" y="44"/>
                  </a:lnTo>
                  <a:lnTo>
                    <a:pt x="34578" y="88"/>
                  </a:lnTo>
                  <a:lnTo>
                    <a:pt x="34535" y="132"/>
                  </a:lnTo>
                  <a:lnTo>
                    <a:pt x="34535" y="220"/>
                  </a:lnTo>
                  <a:lnTo>
                    <a:pt x="34578" y="263"/>
                  </a:lnTo>
                  <a:lnTo>
                    <a:pt x="36597" y="3072"/>
                  </a:lnTo>
                  <a:lnTo>
                    <a:pt x="37826" y="4959"/>
                  </a:lnTo>
                  <a:lnTo>
                    <a:pt x="38791" y="6714"/>
                  </a:lnTo>
                  <a:lnTo>
                    <a:pt x="39230" y="8030"/>
                  </a:lnTo>
                  <a:lnTo>
                    <a:pt x="39098" y="10224"/>
                  </a:lnTo>
                  <a:lnTo>
                    <a:pt x="39098" y="10268"/>
                  </a:lnTo>
                  <a:lnTo>
                    <a:pt x="39537" y="12594"/>
                  </a:lnTo>
                  <a:lnTo>
                    <a:pt x="39493" y="13779"/>
                  </a:lnTo>
                  <a:lnTo>
                    <a:pt x="39230" y="15885"/>
                  </a:lnTo>
                  <a:lnTo>
                    <a:pt x="39230" y="15929"/>
                  </a:lnTo>
                  <a:lnTo>
                    <a:pt x="39317" y="20229"/>
                  </a:lnTo>
                  <a:lnTo>
                    <a:pt x="39142" y="22511"/>
                  </a:lnTo>
                  <a:lnTo>
                    <a:pt x="38966" y="25319"/>
                  </a:lnTo>
                  <a:lnTo>
                    <a:pt x="39142" y="27118"/>
                  </a:lnTo>
                  <a:lnTo>
                    <a:pt x="39142" y="27162"/>
                  </a:lnTo>
                  <a:lnTo>
                    <a:pt x="39800" y="29970"/>
                  </a:lnTo>
                  <a:lnTo>
                    <a:pt x="40371" y="32472"/>
                  </a:lnTo>
                  <a:lnTo>
                    <a:pt x="40239" y="33964"/>
                  </a:lnTo>
                  <a:lnTo>
                    <a:pt x="39712" y="35850"/>
                  </a:lnTo>
                  <a:lnTo>
                    <a:pt x="38264" y="39800"/>
                  </a:lnTo>
                  <a:lnTo>
                    <a:pt x="38264" y="39844"/>
                  </a:lnTo>
                  <a:lnTo>
                    <a:pt x="37957" y="41248"/>
                  </a:lnTo>
                  <a:lnTo>
                    <a:pt x="37299" y="42740"/>
                  </a:lnTo>
                  <a:lnTo>
                    <a:pt x="35368" y="45767"/>
                  </a:lnTo>
                  <a:lnTo>
                    <a:pt x="33789" y="47172"/>
                  </a:lnTo>
                  <a:lnTo>
                    <a:pt x="31770" y="48883"/>
                  </a:lnTo>
                  <a:lnTo>
                    <a:pt x="30849" y="48839"/>
                  </a:lnTo>
                  <a:lnTo>
                    <a:pt x="28786" y="48400"/>
                  </a:lnTo>
                  <a:lnTo>
                    <a:pt x="28655" y="48400"/>
                  </a:lnTo>
                  <a:lnTo>
                    <a:pt x="26153" y="49673"/>
                  </a:lnTo>
                  <a:lnTo>
                    <a:pt x="23520" y="50901"/>
                  </a:lnTo>
                  <a:lnTo>
                    <a:pt x="20493" y="52306"/>
                  </a:lnTo>
                  <a:lnTo>
                    <a:pt x="14613" y="54894"/>
                  </a:lnTo>
                  <a:lnTo>
                    <a:pt x="10488" y="56299"/>
                  </a:lnTo>
                  <a:lnTo>
                    <a:pt x="10444" y="56343"/>
                  </a:lnTo>
                  <a:lnTo>
                    <a:pt x="7943" y="57571"/>
                  </a:lnTo>
                  <a:lnTo>
                    <a:pt x="5837" y="58844"/>
                  </a:lnTo>
                  <a:lnTo>
                    <a:pt x="2546" y="61257"/>
                  </a:lnTo>
                  <a:lnTo>
                    <a:pt x="44" y="63012"/>
                  </a:lnTo>
                  <a:lnTo>
                    <a:pt x="1" y="63056"/>
                  </a:lnTo>
                  <a:lnTo>
                    <a:pt x="1" y="63100"/>
                  </a:lnTo>
                  <a:lnTo>
                    <a:pt x="1" y="63188"/>
                  </a:lnTo>
                  <a:lnTo>
                    <a:pt x="1" y="63232"/>
                  </a:lnTo>
                  <a:lnTo>
                    <a:pt x="88" y="63319"/>
                  </a:lnTo>
                  <a:lnTo>
                    <a:pt x="176" y="63319"/>
                  </a:lnTo>
                  <a:lnTo>
                    <a:pt x="264" y="63276"/>
                  </a:lnTo>
                  <a:lnTo>
                    <a:pt x="2765" y="61520"/>
                  </a:lnTo>
                  <a:lnTo>
                    <a:pt x="6012" y="59151"/>
                  </a:lnTo>
                  <a:lnTo>
                    <a:pt x="8118" y="57878"/>
                  </a:lnTo>
                  <a:lnTo>
                    <a:pt x="10620" y="56650"/>
                  </a:lnTo>
                  <a:lnTo>
                    <a:pt x="14744" y="55202"/>
                  </a:lnTo>
                  <a:lnTo>
                    <a:pt x="20624" y="52613"/>
                  </a:lnTo>
                  <a:lnTo>
                    <a:pt x="23696" y="51209"/>
                  </a:lnTo>
                  <a:lnTo>
                    <a:pt x="26285" y="49980"/>
                  </a:lnTo>
                  <a:lnTo>
                    <a:pt x="28786" y="48751"/>
                  </a:lnTo>
                  <a:lnTo>
                    <a:pt x="30805" y="49190"/>
                  </a:lnTo>
                  <a:lnTo>
                    <a:pt x="31858" y="49234"/>
                  </a:lnTo>
                  <a:lnTo>
                    <a:pt x="31946" y="49190"/>
                  </a:lnTo>
                  <a:lnTo>
                    <a:pt x="34008" y="47435"/>
                  </a:lnTo>
                  <a:lnTo>
                    <a:pt x="35588" y="46031"/>
                  </a:lnTo>
                  <a:lnTo>
                    <a:pt x="35632" y="45987"/>
                  </a:lnTo>
                  <a:lnTo>
                    <a:pt x="37562" y="42915"/>
                  </a:lnTo>
                  <a:lnTo>
                    <a:pt x="37606" y="42871"/>
                  </a:lnTo>
                  <a:lnTo>
                    <a:pt x="38264" y="41379"/>
                  </a:lnTo>
                  <a:lnTo>
                    <a:pt x="38264" y="41335"/>
                  </a:lnTo>
                  <a:lnTo>
                    <a:pt x="38615" y="39931"/>
                  </a:lnTo>
                  <a:lnTo>
                    <a:pt x="40063" y="35982"/>
                  </a:lnTo>
                  <a:lnTo>
                    <a:pt x="40546" y="34007"/>
                  </a:lnTo>
                  <a:lnTo>
                    <a:pt x="40590" y="34007"/>
                  </a:lnTo>
                  <a:lnTo>
                    <a:pt x="40722" y="32472"/>
                  </a:lnTo>
                  <a:lnTo>
                    <a:pt x="40722" y="32428"/>
                  </a:lnTo>
                  <a:lnTo>
                    <a:pt x="40151" y="29883"/>
                  </a:lnTo>
                  <a:lnTo>
                    <a:pt x="39493" y="27074"/>
                  </a:lnTo>
                  <a:lnTo>
                    <a:pt x="39317" y="25319"/>
                  </a:lnTo>
                  <a:lnTo>
                    <a:pt x="39493" y="22555"/>
                  </a:lnTo>
                  <a:lnTo>
                    <a:pt x="39669" y="20229"/>
                  </a:lnTo>
                  <a:lnTo>
                    <a:pt x="39581" y="15929"/>
                  </a:lnTo>
                  <a:lnTo>
                    <a:pt x="39844" y="13822"/>
                  </a:lnTo>
                  <a:lnTo>
                    <a:pt x="39888" y="12594"/>
                  </a:lnTo>
                  <a:lnTo>
                    <a:pt x="39888" y="12550"/>
                  </a:lnTo>
                  <a:lnTo>
                    <a:pt x="39449" y="10224"/>
                  </a:lnTo>
                  <a:lnTo>
                    <a:pt x="39581" y="8030"/>
                  </a:lnTo>
                  <a:lnTo>
                    <a:pt x="39537" y="7943"/>
                  </a:lnTo>
                  <a:lnTo>
                    <a:pt x="39142" y="6582"/>
                  </a:lnTo>
                  <a:lnTo>
                    <a:pt x="39098" y="6582"/>
                  </a:lnTo>
                  <a:lnTo>
                    <a:pt x="38133" y="4783"/>
                  </a:lnTo>
                  <a:lnTo>
                    <a:pt x="36904" y="2896"/>
                  </a:lnTo>
                  <a:lnTo>
                    <a:pt x="34886" y="44"/>
                  </a:lnTo>
                  <a:lnTo>
                    <a:pt x="347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1" name="Google Shape;1001;p47"/>
            <p:cNvSpPr/>
            <p:nvPr/>
          </p:nvSpPr>
          <p:spPr>
            <a:xfrm>
              <a:off x="2434325" y="1378175"/>
              <a:ext cx="930300" cy="1467825"/>
            </a:xfrm>
            <a:custGeom>
              <a:avLst/>
              <a:gdLst/>
              <a:ahLst/>
              <a:cxnLst/>
              <a:rect l="l" t="t" r="r" b="b"/>
              <a:pathLst>
                <a:path w="37212" h="58713" extrusionOk="0">
                  <a:moveTo>
                    <a:pt x="35369" y="0"/>
                  </a:moveTo>
                  <a:lnTo>
                    <a:pt x="35325" y="44"/>
                  </a:lnTo>
                  <a:lnTo>
                    <a:pt x="35281" y="88"/>
                  </a:lnTo>
                  <a:lnTo>
                    <a:pt x="35237" y="176"/>
                  </a:lnTo>
                  <a:lnTo>
                    <a:pt x="35237" y="220"/>
                  </a:lnTo>
                  <a:lnTo>
                    <a:pt x="35281" y="308"/>
                  </a:lnTo>
                  <a:lnTo>
                    <a:pt x="36466" y="1931"/>
                  </a:lnTo>
                  <a:lnTo>
                    <a:pt x="36685" y="2896"/>
                  </a:lnTo>
                  <a:lnTo>
                    <a:pt x="36860" y="5968"/>
                  </a:lnTo>
                  <a:lnTo>
                    <a:pt x="36641" y="7065"/>
                  </a:lnTo>
                  <a:lnTo>
                    <a:pt x="35369" y="10400"/>
                  </a:lnTo>
                  <a:lnTo>
                    <a:pt x="33833" y="15271"/>
                  </a:lnTo>
                  <a:lnTo>
                    <a:pt x="32429" y="17904"/>
                  </a:lnTo>
                  <a:lnTo>
                    <a:pt x="31244" y="20229"/>
                  </a:lnTo>
                  <a:lnTo>
                    <a:pt x="30235" y="22467"/>
                  </a:lnTo>
                  <a:lnTo>
                    <a:pt x="28655" y="25275"/>
                  </a:lnTo>
                  <a:lnTo>
                    <a:pt x="26461" y="28654"/>
                  </a:lnTo>
                  <a:lnTo>
                    <a:pt x="26461" y="28698"/>
                  </a:lnTo>
                  <a:lnTo>
                    <a:pt x="26197" y="29663"/>
                  </a:lnTo>
                  <a:lnTo>
                    <a:pt x="26197" y="29707"/>
                  </a:lnTo>
                  <a:lnTo>
                    <a:pt x="26066" y="31068"/>
                  </a:lnTo>
                  <a:lnTo>
                    <a:pt x="26066" y="31112"/>
                  </a:lnTo>
                  <a:lnTo>
                    <a:pt x="26505" y="35105"/>
                  </a:lnTo>
                  <a:lnTo>
                    <a:pt x="26943" y="38747"/>
                  </a:lnTo>
                  <a:lnTo>
                    <a:pt x="26724" y="39229"/>
                  </a:lnTo>
                  <a:lnTo>
                    <a:pt x="26241" y="39756"/>
                  </a:lnTo>
                  <a:lnTo>
                    <a:pt x="24530" y="41028"/>
                  </a:lnTo>
                  <a:lnTo>
                    <a:pt x="22336" y="42389"/>
                  </a:lnTo>
                  <a:lnTo>
                    <a:pt x="20361" y="43705"/>
                  </a:lnTo>
                  <a:lnTo>
                    <a:pt x="17026" y="46514"/>
                  </a:lnTo>
                  <a:lnTo>
                    <a:pt x="15227" y="47698"/>
                  </a:lnTo>
                  <a:lnTo>
                    <a:pt x="15183" y="47698"/>
                  </a:lnTo>
                  <a:lnTo>
                    <a:pt x="12200" y="50638"/>
                  </a:lnTo>
                  <a:lnTo>
                    <a:pt x="10401" y="51691"/>
                  </a:lnTo>
                  <a:lnTo>
                    <a:pt x="7109" y="53183"/>
                  </a:lnTo>
                  <a:lnTo>
                    <a:pt x="5442" y="54368"/>
                  </a:lnTo>
                  <a:lnTo>
                    <a:pt x="3072" y="56167"/>
                  </a:lnTo>
                  <a:lnTo>
                    <a:pt x="89" y="58405"/>
                  </a:lnTo>
                  <a:lnTo>
                    <a:pt x="45" y="58449"/>
                  </a:lnTo>
                  <a:lnTo>
                    <a:pt x="1" y="58537"/>
                  </a:lnTo>
                  <a:lnTo>
                    <a:pt x="1" y="58581"/>
                  </a:lnTo>
                  <a:lnTo>
                    <a:pt x="45" y="58668"/>
                  </a:lnTo>
                  <a:lnTo>
                    <a:pt x="89" y="58712"/>
                  </a:lnTo>
                  <a:lnTo>
                    <a:pt x="176" y="58712"/>
                  </a:lnTo>
                  <a:lnTo>
                    <a:pt x="308" y="58668"/>
                  </a:lnTo>
                  <a:lnTo>
                    <a:pt x="3248" y="56430"/>
                  </a:lnTo>
                  <a:lnTo>
                    <a:pt x="5661" y="54675"/>
                  </a:lnTo>
                  <a:lnTo>
                    <a:pt x="7285" y="53491"/>
                  </a:lnTo>
                  <a:lnTo>
                    <a:pt x="10576" y="52042"/>
                  </a:lnTo>
                  <a:lnTo>
                    <a:pt x="12419" y="50945"/>
                  </a:lnTo>
                  <a:lnTo>
                    <a:pt x="12463" y="50902"/>
                  </a:lnTo>
                  <a:lnTo>
                    <a:pt x="15403" y="47962"/>
                  </a:lnTo>
                  <a:lnTo>
                    <a:pt x="17202" y="46821"/>
                  </a:lnTo>
                  <a:lnTo>
                    <a:pt x="17246" y="46821"/>
                  </a:lnTo>
                  <a:lnTo>
                    <a:pt x="20581" y="44012"/>
                  </a:lnTo>
                  <a:lnTo>
                    <a:pt x="22512" y="42696"/>
                  </a:lnTo>
                  <a:lnTo>
                    <a:pt x="24749" y="41336"/>
                  </a:lnTo>
                  <a:lnTo>
                    <a:pt x="26461" y="40063"/>
                  </a:lnTo>
                  <a:lnTo>
                    <a:pt x="26505" y="40019"/>
                  </a:lnTo>
                  <a:lnTo>
                    <a:pt x="27031" y="39449"/>
                  </a:lnTo>
                  <a:lnTo>
                    <a:pt x="27031" y="39405"/>
                  </a:lnTo>
                  <a:lnTo>
                    <a:pt x="27295" y="38878"/>
                  </a:lnTo>
                  <a:lnTo>
                    <a:pt x="27295" y="38747"/>
                  </a:lnTo>
                  <a:lnTo>
                    <a:pt x="26856" y="35061"/>
                  </a:lnTo>
                  <a:lnTo>
                    <a:pt x="26417" y="31112"/>
                  </a:lnTo>
                  <a:lnTo>
                    <a:pt x="26549" y="29751"/>
                  </a:lnTo>
                  <a:lnTo>
                    <a:pt x="26768" y="28830"/>
                  </a:lnTo>
                  <a:lnTo>
                    <a:pt x="28962" y="25451"/>
                  </a:lnTo>
                  <a:lnTo>
                    <a:pt x="30542" y="22643"/>
                  </a:lnTo>
                  <a:lnTo>
                    <a:pt x="30586" y="22643"/>
                  </a:lnTo>
                  <a:lnTo>
                    <a:pt x="31551" y="20361"/>
                  </a:lnTo>
                  <a:lnTo>
                    <a:pt x="34140" y="15402"/>
                  </a:lnTo>
                  <a:lnTo>
                    <a:pt x="34184" y="15359"/>
                  </a:lnTo>
                  <a:lnTo>
                    <a:pt x="35720" y="10532"/>
                  </a:lnTo>
                  <a:lnTo>
                    <a:pt x="36992" y="7153"/>
                  </a:lnTo>
                  <a:lnTo>
                    <a:pt x="37212" y="6012"/>
                  </a:lnTo>
                  <a:lnTo>
                    <a:pt x="37212" y="5968"/>
                  </a:lnTo>
                  <a:lnTo>
                    <a:pt x="37036" y="2853"/>
                  </a:lnTo>
                  <a:lnTo>
                    <a:pt x="37036" y="2809"/>
                  </a:lnTo>
                  <a:lnTo>
                    <a:pt x="36817" y="1843"/>
                  </a:lnTo>
                  <a:lnTo>
                    <a:pt x="36773" y="1756"/>
                  </a:lnTo>
                  <a:lnTo>
                    <a:pt x="35588" y="88"/>
                  </a:lnTo>
                  <a:lnTo>
                    <a:pt x="35500" y="44"/>
                  </a:lnTo>
                  <a:lnTo>
                    <a:pt x="3545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2" name="Google Shape;1002;p47"/>
            <p:cNvSpPr/>
            <p:nvPr/>
          </p:nvSpPr>
          <p:spPr>
            <a:xfrm>
              <a:off x="2288425" y="1370500"/>
              <a:ext cx="948950" cy="1344950"/>
            </a:xfrm>
            <a:custGeom>
              <a:avLst/>
              <a:gdLst/>
              <a:ahLst/>
              <a:cxnLst/>
              <a:rect l="l" t="t" r="r" b="b"/>
              <a:pathLst>
                <a:path w="37958" h="53798" extrusionOk="0">
                  <a:moveTo>
                    <a:pt x="37475" y="0"/>
                  </a:moveTo>
                  <a:lnTo>
                    <a:pt x="37431" y="44"/>
                  </a:lnTo>
                  <a:lnTo>
                    <a:pt x="37387" y="88"/>
                  </a:lnTo>
                  <a:lnTo>
                    <a:pt x="37343" y="132"/>
                  </a:lnTo>
                  <a:lnTo>
                    <a:pt x="37343" y="220"/>
                  </a:lnTo>
                  <a:lnTo>
                    <a:pt x="37606" y="1448"/>
                  </a:lnTo>
                  <a:lnTo>
                    <a:pt x="37519" y="2765"/>
                  </a:lnTo>
                  <a:lnTo>
                    <a:pt x="36202" y="6363"/>
                  </a:lnTo>
                  <a:lnTo>
                    <a:pt x="35676" y="8206"/>
                  </a:lnTo>
                  <a:lnTo>
                    <a:pt x="34579" y="12155"/>
                  </a:lnTo>
                  <a:lnTo>
                    <a:pt x="33613" y="14349"/>
                  </a:lnTo>
                  <a:lnTo>
                    <a:pt x="32648" y="16324"/>
                  </a:lnTo>
                  <a:lnTo>
                    <a:pt x="31595" y="18298"/>
                  </a:lnTo>
                  <a:lnTo>
                    <a:pt x="30410" y="20361"/>
                  </a:lnTo>
                  <a:lnTo>
                    <a:pt x="28655" y="23388"/>
                  </a:lnTo>
                  <a:lnTo>
                    <a:pt x="27294" y="25626"/>
                  </a:lnTo>
                  <a:lnTo>
                    <a:pt x="25846" y="27952"/>
                  </a:lnTo>
                  <a:lnTo>
                    <a:pt x="24705" y="29795"/>
                  </a:lnTo>
                  <a:lnTo>
                    <a:pt x="23038" y="31901"/>
                  </a:lnTo>
                  <a:lnTo>
                    <a:pt x="21107" y="34271"/>
                  </a:lnTo>
                  <a:lnTo>
                    <a:pt x="18211" y="36904"/>
                  </a:lnTo>
                  <a:lnTo>
                    <a:pt x="13165" y="40107"/>
                  </a:lnTo>
                  <a:lnTo>
                    <a:pt x="13121" y="40151"/>
                  </a:lnTo>
                  <a:lnTo>
                    <a:pt x="12419" y="41248"/>
                  </a:lnTo>
                  <a:lnTo>
                    <a:pt x="12375" y="41292"/>
                  </a:lnTo>
                  <a:lnTo>
                    <a:pt x="11190" y="43924"/>
                  </a:lnTo>
                  <a:lnTo>
                    <a:pt x="10093" y="46250"/>
                  </a:lnTo>
                  <a:lnTo>
                    <a:pt x="8162" y="47786"/>
                  </a:lnTo>
                  <a:lnTo>
                    <a:pt x="6276" y="49146"/>
                  </a:lnTo>
                  <a:lnTo>
                    <a:pt x="3862" y="50858"/>
                  </a:lnTo>
                  <a:lnTo>
                    <a:pt x="88" y="53490"/>
                  </a:lnTo>
                  <a:lnTo>
                    <a:pt x="45" y="53534"/>
                  </a:lnTo>
                  <a:lnTo>
                    <a:pt x="1" y="53578"/>
                  </a:lnTo>
                  <a:lnTo>
                    <a:pt x="1" y="53666"/>
                  </a:lnTo>
                  <a:lnTo>
                    <a:pt x="45" y="53710"/>
                  </a:lnTo>
                  <a:lnTo>
                    <a:pt x="88" y="53798"/>
                  </a:lnTo>
                  <a:lnTo>
                    <a:pt x="176" y="53798"/>
                  </a:lnTo>
                  <a:lnTo>
                    <a:pt x="308" y="53754"/>
                  </a:lnTo>
                  <a:lnTo>
                    <a:pt x="4082" y="51121"/>
                  </a:lnTo>
                  <a:lnTo>
                    <a:pt x="6451" y="49453"/>
                  </a:lnTo>
                  <a:lnTo>
                    <a:pt x="8382" y="48049"/>
                  </a:lnTo>
                  <a:lnTo>
                    <a:pt x="10357" y="46513"/>
                  </a:lnTo>
                  <a:lnTo>
                    <a:pt x="10400" y="46469"/>
                  </a:lnTo>
                  <a:lnTo>
                    <a:pt x="11541" y="44056"/>
                  </a:lnTo>
                  <a:lnTo>
                    <a:pt x="12682" y="41423"/>
                  </a:lnTo>
                  <a:lnTo>
                    <a:pt x="13384" y="40414"/>
                  </a:lnTo>
                  <a:lnTo>
                    <a:pt x="18387" y="37167"/>
                  </a:lnTo>
                  <a:lnTo>
                    <a:pt x="18431" y="37167"/>
                  </a:lnTo>
                  <a:lnTo>
                    <a:pt x="21371" y="34534"/>
                  </a:lnTo>
                  <a:lnTo>
                    <a:pt x="21371" y="34490"/>
                  </a:lnTo>
                  <a:lnTo>
                    <a:pt x="23345" y="32121"/>
                  </a:lnTo>
                  <a:lnTo>
                    <a:pt x="24969" y="30014"/>
                  </a:lnTo>
                  <a:lnTo>
                    <a:pt x="25013" y="29970"/>
                  </a:lnTo>
                  <a:lnTo>
                    <a:pt x="26154" y="28128"/>
                  </a:lnTo>
                  <a:lnTo>
                    <a:pt x="27558" y="25802"/>
                  </a:lnTo>
                  <a:lnTo>
                    <a:pt x="28962" y="23564"/>
                  </a:lnTo>
                  <a:lnTo>
                    <a:pt x="30717" y="20536"/>
                  </a:lnTo>
                  <a:lnTo>
                    <a:pt x="31902" y="18474"/>
                  </a:lnTo>
                  <a:lnTo>
                    <a:pt x="32955" y="16455"/>
                  </a:lnTo>
                  <a:lnTo>
                    <a:pt x="33920" y="14481"/>
                  </a:lnTo>
                  <a:lnTo>
                    <a:pt x="34930" y="12287"/>
                  </a:lnTo>
                  <a:lnTo>
                    <a:pt x="34930" y="12243"/>
                  </a:lnTo>
                  <a:lnTo>
                    <a:pt x="36027" y="8294"/>
                  </a:lnTo>
                  <a:lnTo>
                    <a:pt x="36553" y="6495"/>
                  </a:lnTo>
                  <a:lnTo>
                    <a:pt x="37870" y="2896"/>
                  </a:lnTo>
                  <a:lnTo>
                    <a:pt x="37870" y="2809"/>
                  </a:lnTo>
                  <a:lnTo>
                    <a:pt x="37957" y="1448"/>
                  </a:lnTo>
                  <a:lnTo>
                    <a:pt x="37957" y="1404"/>
                  </a:lnTo>
                  <a:lnTo>
                    <a:pt x="37694" y="132"/>
                  </a:lnTo>
                  <a:lnTo>
                    <a:pt x="37650" y="88"/>
                  </a:lnTo>
                  <a:lnTo>
                    <a:pt x="37606" y="44"/>
                  </a:lnTo>
                  <a:lnTo>
                    <a:pt x="3756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3" name="Google Shape;1003;p47"/>
            <p:cNvSpPr/>
            <p:nvPr/>
          </p:nvSpPr>
          <p:spPr>
            <a:xfrm>
              <a:off x="2083300" y="1434125"/>
              <a:ext cx="1010375" cy="1095925"/>
            </a:xfrm>
            <a:custGeom>
              <a:avLst/>
              <a:gdLst/>
              <a:ahLst/>
              <a:cxnLst/>
              <a:rect l="l" t="t" r="r" b="b"/>
              <a:pathLst>
                <a:path w="40415" h="43837" extrusionOk="0">
                  <a:moveTo>
                    <a:pt x="40238" y="0"/>
                  </a:moveTo>
                  <a:lnTo>
                    <a:pt x="40195" y="44"/>
                  </a:lnTo>
                  <a:lnTo>
                    <a:pt x="40107" y="88"/>
                  </a:lnTo>
                  <a:lnTo>
                    <a:pt x="40063" y="132"/>
                  </a:lnTo>
                  <a:lnTo>
                    <a:pt x="39098" y="2721"/>
                  </a:lnTo>
                  <a:lnTo>
                    <a:pt x="37957" y="5485"/>
                  </a:lnTo>
                  <a:lnTo>
                    <a:pt x="36991" y="8294"/>
                  </a:lnTo>
                  <a:lnTo>
                    <a:pt x="36465" y="9259"/>
                  </a:lnTo>
                  <a:lnTo>
                    <a:pt x="34885" y="12067"/>
                  </a:lnTo>
                  <a:lnTo>
                    <a:pt x="32735" y="15885"/>
                  </a:lnTo>
                  <a:lnTo>
                    <a:pt x="30102" y="20141"/>
                  </a:lnTo>
                  <a:lnTo>
                    <a:pt x="27206" y="24266"/>
                  </a:lnTo>
                  <a:lnTo>
                    <a:pt x="25890" y="25802"/>
                  </a:lnTo>
                  <a:lnTo>
                    <a:pt x="24090" y="27469"/>
                  </a:lnTo>
                  <a:lnTo>
                    <a:pt x="22247" y="29137"/>
                  </a:lnTo>
                  <a:lnTo>
                    <a:pt x="18605" y="31638"/>
                  </a:lnTo>
                  <a:lnTo>
                    <a:pt x="15007" y="33964"/>
                  </a:lnTo>
                  <a:lnTo>
                    <a:pt x="12945" y="35412"/>
                  </a:lnTo>
                  <a:lnTo>
                    <a:pt x="9171" y="37518"/>
                  </a:lnTo>
                  <a:lnTo>
                    <a:pt x="7021" y="38966"/>
                  </a:lnTo>
                  <a:lnTo>
                    <a:pt x="5178" y="40370"/>
                  </a:lnTo>
                  <a:lnTo>
                    <a:pt x="1448" y="42696"/>
                  </a:lnTo>
                  <a:lnTo>
                    <a:pt x="88" y="43486"/>
                  </a:lnTo>
                  <a:lnTo>
                    <a:pt x="0" y="43530"/>
                  </a:lnTo>
                  <a:lnTo>
                    <a:pt x="0" y="43617"/>
                  </a:lnTo>
                  <a:lnTo>
                    <a:pt x="0" y="43661"/>
                  </a:lnTo>
                  <a:lnTo>
                    <a:pt x="0" y="43749"/>
                  </a:lnTo>
                  <a:lnTo>
                    <a:pt x="88" y="43793"/>
                  </a:lnTo>
                  <a:lnTo>
                    <a:pt x="176" y="43837"/>
                  </a:lnTo>
                  <a:lnTo>
                    <a:pt x="263" y="43793"/>
                  </a:lnTo>
                  <a:lnTo>
                    <a:pt x="1624" y="43003"/>
                  </a:lnTo>
                  <a:lnTo>
                    <a:pt x="5397" y="40677"/>
                  </a:lnTo>
                  <a:lnTo>
                    <a:pt x="7240" y="39229"/>
                  </a:lnTo>
                  <a:lnTo>
                    <a:pt x="9347" y="37825"/>
                  </a:lnTo>
                  <a:lnTo>
                    <a:pt x="13120" y="35719"/>
                  </a:lnTo>
                  <a:lnTo>
                    <a:pt x="15183" y="34271"/>
                  </a:lnTo>
                  <a:lnTo>
                    <a:pt x="18781" y="31901"/>
                  </a:lnTo>
                  <a:lnTo>
                    <a:pt x="22467" y="29444"/>
                  </a:lnTo>
                  <a:lnTo>
                    <a:pt x="22467" y="29400"/>
                  </a:lnTo>
                  <a:lnTo>
                    <a:pt x="24354" y="27733"/>
                  </a:lnTo>
                  <a:lnTo>
                    <a:pt x="26153" y="26065"/>
                  </a:lnTo>
                  <a:lnTo>
                    <a:pt x="26153" y="26021"/>
                  </a:lnTo>
                  <a:lnTo>
                    <a:pt x="27469" y="24486"/>
                  </a:lnTo>
                  <a:lnTo>
                    <a:pt x="30409" y="20361"/>
                  </a:lnTo>
                  <a:lnTo>
                    <a:pt x="33042" y="16060"/>
                  </a:lnTo>
                  <a:lnTo>
                    <a:pt x="35192" y="12243"/>
                  </a:lnTo>
                  <a:lnTo>
                    <a:pt x="36772" y="9435"/>
                  </a:lnTo>
                  <a:lnTo>
                    <a:pt x="37299" y="8425"/>
                  </a:lnTo>
                  <a:lnTo>
                    <a:pt x="38264" y="5617"/>
                  </a:lnTo>
                  <a:lnTo>
                    <a:pt x="39449" y="2853"/>
                  </a:lnTo>
                  <a:lnTo>
                    <a:pt x="40414" y="264"/>
                  </a:lnTo>
                  <a:lnTo>
                    <a:pt x="40414" y="176"/>
                  </a:lnTo>
                  <a:lnTo>
                    <a:pt x="40414" y="132"/>
                  </a:lnTo>
                  <a:lnTo>
                    <a:pt x="40370" y="44"/>
                  </a:lnTo>
                  <a:lnTo>
                    <a:pt x="40326" y="44"/>
                  </a:lnTo>
                  <a:lnTo>
                    <a:pt x="4023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4" name="Google Shape;1004;p47"/>
            <p:cNvSpPr/>
            <p:nvPr/>
          </p:nvSpPr>
          <p:spPr>
            <a:xfrm>
              <a:off x="1945075" y="1451675"/>
              <a:ext cx="982950" cy="954425"/>
            </a:xfrm>
            <a:custGeom>
              <a:avLst/>
              <a:gdLst/>
              <a:ahLst/>
              <a:cxnLst/>
              <a:rect l="l" t="t" r="r" b="b"/>
              <a:pathLst>
                <a:path w="39318" h="38177" extrusionOk="0">
                  <a:moveTo>
                    <a:pt x="39054" y="0"/>
                  </a:moveTo>
                  <a:lnTo>
                    <a:pt x="39010" y="44"/>
                  </a:lnTo>
                  <a:lnTo>
                    <a:pt x="38966" y="132"/>
                  </a:lnTo>
                  <a:lnTo>
                    <a:pt x="38352" y="2107"/>
                  </a:lnTo>
                  <a:lnTo>
                    <a:pt x="37606" y="3950"/>
                  </a:lnTo>
                  <a:lnTo>
                    <a:pt x="36509" y="6056"/>
                  </a:lnTo>
                  <a:lnTo>
                    <a:pt x="35105" y="8557"/>
                  </a:lnTo>
                  <a:lnTo>
                    <a:pt x="33700" y="10970"/>
                  </a:lnTo>
                  <a:lnTo>
                    <a:pt x="32384" y="13208"/>
                  </a:lnTo>
                  <a:lnTo>
                    <a:pt x="31068" y="15095"/>
                  </a:lnTo>
                  <a:lnTo>
                    <a:pt x="29356" y="17553"/>
                  </a:lnTo>
                  <a:lnTo>
                    <a:pt x="28128" y="19001"/>
                  </a:lnTo>
                  <a:lnTo>
                    <a:pt x="26592" y="20492"/>
                  </a:lnTo>
                  <a:lnTo>
                    <a:pt x="24134" y="22774"/>
                  </a:lnTo>
                  <a:lnTo>
                    <a:pt x="22116" y="24486"/>
                  </a:lnTo>
                  <a:lnTo>
                    <a:pt x="18254" y="27075"/>
                  </a:lnTo>
                  <a:lnTo>
                    <a:pt x="16455" y="28215"/>
                  </a:lnTo>
                  <a:lnTo>
                    <a:pt x="14393" y="29488"/>
                  </a:lnTo>
                  <a:lnTo>
                    <a:pt x="12287" y="30717"/>
                  </a:lnTo>
                  <a:lnTo>
                    <a:pt x="8250" y="33042"/>
                  </a:lnTo>
                  <a:lnTo>
                    <a:pt x="88" y="37825"/>
                  </a:lnTo>
                  <a:lnTo>
                    <a:pt x="44" y="37869"/>
                  </a:lnTo>
                  <a:lnTo>
                    <a:pt x="0" y="37957"/>
                  </a:lnTo>
                  <a:lnTo>
                    <a:pt x="0" y="38001"/>
                  </a:lnTo>
                  <a:lnTo>
                    <a:pt x="0" y="38088"/>
                  </a:lnTo>
                  <a:lnTo>
                    <a:pt x="88" y="38132"/>
                  </a:lnTo>
                  <a:lnTo>
                    <a:pt x="176" y="38176"/>
                  </a:lnTo>
                  <a:lnTo>
                    <a:pt x="263" y="38132"/>
                  </a:lnTo>
                  <a:lnTo>
                    <a:pt x="8425" y="33349"/>
                  </a:lnTo>
                  <a:lnTo>
                    <a:pt x="12462" y="31024"/>
                  </a:lnTo>
                  <a:lnTo>
                    <a:pt x="14612" y="29795"/>
                  </a:lnTo>
                  <a:lnTo>
                    <a:pt x="16631" y="28523"/>
                  </a:lnTo>
                  <a:lnTo>
                    <a:pt x="18430" y="27382"/>
                  </a:lnTo>
                  <a:lnTo>
                    <a:pt x="20843" y="25802"/>
                  </a:lnTo>
                  <a:lnTo>
                    <a:pt x="22291" y="24793"/>
                  </a:lnTo>
                  <a:lnTo>
                    <a:pt x="22335" y="24749"/>
                  </a:lnTo>
                  <a:lnTo>
                    <a:pt x="24354" y="23038"/>
                  </a:lnTo>
                  <a:lnTo>
                    <a:pt x="26855" y="20756"/>
                  </a:lnTo>
                  <a:lnTo>
                    <a:pt x="28391" y="19264"/>
                  </a:lnTo>
                  <a:lnTo>
                    <a:pt x="29619" y="17772"/>
                  </a:lnTo>
                  <a:lnTo>
                    <a:pt x="31375" y="15315"/>
                  </a:lnTo>
                  <a:lnTo>
                    <a:pt x="32691" y="13428"/>
                  </a:lnTo>
                  <a:lnTo>
                    <a:pt x="34008" y="11146"/>
                  </a:lnTo>
                  <a:lnTo>
                    <a:pt x="35412" y="8733"/>
                  </a:lnTo>
                  <a:lnTo>
                    <a:pt x="36816" y="6231"/>
                  </a:lnTo>
                  <a:lnTo>
                    <a:pt x="37957" y="4081"/>
                  </a:lnTo>
                  <a:lnTo>
                    <a:pt x="38703" y="2194"/>
                  </a:lnTo>
                  <a:lnTo>
                    <a:pt x="39317" y="220"/>
                  </a:lnTo>
                  <a:lnTo>
                    <a:pt x="39317" y="176"/>
                  </a:lnTo>
                  <a:lnTo>
                    <a:pt x="39273" y="88"/>
                  </a:lnTo>
                  <a:lnTo>
                    <a:pt x="39229" y="44"/>
                  </a:lnTo>
                  <a:lnTo>
                    <a:pt x="3918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5" name="Google Shape;1005;p47"/>
            <p:cNvSpPr/>
            <p:nvPr/>
          </p:nvSpPr>
          <p:spPr>
            <a:xfrm>
              <a:off x="1822200" y="1600875"/>
              <a:ext cx="866675" cy="694425"/>
            </a:xfrm>
            <a:custGeom>
              <a:avLst/>
              <a:gdLst/>
              <a:ahLst/>
              <a:cxnLst/>
              <a:rect l="l" t="t" r="r" b="b"/>
              <a:pathLst>
                <a:path w="34667" h="27777" extrusionOk="0">
                  <a:moveTo>
                    <a:pt x="34359" y="0"/>
                  </a:moveTo>
                  <a:lnTo>
                    <a:pt x="34315" y="88"/>
                  </a:lnTo>
                  <a:lnTo>
                    <a:pt x="32867" y="2765"/>
                  </a:lnTo>
                  <a:lnTo>
                    <a:pt x="31375" y="5134"/>
                  </a:lnTo>
                  <a:lnTo>
                    <a:pt x="29839" y="7196"/>
                  </a:lnTo>
                  <a:lnTo>
                    <a:pt x="28216" y="8996"/>
                  </a:lnTo>
                  <a:lnTo>
                    <a:pt x="26592" y="10575"/>
                  </a:lnTo>
                  <a:lnTo>
                    <a:pt x="24881" y="12111"/>
                  </a:lnTo>
                  <a:lnTo>
                    <a:pt x="23301" y="13252"/>
                  </a:lnTo>
                  <a:lnTo>
                    <a:pt x="21370" y="14919"/>
                  </a:lnTo>
                  <a:lnTo>
                    <a:pt x="20537" y="15665"/>
                  </a:lnTo>
                  <a:lnTo>
                    <a:pt x="19659" y="16455"/>
                  </a:lnTo>
                  <a:lnTo>
                    <a:pt x="18737" y="17157"/>
                  </a:lnTo>
                  <a:lnTo>
                    <a:pt x="17772" y="17903"/>
                  </a:lnTo>
                  <a:lnTo>
                    <a:pt x="16719" y="18605"/>
                  </a:lnTo>
                  <a:lnTo>
                    <a:pt x="15666" y="19264"/>
                  </a:lnTo>
                  <a:lnTo>
                    <a:pt x="14569" y="19922"/>
                  </a:lnTo>
                  <a:lnTo>
                    <a:pt x="13472" y="20580"/>
                  </a:lnTo>
                  <a:lnTo>
                    <a:pt x="11190" y="21809"/>
                  </a:lnTo>
                  <a:lnTo>
                    <a:pt x="8864" y="22950"/>
                  </a:lnTo>
                  <a:lnTo>
                    <a:pt x="6583" y="24003"/>
                  </a:lnTo>
                  <a:lnTo>
                    <a:pt x="4389" y="25012"/>
                  </a:lnTo>
                  <a:lnTo>
                    <a:pt x="2414" y="26065"/>
                  </a:lnTo>
                  <a:lnTo>
                    <a:pt x="88" y="27469"/>
                  </a:lnTo>
                  <a:lnTo>
                    <a:pt x="44" y="27513"/>
                  </a:lnTo>
                  <a:lnTo>
                    <a:pt x="0" y="27557"/>
                  </a:lnTo>
                  <a:lnTo>
                    <a:pt x="0" y="27645"/>
                  </a:lnTo>
                  <a:lnTo>
                    <a:pt x="44" y="27689"/>
                  </a:lnTo>
                  <a:lnTo>
                    <a:pt x="88" y="27776"/>
                  </a:lnTo>
                  <a:lnTo>
                    <a:pt x="264" y="27776"/>
                  </a:lnTo>
                  <a:lnTo>
                    <a:pt x="2589" y="26372"/>
                  </a:lnTo>
                  <a:lnTo>
                    <a:pt x="4564" y="25319"/>
                  </a:lnTo>
                  <a:lnTo>
                    <a:pt x="6758" y="24354"/>
                  </a:lnTo>
                  <a:lnTo>
                    <a:pt x="9040" y="23257"/>
                  </a:lnTo>
                  <a:lnTo>
                    <a:pt x="11366" y="22116"/>
                  </a:lnTo>
                  <a:lnTo>
                    <a:pt x="13647" y="20887"/>
                  </a:lnTo>
                  <a:lnTo>
                    <a:pt x="14788" y="20229"/>
                  </a:lnTo>
                  <a:lnTo>
                    <a:pt x="15885" y="19571"/>
                  </a:lnTo>
                  <a:lnTo>
                    <a:pt x="16938" y="18869"/>
                  </a:lnTo>
                  <a:lnTo>
                    <a:pt x="17992" y="18167"/>
                  </a:lnTo>
                  <a:lnTo>
                    <a:pt x="18957" y="17464"/>
                  </a:lnTo>
                  <a:lnTo>
                    <a:pt x="19922" y="16718"/>
                  </a:lnTo>
                  <a:lnTo>
                    <a:pt x="20800" y="15929"/>
                  </a:lnTo>
                  <a:lnTo>
                    <a:pt x="21634" y="15183"/>
                  </a:lnTo>
                  <a:lnTo>
                    <a:pt x="23520" y="13559"/>
                  </a:lnTo>
                  <a:lnTo>
                    <a:pt x="25100" y="12374"/>
                  </a:lnTo>
                  <a:lnTo>
                    <a:pt x="26855" y="10839"/>
                  </a:lnTo>
                  <a:lnTo>
                    <a:pt x="28435" y="9215"/>
                  </a:lnTo>
                  <a:lnTo>
                    <a:pt x="30103" y="7416"/>
                  </a:lnTo>
                  <a:lnTo>
                    <a:pt x="31682" y="5310"/>
                  </a:lnTo>
                  <a:lnTo>
                    <a:pt x="33174" y="2940"/>
                  </a:lnTo>
                  <a:lnTo>
                    <a:pt x="34622" y="219"/>
                  </a:lnTo>
                  <a:lnTo>
                    <a:pt x="34666" y="176"/>
                  </a:lnTo>
                  <a:lnTo>
                    <a:pt x="34622" y="88"/>
                  </a:lnTo>
                  <a:lnTo>
                    <a:pt x="34622" y="44"/>
                  </a:lnTo>
                  <a:lnTo>
                    <a:pt x="3457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6" name="Google Shape;1006;p47"/>
            <p:cNvSpPr/>
            <p:nvPr/>
          </p:nvSpPr>
          <p:spPr>
            <a:xfrm>
              <a:off x="1699325" y="2110975"/>
              <a:ext cx="133875" cy="74625"/>
            </a:xfrm>
            <a:custGeom>
              <a:avLst/>
              <a:gdLst/>
              <a:ahLst/>
              <a:cxnLst/>
              <a:rect l="l" t="t" r="r" b="b"/>
              <a:pathLst>
                <a:path w="5355" h="2985" extrusionOk="0">
                  <a:moveTo>
                    <a:pt x="5091" y="0"/>
                  </a:moveTo>
                  <a:lnTo>
                    <a:pt x="89" y="2633"/>
                  </a:lnTo>
                  <a:lnTo>
                    <a:pt x="45" y="2677"/>
                  </a:lnTo>
                  <a:lnTo>
                    <a:pt x="1" y="2721"/>
                  </a:lnTo>
                  <a:lnTo>
                    <a:pt x="1" y="2809"/>
                  </a:lnTo>
                  <a:lnTo>
                    <a:pt x="1" y="2853"/>
                  </a:lnTo>
                  <a:lnTo>
                    <a:pt x="89" y="2940"/>
                  </a:lnTo>
                  <a:lnTo>
                    <a:pt x="176" y="2984"/>
                  </a:lnTo>
                  <a:lnTo>
                    <a:pt x="264" y="2940"/>
                  </a:lnTo>
                  <a:lnTo>
                    <a:pt x="5267" y="351"/>
                  </a:lnTo>
                  <a:lnTo>
                    <a:pt x="5310" y="308"/>
                  </a:lnTo>
                  <a:lnTo>
                    <a:pt x="5354" y="220"/>
                  </a:lnTo>
                  <a:lnTo>
                    <a:pt x="5354" y="176"/>
                  </a:lnTo>
                  <a:lnTo>
                    <a:pt x="5354" y="88"/>
                  </a:lnTo>
                  <a:lnTo>
                    <a:pt x="5310" y="44"/>
                  </a:lnTo>
                  <a:lnTo>
                    <a:pt x="52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7" name="Google Shape;1007;p47"/>
            <p:cNvSpPr/>
            <p:nvPr/>
          </p:nvSpPr>
          <p:spPr>
            <a:xfrm>
              <a:off x="2929075" y="3201400"/>
              <a:ext cx="121800" cy="42800"/>
            </a:xfrm>
            <a:custGeom>
              <a:avLst/>
              <a:gdLst/>
              <a:ahLst/>
              <a:cxnLst/>
              <a:rect l="l" t="t" r="r" b="b"/>
              <a:pathLst>
                <a:path w="4872" h="1712" extrusionOk="0">
                  <a:moveTo>
                    <a:pt x="2722" y="352"/>
                  </a:moveTo>
                  <a:lnTo>
                    <a:pt x="3950" y="439"/>
                  </a:lnTo>
                  <a:lnTo>
                    <a:pt x="4433" y="1054"/>
                  </a:lnTo>
                  <a:lnTo>
                    <a:pt x="4082" y="1229"/>
                  </a:lnTo>
                  <a:lnTo>
                    <a:pt x="1932" y="1361"/>
                  </a:lnTo>
                  <a:lnTo>
                    <a:pt x="440" y="1361"/>
                  </a:lnTo>
                  <a:lnTo>
                    <a:pt x="703" y="659"/>
                  </a:lnTo>
                  <a:lnTo>
                    <a:pt x="2722" y="352"/>
                  </a:lnTo>
                  <a:close/>
                  <a:moveTo>
                    <a:pt x="2722" y="0"/>
                  </a:moveTo>
                  <a:lnTo>
                    <a:pt x="528" y="308"/>
                  </a:lnTo>
                  <a:lnTo>
                    <a:pt x="440" y="352"/>
                  </a:lnTo>
                  <a:lnTo>
                    <a:pt x="396" y="439"/>
                  </a:lnTo>
                  <a:lnTo>
                    <a:pt x="1" y="1492"/>
                  </a:lnTo>
                  <a:lnTo>
                    <a:pt x="1" y="1536"/>
                  </a:lnTo>
                  <a:lnTo>
                    <a:pt x="45" y="1624"/>
                  </a:lnTo>
                  <a:lnTo>
                    <a:pt x="89" y="1712"/>
                  </a:lnTo>
                  <a:lnTo>
                    <a:pt x="1976" y="1712"/>
                  </a:lnTo>
                  <a:lnTo>
                    <a:pt x="4170" y="1580"/>
                  </a:lnTo>
                  <a:lnTo>
                    <a:pt x="4257" y="1536"/>
                  </a:lnTo>
                  <a:lnTo>
                    <a:pt x="4784" y="1229"/>
                  </a:lnTo>
                  <a:lnTo>
                    <a:pt x="4828" y="1185"/>
                  </a:lnTo>
                  <a:lnTo>
                    <a:pt x="4872" y="1141"/>
                  </a:lnTo>
                  <a:lnTo>
                    <a:pt x="4872" y="1054"/>
                  </a:lnTo>
                  <a:lnTo>
                    <a:pt x="4828" y="966"/>
                  </a:lnTo>
                  <a:lnTo>
                    <a:pt x="4213" y="132"/>
                  </a:lnTo>
                  <a:lnTo>
                    <a:pt x="4126" y="88"/>
                  </a:lnTo>
                  <a:lnTo>
                    <a:pt x="4082" y="88"/>
                  </a:lnTo>
                  <a:lnTo>
                    <a:pt x="272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8" name="Google Shape;1008;p47"/>
            <p:cNvSpPr/>
            <p:nvPr/>
          </p:nvSpPr>
          <p:spPr>
            <a:xfrm>
              <a:off x="463000" y="1796125"/>
              <a:ext cx="3006950" cy="2565925"/>
            </a:xfrm>
            <a:custGeom>
              <a:avLst/>
              <a:gdLst/>
              <a:ahLst/>
              <a:cxnLst/>
              <a:rect l="l" t="t" r="r" b="b"/>
              <a:pathLst>
                <a:path w="120278" h="102637" extrusionOk="0">
                  <a:moveTo>
                    <a:pt x="106586" y="1"/>
                  </a:moveTo>
                  <a:lnTo>
                    <a:pt x="106499" y="45"/>
                  </a:lnTo>
                  <a:lnTo>
                    <a:pt x="104173" y="2809"/>
                  </a:lnTo>
                  <a:lnTo>
                    <a:pt x="100355" y="7022"/>
                  </a:lnTo>
                  <a:lnTo>
                    <a:pt x="98512" y="7373"/>
                  </a:lnTo>
                  <a:lnTo>
                    <a:pt x="98425" y="7417"/>
                  </a:lnTo>
                  <a:lnTo>
                    <a:pt x="95967" y="9303"/>
                  </a:lnTo>
                  <a:lnTo>
                    <a:pt x="89561" y="14130"/>
                  </a:lnTo>
                  <a:lnTo>
                    <a:pt x="84997" y="16500"/>
                  </a:lnTo>
                  <a:lnTo>
                    <a:pt x="79293" y="18606"/>
                  </a:lnTo>
                  <a:lnTo>
                    <a:pt x="74334" y="20712"/>
                  </a:lnTo>
                  <a:lnTo>
                    <a:pt x="67620" y="23082"/>
                  </a:lnTo>
                  <a:lnTo>
                    <a:pt x="63364" y="24618"/>
                  </a:lnTo>
                  <a:lnTo>
                    <a:pt x="59151" y="25539"/>
                  </a:lnTo>
                  <a:lnTo>
                    <a:pt x="59108" y="25539"/>
                  </a:lnTo>
                  <a:lnTo>
                    <a:pt x="54017" y="27294"/>
                  </a:lnTo>
                  <a:lnTo>
                    <a:pt x="48664" y="28786"/>
                  </a:lnTo>
                  <a:lnTo>
                    <a:pt x="43662" y="30629"/>
                  </a:lnTo>
                  <a:lnTo>
                    <a:pt x="39010" y="31419"/>
                  </a:lnTo>
                  <a:lnTo>
                    <a:pt x="33920" y="32604"/>
                  </a:lnTo>
                  <a:lnTo>
                    <a:pt x="29795" y="32736"/>
                  </a:lnTo>
                  <a:lnTo>
                    <a:pt x="29708" y="32779"/>
                  </a:lnTo>
                  <a:lnTo>
                    <a:pt x="23169" y="35588"/>
                  </a:lnTo>
                  <a:lnTo>
                    <a:pt x="17509" y="37826"/>
                  </a:lnTo>
                  <a:lnTo>
                    <a:pt x="13603" y="37870"/>
                  </a:lnTo>
                  <a:lnTo>
                    <a:pt x="11892" y="36509"/>
                  </a:lnTo>
                  <a:lnTo>
                    <a:pt x="11848" y="36509"/>
                  </a:lnTo>
                  <a:lnTo>
                    <a:pt x="9786" y="35632"/>
                  </a:lnTo>
                  <a:lnTo>
                    <a:pt x="9742" y="35588"/>
                  </a:lnTo>
                  <a:lnTo>
                    <a:pt x="9654" y="35632"/>
                  </a:lnTo>
                  <a:lnTo>
                    <a:pt x="9610" y="35675"/>
                  </a:lnTo>
                  <a:lnTo>
                    <a:pt x="9566" y="35719"/>
                  </a:lnTo>
                  <a:lnTo>
                    <a:pt x="6802" y="42082"/>
                  </a:lnTo>
                  <a:lnTo>
                    <a:pt x="6802" y="42170"/>
                  </a:lnTo>
                  <a:lnTo>
                    <a:pt x="8338" y="50156"/>
                  </a:lnTo>
                  <a:lnTo>
                    <a:pt x="8864" y="55334"/>
                  </a:lnTo>
                  <a:lnTo>
                    <a:pt x="9479" y="61565"/>
                  </a:lnTo>
                  <a:lnTo>
                    <a:pt x="7285" y="64022"/>
                  </a:lnTo>
                  <a:lnTo>
                    <a:pt x="7241" y="64110"/>
                  </a:lnTo>
                  <a:lnTo>
                    <a:pt x="6758" y="67796"/>
                  </a:lnTo>
                  <a:lnTo>
                    <a:pt x="5266" y="69419"/>
                  </a:lnTo>
                  <a:lnTo>
                    <a:pt x="5222" y="69507"/>
                  </a:lnTo>
                  <a:lnTo>
                    <a:pt x="4432" y="72316"/>
                  </a:lnTo>
                  <a:lnTo>
                    <a:pt x="2984" y="76002"/>
                  </a:lnTo>
                  <a:lnTo>
                    <a:pt x="1756" y="79380"/>
                  </a:lnTo>
                  <a:lnTo>
                    <a:pt x="571" y="82540"/>
                  </a:lnTo>
                  <a:lnTo>
                    <a:pt x="44" y="86182"/>
                  </a:lnTo>
                  <a:lnTo>
                    <a:pt x="1" y="89341"/>
                  </a:lnTo>
                  <a:lnTo>
                    <a:pt x="132" y="92281"/>
                  </a:lnTo>
                  <a:lnTo>
                    <a:pt x="132" y="92369"/>
                  </a:lnTo>
                  <a:lnTo>
                    <a:pt x="176" y="92413"/>
                  </a:lnTo>
                  <a:lnTo>
                    <a:pt x="220" y="92457"/>
                  </a:lnTo>
                  <a:lnTo>
                    <a:pt x="395" y="92457"/>
                  </a:lnTo>
                  <a:lnTo>
                    <a:pt x="439" y="92413"/>
                  </a:lnTo>
                  <a:lnTo>
                    <a:pt x="483" y="92369"/>
                  </a:lnTo>
                  <a:lnTo>
                    <a:pt x="483" y="92281"/>
                  </a:lnTo>
                  <a:lnTo>
                    <a:pt x="352" y="89341"/>
                  </a:lnTo>
                  <a:lnTo>
                    <a:pt x="395" y="86226"/>
                  </a:lnTo>
                  <a:lnTo>
                    <a:pt x="922" y="82627"/>
                  </a:lnTo>
                  <a:lnTo>
                    <a:pt x="2063" y="79512"/>
                  </a:lnTo>
                  <a:lnTo>
                    <a:pt x="3335" y="76089"/>
                  </a:lnTo>
                  <a:lnTo>
                    <a:pt x="4740" y="72447"/>
                  </a:lnTo>
                  <a:lnTo>
                    <a:pt x="5529" y="69639"/>
                  </a:lnTo>
                  <a:lnTo>
                    <a:pt x="7065" y="68015"/>
                  </a:lnTo>
                  <a:lnTo>
                    <a:pt x="7109" y="67884"/>
                  </a:lnTo>
                  <a:lnTo>
                    <a:pt x="7592" y="64198"/>
                  </a:lnTo>
                  <a:lnTo>
                    <a:pt x="9786" y="61740"/>
                  </a:lnTo>
                  <a:lnTo>
                    <a:pt x="9830" y="61697"/>
                  </a:lnTo>
                  <a:lnTo>
                    <a:pt x="9830" y="61609"/>
                  </a:lnTo>
                  <a:lnTo>
                    <a:pt x="9215" y="55290"/>
                  </a:lnTo>
                  <a:lnTo>
                    <a:pt x="8689" y="50112"/>
                  </a:lnTo>
                  <a:lnTo>
                    <a:pt x="7153" y="42170"/>
                  </a:lnTo>
                  <a:lnTo>
                    <a:pt x="9830" y="36027"/>
                  </a:lnTo>
                  <a:lnTo>
                    <a:pt x="11717" y="36816"/>
                  </a:lnTo>
                  <a:lnTo>
                    <a:pt x="13428" y="38177"/>
                  </a:lnTo>
                  <a:lnTo>
                    <a:pt x="13560" y="38221"/>
                  </a:lnTo>
                  <a:lnTo>
                    <a:pt x="17553" y="38177"/>
                  </a:lnTo>
                  <a:lnTo>
                    <a:pt x="17597" y="38133"/>
                  </a:lnTo>
                  <a:lnTo>
                    <a:pt x="23301" y="35895"/>
                  </a:lnTo>
                  <a:lnTo>
                    <a:pt x="29839" y="33087"/>
                  </a:lnTo>
                  <a:lnTo>
                    <a:pt x="33964" y="32955"/>
                  </a:lnTo>
                  <a:lnTo>
                    <a:pt x="34008" y="32955"/>
                  </a:lnTo>
                  <a:lnTo>
                    <a:pt x="39098" y="31726"/>
                  </a:lnTo>
                  <a:lnTo>
                    <a:pt x="43749" y="30980"/>
                  </a:lnTo>
                  <a:lnTo>
                    <a:pt x="43793" y="30936"/>
                  </a:lnTo>
                  <a:lnTo>
                    <a:pt x="48752" y="29093"/>
                  </a:lnTo>
                  <a:lnTo>
                    <a:pt x="54105" y="27645"/>
                  </a:lnTo>
                  <a:lnTo>
                    <a:pt x="59239" y="25890"/>
                  </a:lnTo>
                  <a:lnTo>
                    <a:pt x="63452" y="24969"/>
                  </a:lnTo>
                  <a:lnTo>
                    <a:pt x="63496" y="24969"/>
                  </a:lnTo>
                  <a:lnTo>
                    <a:pt x="67752" y="23389"/>
                  </a:lnTo>
                  <a:lnTo>
                    <a:pt x="74466" y="21019"/>
                  </a:lnTo>
                  <a:lnTo>
                    <a:pt x="79424" y="18913"/>
                  </a:lnTo>
                  <a:lnTo>
                    <a:pt x="85129" y="16851"/>
                  </a:lnTo>
                  <a:lnTo>
                    <a:pt x="85129" y="16807"/>
                  </a:lnTo>
                  <a:lnTo>
                    <a:pt x="89736" y="14437"/>
                  </a:lnTo>
                  <a:lnTo>
                    <a:pt x="89780" y="14437"/>
                  </a:lnTo>
                  <a:lnTo>
                    <a:pt x="96187" y="9567"/>
                  </a:lnTo>
                  <a:lnTo>
                    <a:pt x="98644" y="7680"/>
                  </a:lnTo>
                  <a:lnTo>
                    <a:pt x="100487" y="7373"/>
                  </a:lnTo>
                  <a:lnTo>
                    <a:pt x="100575" y="7329"/>
                  </a:lnTo>
                  <a:lnTo>
                    <a:pt x="104436" y="3029"/>
                  </a:lnTo>
                  <a:lnTo>
                    <a:pt x="106674" y="352"/>
                  </a:lnTo>
                  <a:lnTo>
                    <a:pt x="112335" y="1712"/>
                  </a:lnTo>
                  <a:lnTo>
                    <a:pt x="112949" y="3555"/>
                  </a:lnTo>
                  <a:lnTo>
                    <a:pt x="116547" y="18343"/>
                  </a:lnTo>
                  <a:lnTo>
                    <a:pt x="116372" y="30410"/>
                  </a:lnTo>
                  <a:lnTo>
                    <a:pt x="116372" y="30454"/>
                  </a:lnTo>
                  <a:lnTo>
                    <a:pt x="118741" y="38396"/>
                  </a:lnTo>
                  <a:lnTo>
                    <a:pt x="117600" y="42214"/>
                  </a:lnTo>
                  <a:lnTo>
                    <a:pt x="116942" y="44890"/>
                  </a:lnTo>
                  <a:lnTo>
                    <a:pt x="116942" y="44934"/>
                  </a:lnTo>
                  <a:lnTo>
                    <a:pt x="116810" y="48225"/>
                  </a:lnTo>
                  <a:lnTo>
                    <a:pt x="116810" y="48313"/>
                  </a:lnTo>
                  <a:lnTo>
                    <a:pt x="119926" y="54939"/>
                  </a:lnTo>
                  <a:lnTo>
                    <a:pt x="119663" y="55948"/>
                  </a:lnTo>
                  <a:lnTo>
                    <a:pt x="118697" y="56475"/>
                  </a:lnTo>
                  <a:lnTo>
                    <a:pt x="118653" y="56475"/>
                  </a:lnTo>
                  <a:lnTo>
                    <a:pt x="115889" y="58537"/>
                  </a:lnTo>
                  <a:lnTo>
                    <a:pt x="113519" y="60468"/>
                  </a:lnTo>
                  <a:lnTo>
                    <a:pt x="109614" y="64154"/>
                  </a:lnTo>
                  <a:lnTo>
                    <a:pt x="109570" y="64198"/>
                  </a:lnTo>
                  <a:lnTo>
                    <a:pt x="104305" y="75519"/>
                  </a:lnTo>
                  <a:lnTo>
                    <a:pt x="100750" y="78634"/>
                  </a:lnTo>
                  <a:lnTo>
                    <a:pt x="98468" y="80784"/>
                  </a:lnTo>
                  <a:lnTo>
                    <a:pt x="91184" y="82935"/>
                  </a:lnTo>
                  <a:lnTo>
                    <a:pt x="87805" y="83417"/>
                  </a:lnTo>
                  <a:lnTo>
                    <a:pt x="87762" y="83417"/>
                  </a:lnTo>
                  <a:lnTo>
                    <a:pt x="84163" y="84470"/>
                  </a:lnTo>
                  <a:lnTo>
                    <a:pt x="84076" y="84514"/>
                  </a:lnTo>
                  <a:lnTo>
                    <a:pt x="82847" y="85962"/>
                  </a:lnTo>
                  <a:lnTo>
                    <a:pt x="82847" y="86006"/>
                  </a:lnTo>
                  <a:lnTo>
                    <a:pt x="81311" y="88858"/>
                  </a:lnTo>
                  <a:lnTo>
                    <a:pt x="78810" y="90965"/>
                  </a:lnTo>
                  <a:lnTo>
                    <a:pt x="74202" y="91886"/>
                  </a:lnTo>
                  <a:lnTo>
                    <a:pt x="74159" y="91886"/>
                  </a:lnTo>
                  <a:lnTo>
                    <a:pt x="70560" y="93905"/>
                  </a:lnTo>
                  <a:lnTo>
                    <a:pt x="70517" y="93992"/>
                  </a:lnTo>
                  <a:lnTo>
                    <a:pt x="68630" y="96669"/>
                  </a:lnTo>
                  <a:lnTo>
                    <a:pt x="65207" y="97196"/>
                  </a:lnTo>
                  <a:lnTo>
                    <a:pt x="63671" y="96932"/>
                  </a:lnTo>
                  <a:lnTo>
                    <a:pt x="62004" y="96932"/>
                  </a:lnTo>
                  <a:lnTo>
                    <a:pt x="58098" y="97942"/>
                  </a:lnTo>
                  <a:lnTo>
                    <a:pt x="52482" y="98995"/>
                  </a:lnTo>
                  <a:lnTo>
                    <a:pt x="51253" y="98819"/>
                  </a:lnTo>
                  <a:lnTo>
                    <a:pt x="48006" y="98380"/>
                  </a:lnTo>
                  <a:lnTo>
                    <a:pt x="44451" y="97547"/>
                  </a:lnTo>
                  <a:lnTo>
                    <a:pt x="43398" y="95923"/>
                  </a:lnTo>
                  <a:lnTo>
                    <a:pt x="41160" y="93115"/>
                  </a:lnTo>
                  <a:lnTo>
                    <a:pt x="41160" y="92325"/>
                  </a:lnTo>
                  <a:lnTo>
                    <a:pt x="41160" y="90833"/>
                  </a:lnTo>
                  <a:lnTo>
                    <a:pt x="42038" y="88990"/>
                  </a:lnTo>
                  <a:lnTo>
                    <a:pt x="43618" y="86972"/>
                  </a:lnTo>
                  <a:lnTo>
                    <a:pt x="46646" y="85348"/>
                  </a:lnTo>
                  <a:lnTo>
                    <a:pt x="46689" y="85304"/>
                  </a:lnTo>
                  <a:lnTo>
                    <a:pt x="47216" y="84427"/>
                  </a:lnTo>
                  <a:lnTo>
                    <a:pt x="47216" y="84383"/>
                  </a:lnTo>
                  <a:lnTo>
                    <a:pt x="48006" y="82627"/>
                  </a:lnTo>
                  <a:lnTo>
                    <a:pt x="49015" y="80916"/>
                  </a:lnTo>
                  <a:lnTo>
                    <a:pt x="50551" y="78854"/>
                  </a:lnTo>
                  <a:lnTo>
                    <a:pt x="51297" y="77493"/>
                  </a:lnTo>
                  <a:lnTo>
                    <a:pt x="51297" y="77450"/>
                  </a:lnTo>
                  <a:lnTo>
                    <a:pt x="51428" y="76528"/>
                  </a:lnTo>
                  <a:lnTo>
                    <a:pt x="51428" y="76484"/>
                  </a:lnTo>
                  <a:lnTo>
                    <a:pt x="51341" y="75036"/>
                  </a:lnTo>
                  <a:lnTo>
                    <a:pt x="52043" y="70692"/>
                  </a:lnTo>
                  <a:lnTo>
                    <a:pt x="55685" y="63847"/>
                  </a:lnTo>
                  <a:lnTo>
                    <a:pt x="58405" y="60029"/>
                  </a:lnTo>
                  <a:lnTo>
                    <a:pt x="61214" y="58318"/>
                  </a:lnTo>
                  <a:lnTo>
                    <a:pt x="65163" y="56563"/>
                  </a:lnTo>
                  <a:lnTo>
                    <a:pt x="65207" y="56519"/>
                  </a:lnTo>
                  <a:lnTo>
                    <a:pt x="68761" y="52789"/>
                  </a:lnTo>
                  <a:lnTo>
                    <a:pt x="77845" y="45768"/>
                  </a:lnTo>
                  <a:lnTo>
                    <a:pt x="82452" y="41950"/>
                  </a:lnTo>
                  <a:lnTo>
                    <a:pt x="89122" y="38308"/>
                  </a:lnTo>
                  <a:lnTo>
                    <a:pt x="93554" y="38089"/>
                  </a:lnTo>
                  <a:lnTo>
                    <a:pt x="93598" y="38045"/>
                  </a:lnTo>
                  <a:lnTo>
                    <a:pt x="105709" y="31726"/>
                  </a:lnTo>
                  <a:lnTo>
                    <a:pt x="105796" y="31682"/>
                  </a:lnTo>
                  <a:lnTo>
                    <a:pt x="105796" y="31595"/>
                  </a:lnTo>
                  <a:lnTo>
                    <a:pt x="106455" y="27821"/>
                  </a:lnTo>
                  <a:lnTo>
                    <a:pt x="106455" y="27777"/>
                  </a:lnTo>
                  <a:lnTo>
                    <a:pt x="106235" y="24705"/>
                  </a:lnTo>
                  <a:lnTo>
                    <a:pt x="106411" y="21546"/>
                  </a:lnTo>
                  <a:lnTo>
                    <a:pt x="106367" y="21414"/>
                  </a:lnTo>
                  <a:lnTo>
                    <a:pt x="104875" y="19396"/>
                  </a:lnTo>
                  <a:lnTo>
                    <a:pt x="104787" y="19308"/>
                  </a:lnTo>
                  <a:lnTo>
                    <a:pt x="100575" y="17992"/>
                  </a:lnTo>
                  <a:lnTo>
                    <a:pt x="99127" y="17421"/>
                  </a:lnTo>
                  <a:lnTo>
                    <a:pt x="95090" y="15842"/>
                  </a:lnTo>
                  <a:lnTo>
                    <a:pt x="94914" y="15842"/>
                  </a:lnTo>
                  <a:lnTo>
                    <a:pt x="91448" y="18343"/>
                  </a:lnTo>
                  <a:lnTo>
                    <a:pt x="83461" y="23916"/>
                  </a:lnTo>
                  <a:lnTo>
                    <a:pt x="79688" y="25100"/>
                  </a:lnTo>
                  <a:lnTo>
                    <a:pt x="76353" y="24662"/>
                  </a:lnTo>
                  <a:lnTo>
                    <a:pt x="76265" y="24705"/>
                  </a:lnTo>
                  <a:lnTo>
                    <a:pt x="70824" y="26724"/>
                  </a:lnTo>
                  <a:lnTo>
                    <a:pt x="65119" y="28655"/>
                  </a:lnTo>
                  <a:lnTo>
                    <a:pt x="61126" y="30103"/>
                  </a:lnTo>
                  <a:lnTo>
                    <a:pt x="56519" y="31726"/>
                  </a:lnTo>
                  <a:lnTo>
                    <a:pt x="51428" y="33569"/>
                  </a:lnTo>
                  <a:lnTo>
                    <a:pt x="47435" y="35017"/>
                  </a:lnTo>
                  <a:lnTo>
                    <a:pt x="47391" y="35017"/>
                  </a:lnTo>
                  <a:lnTo>
                    <a:pt x="42784" y="37431"/>
                  </a:lnTo>
                  <a:lnTo>
                    <a:pt x="38923" y="38572"/>
                  </a:lnTo>
                  <a:lnTo>
                    <a:pt x="35237" y="39756"/>
                  </a:lnTo>
                  <a:lnTo>
                    <a:pt x="31594" y="40678"/>
                  </a:lnTo>
                  <a:lnTo>
                    <a:pt x="31551" y="40722"/>
                  </a:lnTo>
                  <a:lnTo>
                    <a:pt x="27382" y="43530"/>
                  </a:lnTo>
                  <a:lnTo>
                    <a:pt x="27338" y="43574"/>
                  </a:lnTo>
                  <a:lnTo>
                    <a:pt x="24354" y="47435"/>
                  </a:lnTo>
                  <a:lnTo>
                    <a:pt x="24354" y="47479"/>
                  </a:lnTo>
                  <a:lnTo>
                    <a:pt x="22731" y="50507"/>
                  </a:lnTo>
                  <a:lnTo>
                    <a:pt x="21590" y="53491"/>
                  </a:lnTo>
                  <a:lnTo>
                    <a:pt x="19659" y="56255"/>
                  </a:lnTo>
                  <a:lnTo>
                    <a:pt x="19615" y="56299"/>
                  </a:lnTo>
                  <a:lnTo>
                    <a:pt x="18167" y="68937"/>
                  </a:lnTo>
                  <a:lnTo>
                    <a:pt x="18562" y="76133"/>
                  </a:lnTo>
                  <a:lnTo>
                    <a:pt x="18211" y="77976"/>
                  </a:lnTo>
                  <a:lnTo>
                    <a:pt x="17553" y="80258"/>
                  </a:lnTo>
                  <a:lnTo>
                    <a:pt x="16368" y="81969"/>
                  </a:lnTo>
                  <a:lnTo>
                    <a:pt x="14920" y="83988"/>
                  </a:lnTo>
                  <a:lnTo>
                    <a:pt x="13428" y="84514"/>
                  </a:lnTo>
                  <a:lnTo>
                    <a:pt x="13340" y="84558"/>
                  </a:lnTo>
                  <a:lnTo>
                    <a:pt x="13296" y="84646"/>
                  </a:lnTo>
                  <a:lnTo>
                    <a:pt x="12331" y="86796"/>
                  </a:lnTo>
                  <a:lnTo>
                    <a:pt x="11717" y="89209"/>
                  </a:lnTo>
                  <a:lnTo>
                    <a:pt x="11717" y="89253"/>
                  </a:lnTo>
                  <a:lnTo>
                    <a:pt x="12419" y="95528"/>
                  </a:lnTo>
                  <a:lnTo>
                    <a:pt x="13560" y="102461"/>
                  </a:lnTo>
                  <a:lnTo>
                    <a:pt x="13603" y="102593"/>
                  </a:lnTo>
                  <a:lnTo>
                    <a:pt x="13735" y="102637"/>
                  </a:lnTo>
                  <a:lnTo>
                    <a:pt x="13823" y="102593"/>
                  </a:lnTo>
                  <a:lnTo>
                    <a:pt x="13867" y="102549"/>
                  </a:lnTo>
                  <a:lnTo>
                    <a:pt x="13911" y="102505"/>
                  </a:lnTo>
                  <a:lnTo>
                    <a:pt x="13911" y="102417"/>
                  </a:lnTo>
                  <a:lnTo>
                    <a:pt x="12770" y="95484"/>
                  </a:lnTo>
                  <a:lnTo>
                    <a:pt x="12068" y="89253"/>
                  </a:lnTo>
                  <a:lnTo>
                    <a:pt x="12682" y="86928"/>
                  </a:lnTo>
                  <a:lnTo>
                    <a:pt x="13603" y="84821"/>
                  </a:lnTo>
                  <a:lnTo>
                    <a:pt x="15095" y="84295"/>
                  </a:lnTo>
                  <a:lnTo>
                    <a:pt x="15183" y="84207"/>
                  </a:lnTo>
                  <a:lnTo>
                    <a:pt x="16675" y="82189"/>
                  </a:lnTo>
                  <a:lnTo>
                    <a:pt x="17860" y="80433"/>
                  </a:lnTo>
                  <a:lnTo>
                    <a:pt x="17860" y="80390"/>
                  </a:lnTo>
                  <a:lnTo>
                    <a:pt x="18562" y="78064"/>
                  </a:lnTo>
                  <a:lnTo>
                    <a:pt x="18913" y="76221"/>
                  </a:lnTo>
                  <a:lnTo>
                    <a:pt x="18913" y="76133"/>
                  </a:lnTo>
                  <a:lnTo>
                    <a:pt x="18518" y="68937"/>
                  </a:lnTo>
                  <a:lnTo>
                    <a:pt x="19966" y="56387"/>
                  </a:lnTo>
                  <a:lnTo>
                    <a:pt x="21853" y="53666"/>
                  </a:lnTo>
                  <a:lnTo>
                    <a:pt x="21897" y="53623"/>
                  </a:lnTo>
                  <a:lnTo>
                    <a:pt x="23082" y="50683"/>
                  </a:lnTo>
                  <a:lnTo>
                    <a:pt x="24661" y="47655"/>
                  </a:lnTo>
                  <a:lnTo>
                    <a:pt x="27601" y="43793"/>
                  </a:lnTo>
                  <a:lnTo>
                    <a:pt x="31682" y="41029"/>
                  </a:lnTo>
                  <a:lnTo>
                    <a:pt x="35324" y="40107"/>
                  </a:lnTo>
                  <a:lnTo>
                    <a:pt x="39054" y="38879"/>
                  </a:lnTo>
                  <a:lnTo>
                    <a:pt x="42872" y="37782"/>
                  </a:lnTo>
                  <a:lnTo>
                    <a:pt x="42916" y="37782"/>
                  </a:lnTo>
                  <a:lnTo>
                    <a:pt x="47567" y="35324"/>
                  </a:lnTo>
                  <a:lnTo>
                    <a:pt x="51560" y="33920"/>
                  </a:lnTo>
                  <a:lnTo>
                    <a:pt x="56650" y="32077"/>
                  </a:lnTo>
                  <a:lnTo>
                    <a:pt x="61214" y="30454"/>
                  </a:lnTo>
                  <a:lnTo>
                    <a:pt x="65251" y="28962"/>
                  </a:lnTo>
                  <a:lnTo>
                    <a:pt x="70911" y="27075"/>
                  </a:lnTo>
                  <a:lnTo>
                    <a:pt x="76353" y="25013"/>
                  </a:lnTo>
                  <a:lnTo>
                    <a:pt x="79644" y="25451"/>
                  </a:lnTo>
                  <a:lnTo>
                    <a:pt x="79731" y="25451"/>
                  </a:lnTo>
                  <a:lnTo>
                    <a:pt x="83593" y="24223"/>
                  </a:lnTo>
                  <a:lnTo>
                    <a:pt x="83681" y="24223"/>
                  </a:lnTo>
                  <a:lnTo>
                    <a:pt x="91623" y="18606"/>
                  </a:lnTo>
                  <a:lnTo>
                    <a:pt x="95046" y="16193"/>
                  </a:lnTo>
                  <a:lnTo>
                    <a:pt x="98995" y="17728"/>
                  </a:lnTo>
                  <a:lnTo>
                    <a:pt x="100443" y="18343"/>
                  </a:lnTo>
                  <a:lnTo>
                    <a:pt x="104656" y="19659"/>
                  </a:lnTo>
                  <a:lnTo>
                    <a:pt x="106060" y="21590"/>
                  </a:lnTo>
                  <a:lnTo>
                    <a:pt x="105884" y="24662"/>
                  </a:lnTo>
                  <a:lnTo>
                    <a:pt x="105884" y="24705"/>
                  </a:lnTo>
                  <a:lnTo>
                    <a:pt x="106104" y="27777"/>
                  </a:lnTo>
                  <a:lnTo>
                    <a:pt x="105489" y="31463"/>
                  </a:lnTo>
                  <a:lnTo>
                    <a:pt x="93466" y="37738"/>
                  </a:lnTo>
                  <a:lnTo>
                    <a:pt x="89078" y="37957"/>
                  </a:lnTo>
                  <a:lnTo>
                    <a:pt x="88990" y="37957"/>
                  </a:lnTo>
                  <a:lnTo>
                    <a:pt x="82277" y="41643"/>
                  </a:lnTo>
                  <a:lnTo>
                    <a:pt x="82233" y="41643"/>
                  </a:lnTo>
                  <a:lnTo>
                    <a:pt x="77625" y="45505"/>
                  </a:lnTo>
                  <a:lnTo>
                    <a:pt x="68542" y="52526"/>
                  </a:lnTo>
                  <a:lnTo>
                    <a:pt x="68498" y="52569"/>
                  </a:lnTo>
                  <a:lnTo>
                    <a:pt x="64988" y="56255"/>
                  </a:lnTo>
                  <a:lnTo>
                    <a:pt x="61082" y="58011"/>
                  </a:lnTo>
                  <a:lnTo>
                    <a:pt x="61038" y="58011"/>
                  </a:lnTo>
                  <a:lnTo>
                    <a:pt x="58186" y="59766"/>
                  </a:lnTo>
                  <a:lnTo>
                    <a:pt x="58142" y="59810"/>
                  </a:lnTo>
                  <a:lnTo>
                    <a:pt x="55378" y="63627"/>
                  </a:lnTo>
                  <a:lnTo>
                    <a:pt x="55378" y="63671"/>
                  </a:lnTo>
                  <a:lnTo>
                    <a:pt x="51736" y="70516"/>
                  </a:lnTo>
                  <a:lnTo>
                    <a:pt x="51692" y="70604"/>
                  </a:lnTo>
                  <a:lnTo>
                    <a:pt x="50990" y="74992"/>
                  </a:lnTo>
                  <a:lnTo>
                    <a:pt x="50990" y="75036"/>
                  </a:lnTo>
                  <a:lnTo>
                    <a:pt x="51077" y="76484"/>
                  </a:lnTo>
                  <a:lnTo>
                    <a:pt x="50946" y="77362"/>
                  </a:lnTo>
                  <a:lnTo>
                    <a:pt x="50244" y="78678"/>
                  </a:lnTo>
                  <a:lnTo>
                    <a:pt x="48708" y="80697"/>
                  </a:lnTo>
                  <a:lnTo>
                    <a:pt x="47699" y="82452"/>
                  </a:lnTo>
                  <a:lnTo>
                    <a:pt x="47699" y="82496"/>
                  </a:lnTo>
                  <a:lnTo>
                    <a:pt x="46909" y="84251"/>
                  </a:lnTo>
                  <a:lnTo>
                    <a:pt x="46426" y="85085"/>
                  </a:lnTo>
                  <a:lnTo>
                    <a:pt x="43442" y="86664"/>
                  </a:lnTo>
                  <a:lnTo>
                    <a:pt x="43354" y="86708"/>
                  </a:lnTo>
                  <a:lnTo>
                    <a:pt x="41775" y="88771"/>
                  </a:lnTo>
                  <a:lnTo>
                    <a:pt x="41731" y="88815"/>
                  </a:lnTo>
                  <a:lnTo>
                    <a:pt x="40809" y="90701"/>
                  </a:lnTo>
                  <a:lnTo>
                    <a:pt x="40809" y="90789"/>
                  </a:lnTo>
                  <a:lnTo>
                    <a:pt x="40809" y="92325"/>
                  </a:lnTo>
                  <a:lnTo>
                    <a:pt x="40809" y="93203"/>
                  </a:lnTo>
                  <a:lnTo>
                    <a:pt x="40853" y="93290"/>
                  </a:lnTo>
                  <a:lnTo>
                    <a:pt x="43091" y="96143"/>
                  </a:lnTo>
                  <a:lnTo>
                    <a:pt x="44188" y="97810"/>
                  </a:lnTo>
                  <a:lnTo>
                    <a:pt x="44276" y="97898"/>
                  </a:lnTo>
                  <a:lnTo>
                    <a:pt x="47918" y="98732"/>
                  </a:lnTo>
                  <a:lnTo>
                    <a:pt x="51209" y="99170"/>
                  </a:lnTo>
                  <a:lnTo>
                    <a:pt x="52438" y="99346"/>
                  </a:lnTo>
                  <a:lnTo>
                    <a:pt x="52482" y="99346"/>
                  </a:lnTo>
                  <a:lnTo>
                    <a:pt x="58186" y="98293"/>
                  </a:lnTo>
                  <a:lnTo>
                    <a:pt x="62091" y="97283"/>
                  </a:lnTo>
                  <a:lnTo>
                    <a:pt x="63627" y="97283"/>
                  </a:lnTo>
                  <a:lnTo>
                    <a:pt x="65163" y="97547"/>
                  </a:lnTo>
                  <a:lnTo>
                    <a:pt x="65251" y="97547"/>
                  </a:lnTo>
                  <a:lnTo>
                    <a:pt x="68761" y="96976"/>
                  </a:lnTo>
                  <a:lnTo>
                    <a:pt x="68805" y="96976"/>
                  </a:lnTo>
                  <a:lnTo>
                    <a:pt x="68893" y="96932"/>
                  </a:lnTo>
                  <a:lnTo>
                    <a:pt x="70780" y="94212"/>
                  </a:lnTo>
                  <a:lnTo>
                    <a:pt x="74334" y="92193"/>
                  </a:lnTo>
                  <a:lnTo>
                    <a:pt x="78942" y="91316"/>
                  </a:lnTo>
                  <a:lnTo>
                    <a:pt x="79029" y="91272"/>
                  </a:lnTo>
                  <a:lnTo>
                    <a:pt x="81574" y="89122"/>
                  </a:lnTo>
                  <a:lnTo>
                    <a:pt x="81618" y="89034"/>
                  </a:lnTo>
                  <a:lnTo>
                    <a:pt x="83110" y="86182"/>
                  </a:lnTo>
                  <a:lnTo>
                    <a:pt x="84295" y="84778"/>
                  </a:lnTo>
                  <a:lnTo>
                    <a:pt x="87849" y="83724"/>
                  </a:lnTo>
                  <a:lnTo>
                    <a:pt x="91228" y="83286"/>
                  </a:lnTo>
                  <a:lnTo>
                    <a:pt x="91272" y="83286"/>
                  </a:lnTo>
                  <a:lnTo>
                    <a:pt x="98600" y="81136"/>
                  </a:lnTo>
                  <a:lnTo>
                    <a:pt x="98644" y="81092"/>
                  </a:lnTo>
                  <a:lnTo>
                    <a:pt x="100970" y="78854"/>
                  </a:lnTo>
                  <a:lnTo>
                    <a:pt x="104568" y="75782"/>
                  </a:lnTo>
                  <a:lnTo>
                    <a:pt x="104612" y="75738"/>
                  </a:lnTo>
                  <a:lnTo>
                    <a:pt x="109877" y="64373"/>
                  </a:lnTo>
                  <a:lnTo>
                    <a:pt x="113739" y="60731"/>
                  </a:lnTo>
                  <a:lnTo>
                    <a:pt x="116065" y="58800"/>
                  </a:lnTo>
                  <a:lnTo>
                    <a:pt x="118873" y="56782"/>
                  </a:lnTo>
                  <a:lnTo>
                    <a:pt x="119882" y="56255"/>
                  </a:lnTo>
                  <a:lnTo>
                    <a:pt x="119926" y="56211"/>
                  </a:lnTo>
                  <a:lnTo>
                    <a:pt x="119970" y="56124"/>
                  </a:lnTo>
                  <a:lnTo>
                    <a:pt x="120277" y="54983"/>
                  </a:lnTo>
                  <a:lnTo>
                    <a:pt x="120277" y="54851"/>
                  </a:lnTo>
                  <a:lnTo>
                    <a:pt x="117162" y="48225"/>
                  </a:lnTo>
                  <a:lnTo>
                    <a:pt x="117293" y="44978"/>
                  </a:lnTo>
                  <a:lnTo>
                    <a:pt x="117907" y="42301"/>
                  </a:lnTo>
                  <a:lnTo>
                    <a:pt x="119092" y="38484"/>
                  </a:lnTo>
                  <a:lnTo>
                    <a:pt x="119092" y="38352"/>
                  </a:lnTo>
                  <a:lnTo>
                    <a:pt x="116723" y="30366"/>
                  </a:lnTo>
                  <a:lnTo>
                    <a:pt x="116898" y="18343"/>
                  </a:lnTo>
                  <a:lnTo>
                    <a:pt x="116898" y="18299"/>
                  </a:lnTo>
                  <a:lnTo>
                    <a:pt x="113256" y="3423"/>
                  </a:lnTo>
                  <a:lnTo>
                    <a:pt x="112598" y="1493"/>
                  </a:lnTo>
                  <a:lnTo>
                    <a:pt x="112554" y="1449"/>
                  </a:lnTo>
                  <a:lnTo>
                    <a:pt x="112510" y="1405"/>
                  </a:lnTo>
                  <a:lnTo>
                    <a:pt x="10667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9" name="Google Shape;1009;p47"/>
            <p:cNvSpPr/>
            <p:nvPr/>
          </p:nvSpPr>
          <p:spPr>
            <a:xfrm>
              <a:off x="1260525" y="3161900"/>
              <a:ext cx="125100" cy="1464550"/>
            </a:xfrm>
            <a:custGeom>
              <a:avLst/>
              <a:gdLst/>
              <a:ahLst/>
              <a:cxnLst/>
              <a:rect l="l" t="t" r="r" b="b"/>
              <a:pathLst>
                <a:path w="5004" h="58582" extrusionOk="0">
                  <a:moveTo>
                    <a:pt x="2195" y="1"/>
                  </a:moveTo>
                  <a:lnTo>
                    <a:pt x="2107" y="45"/>
                  </a:lnTo>
                  <a:lnTo>
                    <a:pt x="2063" y="89"/>
                  </a:lnTo>
                  <a:lnTo>
                    <a:pt x="2019" y="132"/>
                  </a:lnTo>
                  <a:lnTo>
                    <a:pt x="2019" y="264"/>
                  </a:lnTo>
                  <a:lnTo>
                    <a:pt x="2019" y="308"/>
                  </a:lnTo>
                  <a:lnTo>
                    <a:pt x="2721" y="3029"/>
                  </a:lnTo>
                  <a:lnTo>
                    <a:pt x="3336" y="5837"/>
                  </a:lnTo>
                  <a:lnTo>
                    <a:pt x="4257" y="9479"/>
                  </a:lnTo>
                  <a:lnTo>
                    <a:pt x="4564" y="11761"/>
                  </a:lnTo>
                  <a:lnTo>
                    <a:pt x="4652" y="14437"/>
                  </a:lnTo>
                  <a:lnTo>
                    <a:pt x="4520" y="17070"/>
                  </a:lnTo>
                  <a:lnTo>
                    <a:pt x="4389" y="19220"/>
                  </a:lnTo>
                  <a:lnTo>
                    <a:pt x="4301" y="20581"/>
                  </a:lnTo>
                  <a:lnTo>
                    <a:pt x="3994" y="24223"/>
                  </a:lnTo>
                  <a:lnTo>
                    <a:pt x="3994" y="24267"/>
                  </a:lnTo>
                  <a:lnTo>
                    <a:pt x="4038" y="26548"/>
                  </a:lnTo>
                  <a:lnTo>
                    <a:pt x="3599" y="30936"/>
                  </a:lnTo>
                  <a:lnTo>
                    <a:pt x="3248" y="33657"/>
                  </a:lnTo>
                  <a:lnTo>
                    <a:pt x="2897" y="36070"/>
                  </a:lnTo>
                  <a:lnTo>
                    <a:pt x="2414" y="38615"/>
                  </a:lnTo>
                  <a:lnTo>
                    <a:pt x="1800" y="40634"/>
                  </a:lnTo>
                  <a:lnTo>
                    <a:pt x="132" y="46689"/>
                  </a:lnTo>
                  <a:lnTo>
                    <a:pt x="1" y="49015"/>
                  </a:lnTo>
                  <a:lnTo>
                    <a:pt x="1" y="50463"/>
                  </a:lnTo>
                  <a:lnTo>
                    <a:pt x="1" y="50507"/>
                  </a:lnTo>
                  <a:lnTo>
                    <a:pt x="527" y="52789"/>
                  </a:lnTo>
                  <a:lnTo>
                    <a:pt x="1317" y="55509"/>
                  </a:lnTo>
                  <a:lnTo>
                    <a:pt x="2107" y="57528"/>
                  </a:lnTo>
                  <a:lnTo>
                    <a:pt x="2151" y="57572"/>
                  </a:lnTo>
                  <a:lnTo>
                    <a:pt x="2809" y="58537"/>
                  </a:lnTo>
                  <a:lnTo>
                    <a:pt x="2897" y="58581"/>
                  </a:lnTo>
                  <a:lnTo>
                    <a:pt x="2941" y="58581"/>
                  </a:lnTo>
                  <a:lnTo>
                    <a:pt x="3072" y="58537"/>
                  </a:lnTo>
                  <a:lnTo>
                    <a:pt x="3116" y="58493"/>
                  </a:lnTo>
                  <a:lnTo>
                    <a:pt x="3116" y="58449"/>
                  </a:lnTo>
                  <a:lnTo>
                    <a:pt x="3116" y="58362"/>
                  </a:lnTo>
                  <a:lnTo>
                    <a:pt x="3116" y="58318"/>
                  </a:lnTo>
                  <a:lnTo>
                    <a:pt x="2458" y="57396"/>
                  </a:lnTo>
                  <a:lnTo>
                    <a:pt x="1668" y="55378"/>
                  </a:lnTo>
                  <a:lnTo>
                    <a:pt x="878" y="52701"/>
                  </a:lnTo>
                  <a:lnTo>
                    <a:pt x="352" y="50419"/>
                  </a:lnTo>
                  <a:lnTo>
                    <a:pt x="352" y="49015"/>
                  </a:lnTo>
                  <a:lnTo>
                    <a:pt x="483" y="46733"/>
                  </a:lnTo>
                  <a:lnTo>
                    <a:pt x="2107" y="40722"/>
                  </a:lnTo>
                  <a:lnTo>
                    <a:pt x="2765" y="38703"/>
                  </a:lnTo>
                  <a:lnTo>
                    <a:pt x="2765" y="38659"/>
                  </a:lnTo>
                  <a:lnTo>
                    <a:pt x="3248" y="36158"/>
                  </a:lnTo>
                  <a:lnTo>
                    <a:pt x="3599" y="33701"/>
                  </a:lnTo>
                  <a:lnTo>
                    <a:pt x="3950" y="30936"/>
                  </a:lnTo>
                  <a:lnTo>
                    <a:pt x="4389" y="26548"/>
                  </a:lnTo>
                  <a:lnTo>
                    <a:pt x="4345" y="24267"/>
                  </a:lnTo>
                  <a:lnTo>
                    <a:pt x="4652" y="20581"/>
                  </a:lnTo>
                  <a:lnTo>
                    <a:pt x="4740" y="19264"/>
                  </a:lnTo>
                  <a:lnTo>
                    <a:pt x="4871" y="17114"/>
                  </a:lnTo>
                  <a:lnTo>
                    <a:pt x="5003" y="14437"/>
                  </a:lnTo>
                  <a:lnTo>
                    <a:pt x="4915" y="11717"/>
                  </a:lnTo>
                  <a:lnTo>
                    <a:pt x="4608" y="9391"/>
                  </a:lnTo>
                  <a:lnTo>
                    <a:pt x="3687" y="5749"/>
                  </a:lnTo>
                  <a:lnTo>
                    <a:pt x="3072" y="2941"/>
                  </a:lnTo>
                  <a:lnTo>
                    <a:pt x="2370" y="264"/>
                  </a:lnTo>
                  <a:lnTo>
                    <a:pt x="2370" y="220"/>
                  </a:lnTo>
                  <a:lnTo>
                    <a:pt x="2370" y="132"/>
                  </a:lnTo>
                  <a:lnTo>
                    <a:pt x="2370" y="89"/>
                  </a:lnTo>
                  <a:lnTo>
                    <a:pt x="2326" y="45"/>
                  </a:lnTo>
                  <a:lnTo>
                    <a:pt x="223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0" name="Google Shape;1010;p47"/>
            <p:cNvSpPr/>
            <p:nvPr/>
          </p:nvSpPr>
          <p:spPr>
            <a:xfrm>
              <a:off x="1226525" y="3169575"/>
              <a:ext cx="129475" cy="1510625"/>
            </a:xfrm>
            <a:custGeom>
              <a:avLst/>
              <a:gdLst/>
              <a:ahLst/>
              <a:cxnLst/>
              <a:rect l="l" t="t" r="r" b="b"/>
              <a:pathLst>
                <a:path w="5179" h="60425" extrusionOk="0">
                  <a:moveTo>
                    <a:pt x="2896" y="1"/>
                  </a:moveTo>
                  <a:lnTo>
                    <a:pt x="2853" y="45"/>
                  </a:lnTo>
                  <a:lnTo>
                    <a:pt x="2809" y="45"/>
                  </a:lnTo>
                  <a:lnTo>
                    <a:pt x="2765" y="133"/>
                  </a:lnTo>
                  <a:lnTo>
                    <a:pt x="2633" y="440"/>
                  </a:lnTo>
                  <a:lnTo>
                    <a:pt x="2633" y="528"/>
                  </a:lnTo>
                  <a:lnTo>
                    <a:pt x="3423" y="5047"/>
                  </a:lnTo>
                  <a:lnTo>
                    <a:pt x="4125" y="8031"/>
                  </a:lnTo>
                  <a:lnTo>
                    <a:pt x="4652" y="11059"/>
                  </a:lnTo>
                  <a:lnTo>
                    <a:pt x="4696" y="12902"/>
                  </a:lnTo>
                  <a:lnTo>
                    <a:pt x="4520" y="16368"/>
                  </a:lnTo>
                  <a:lnTo>
                    <a:pt x="4345" y="20274"/>
                  </a:lnTo>
                  <a:lnTo>
                    <a:pt x="4037" y="22731"/>
                  </a:lnTo>
                  <a:lnTo>
                    <a:pt x="3950" y="25057"/>
                  </a:lnTo>
                  <a:lnTo>
                    <a:pt x="4037" y="27338"/>
                  </a:lnTo>
                  <a:lnTo>
                    <a:pt x="3423" y="33526"/>
                  </a:lnTo>
                  <a:lnTo>
                    <a:pt x="2896" y="36904"/>
                  </a:lnTo>
                  <a:lnTo>
                    <a:pt x="2545" y="38265"/>
                  </a:lnTo>
                  <a:lnTo>
                    <a:pt x="1405" y="42521"/>
                  </a:lnTo>
                  <a:lnTo>
                    <a:pt x="1361" y="42521"/>
                  </a:lnTo>
                  <a:lnTo>
                    <a:pt x="966" y="45110"/>
                  </a:lnTo>
                  <a:lnTo>
                    <a:pt x="308" y="47260"/>
                  </a:lnTo>
                  <a:lnTo>
                    <a:pt x="0" y="48445"/>
                  </a:lnTo>
                  <a:lnTo>
                    <a:pt x="0" y="48533"/>
                  </a:lnTo>
                  <a:lnTo>
                    <a:pt x="264" y="50244"/>
                  </a:lnTo>
                  <a:lnTo>
                    <a:pt x="264" y="50288"/>
                  </a:lnTo>
                  <a:lnTo>
                    <a:pt x="1053" y="53316"/>
                  </a:lnTo>
                  <a:lnTo>
                    <a:pt x="1799" y="55597"/>
                  </a:lnTo>
                  <a:lnTo>
                    <a:pt x="2765" y="58230"/>
                  </a:lnTo>
                  <a:lnTo>
                    <a:pt x="2809" y="58274"/>
                  </a:lnTo>
                  <a:lnTo>
                    <a:pt x="3686" y="59459"/>
                  </a:lnTo>
                  <a:lnTo>
                    <a:pt x="3686" y="59503"/>
                  </a:lnTo>
                  <a:lnTo>
                    <a:pt x="4915" y="60380"/>
                  </a:lnTo>
                  <a:lnTo>
                    <a:pt x="5003" y="60424"/>
                  </a:lnTo>
                  <a:lnTo>
                    <a:pt x="5090" y="60424"/>
                  </a:lnTo>
                  <a:lnTo>
                    <a:pt x="5134" y="60336"/>
                  </a:lnTo>
                  <a:lnTo>
                    <a:pt x="5178" y="60293"/>
                  </a:lnTo>
                  <a:lnTo>
                    <a:pt x="5178" y="60205"/>
                  </a:lnTo>
                  <a:lnTo>
                    <a:pt x="5178" y="60161"/>
                  </a:lnTo>
                  <a:lnTo>
                    <a:pt x="5134" y="60117"/>
                  </a:lnTo>
                  <a:lnTo>
                    <a:pt x="3950" y="59239"/>
                  </a:lnTo>
                  <a:lnTo>
                    <a:pt x="3072" y="58099"/>
                  </a:lnTo>
                  <a:lnTo>
                    <a:pt x="2107" y="55510"/>
                  </a:lnTo>
                  <a:lnTo>
                    <a:pt x="1405" y="53228"/>
                  </a:lnTo>
                  <a:lnTo>
                    <a:pt x="615" y="50200"/>
                  </a:lnTo>
                  <a:lnTo>
                    <a:pt x="351" y="48489"/>
                  </a:lnTo>
                  <a:lnTo>
                    <a:pt x="659" y="47392"/>
                  </a:lnTo>
                  <a:lnTo>
                    <a:pt x="1317" y="45198"/>
                  </a:lnTo>
                  <a:lnTo>
                    <a:pt x="1712" y="42609"/>
                  </a:lnTo>
                  <a:lnTo>
                    <a:pt x="2896" y="38396"/>
                  </a:lnTo>
                  <a:lnTo>
                    <a:pt x="3248" y="36992"/>
                  </a:lnTo>
                  <a:lnTo>
                    <a:pt x="3730" y="33569"/>
                  </a:lnTo>
                  <a:lnTo>
                    <a:pt x="4388" y="27382"/>
                  </a:lnTo>
                  <a:lnTo>
                    <a:pt x="4388" y="27338"/>
                  </a:lnTo>
                  <a:lnTo>
                    <a:pt x="4301" y="25057"/>
                  </a:lnTo>
                  <a:lnTo>
                    <a:pt x="4388" y="22775"/>
                  </a:lnTo>
                  <a:lnTo>
                    <a:pt x="4696" y="20318"/>
                  </a:lnTo>
                  <a:lnTo>
                    <a:pt x="4871" y="16368"/>
                  </a:lnTo>
                  <a:lnTo>
                    <a:pt x="5047" y="12902"/>
                  </a:lnTo>
                  <a:lnTo>
                    <a:pt x="5003" y="11059"/>
                  </a:lnTo>
                  <a:lnTo>
                    <a:pt x="5003" y="11015"/>
                  </a:lnTo>
                  <a:lnTo>
                    <a:pt x="4476" y="7943"/>
                  </a:lnTo>
                  <a:lnTo>
                    <a:pt x="3774" y="5003"/>
                  </a:lnTo>
                  <a:lnTo>
                    <a:pt x="2984" y="528"/>
                  </a:lnTo>
                  <a:lnTo>
                    <a:pt x="3072" y="220"/>
                  </a:lnTo>
                  <a:lnTo>
                    <a:pt x="3116" y="176"/>
                  </a:lnTo>
                  <a:lnTo>
                    <a:pt x="3072" y="89"/>
                  </a:lnTo>
                  <a:lnTo>
                    <a:pt x="3028" y="45"/>
                  </a:lnTo>
                  <a:lnTo>
                    <a:pt x="298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1" name="Google Shape;1011;p47"/>
            <p:cNvSpPr/>
            <p:nvPr/>
          </p:nvSpPr>
          <p:spPr>
            <a:xfrm>
              <a:off x="1190325" y="3178350"/>
              <a:ext cx="129475" cy="1474425"/>
            </a:xfrm>
            <a:custGeom>
              <a:avLst/>
              <a:gdLst/>
              <a:ahLst/>
              <a:cxnLst/>
              <a:rect l="l" t="t" r="r" b="b"/>
              <a:pathLst>
                <a:path w="5179" h="58977" extrusionOk="0">
                  <a:moveTo>
                    <a:pt x="3642" y="1"/>
                  </a:moveTo>
                  <a:lnTo>
                    <a:pt x="3555" y="45"/>
                  </a:lnTo>
                  <a:lnTo>
                    <a:pt x="3555" y="133"/>
                  </a:lnTo>
                  <a:lnTo>
                    <a:pt x="3335" y="879"/>
                  </a:lnTo>
                  <a:lnTo>
                    <a:pt x="3335" y="966"/>
                  </a:lnTo>
                  <a:lnTo>
                    <a:pt x="3993" y="5705"/>
                  </a:lnTo>
                  <a:lnTo>
                    <a:pt x="4520" y="8514"/>
                  </a:lnTo>
                  <a:lnTo>
                    <a:pt x="4827" y="10313"/>
                  </a:lnTo>
                  <a:lnTo>
                    <a:pt x="4739" y="13428"/>
                  </a:lnTo>
                  <a:lnTo>
                    <a:pt x="4608" y="15973"/>
                  </a:lnTo>
                  <a:lnTo>
                    <a:pt x="4608" y="18124"/>
                  </a:lnTo>
                  <a:lnTo>
                    <a:pt x="4476" y="19835"/>
                  </a:lnTo>
                  <a:lnTo>
                    <a:pt x="4081" y="21985"/>
                  </a:lnTo>
                  <a:lnTo>
                    <a:pt x="3993" y="25452"/>
                  </a:lnTo>
                  <a:lnTo>
                    <a:pt x="4125" y="28084"/>
                  </a:lnTo>
                  <a:lnTo>
                    <a:pt x="4081" y="29971"/>
                  </a:lnTo>
                  <a:lnTo>
                    <a:pt x="3686" y="33438"/>
                  </a:lnTo>
                  <a:lnTo>
                    <a:pt x="3247" y="36158"/>
                  </a:lnTo>
                  <a:lnTo>
                    <a:pt x="2677" y="38177"/>
                  </a:lnTo>
                  <a:lnTo>
                    <a:pt x="2063" y="40371"/>
                  </a:lnTo>
                  <a:lnTo>
                    <a:pt x="1712" y="41424"/>
                  </a:lnTo>
                  <a:lnTo>
                    <a:pt x="1712" y="41468"/>
                  </a:lnTo>
                  <a:lnTo>
                    <a:pt x="1624" y="44013"/>
                  </a:lnTo>
                  <a:lnTo>
                    <a:pt x="1536" y="44934"/>
                  </a:lnTo>
                  <a:lnTo>
                    <a:pt x="790" y="47260"/>
                  </a:lnTo>
                  <a:lnTo>
                    <a:pt x="0" y="49235"/>
                  </a:lnTo>
                  <a:lnTo>
                    <a:pt x="0" y="49366"/>
                  </a:lnTo>
                  <a:lnTo>
                    <a:pt x="44" y="49454"/>
                  </a:lnTo>
                  <a:lnTo>
                    <a:pt x="351" y="49674"/>
                  </a:lnTo>
                  <a:lnTo>
                    <a:pt x="1887" y="54281"/>
                  </a:lnTo>
                  <a:lnTo>
                    <a:pt x="2809" y="57265"/>
                  </a:lnTo>
                  <a:lnTo>
                    <a:pt x="2853" y="57309"/>
                  </a:lnTo>
                  <a:lnTo>
                    <a:pt x="3511" y="58845"/>
                  </a:lnTo>
                  <a:lnTo>
                    <a:pt x="3599" y="58932"/>
                  </a:lnTo>
                  <a:lnTo>
                    <a:pt x="3686" y="58976"/>
                  </a:lnTo>
                  <a:lnTo>
                    <a:pt x="3774" y="58976"/>
                  </a:lnTo>
                  <a:lnTo>
                    <a:pt x="3818" y="58932"/>
                  </a:lnTo>
                  <a:lnTo>
                    <a:pt x="3862" y="58845"/>
                  </a:lnTo>
                  <a:lnTo>
                    <a:pt x="3862" y="58801"/>
                  </a:lnTo>
                  <a:lnTo>
                    <a:pt x="3862" y="58713"/>
                  </a:lnTo>
                  <a:lnTo>
                    <a:pt x="3160" y="57177"/>
                  </a:lnTo>
                  <a:lnTo>
                    <a:pt x="2194" y="54193"/>
                  </a:lnTo>
                  <a:lnTo>
                    <a:pt x="659" y="49498"/>
                  </a:lnTo>
                  <a:lnTo>
                    <a:pt x="615" y="49410"/>
                  </a:lnTo>
                  <a:lnTo>
                    <a:pt x="351" y="49235"/>
                  </a:lnTo>
                  <a:lnTo>
                    <a:pt x="1097" y="47348"/>
                  </a:lnTo>
                  <a:lnTo>
                    <a:pt x="1887" y="45022"/>
                  </a:lnTo>
                  <a:lnTo>
                    <a:pt x="1887" y="44978"/>
                  </a:lnTo>
                  <a:lnTo>
                    <a:pt x="1975" y="44013"/>
                  </a:lnTo>
                  <a:lnTo>
                    <a:pt x="2063" y="41512"/>
                  </a:lnTo>
                  <a:lnTo>
                    <a:pt x="2414" y="40459"/>
                  </a:lnTo>
                  <a:lnTo>
                    <a:pt x="3028" y="38309"/>
                  </a:lnTo>
                  <a:lnTo>
                    <a:pt x="3599" y="36246"/>
                  </a:lnTo>
                  <a:lnTo>
                    <a:pt x="3599" y="36202"/>
                  </a:lnTo>
                  <a:lnTo>
                    <a:pt x="4037" y="33482"/>
                  </a:lnTo>
                  <a:lnTo>
                    <a:pt x="4432" y="29971"/>
                  </a:lnTo>
                  <a:lnTo>
                    <a:pt x="4476" y="28128"/>
                  </a:lnTo>
                  <a:lnTo>
                    <a:pt x="4476" y="28084"/>
                  </a:lnTo>
                  <a:lnTo>
                    <a:pt x="4344" y="25452"/>
                  </a:lnTo>
                  <a:lnTo>
                    <a:pt x="4432" y="22029"/>
                  </a:lnTo>
                  <a:lnTo>
                    <a:pt x="4783" y="19879"/>
                  </a:lnTo>
                  <a:lnTo>
                    <a:pt x="4959" y="18124"/>
                  </a:lnTo>
                  <a:lnTo>
                    <a:pt x="4959" y="15973"/>
                  </a:lnTo>
                  <a:lnTo>
                    <a:pt x="5090" y="13428"/>
                  </a:lnTo>
                  <a:lnTo>
                    <a:pt x="5178" y="10313"/>
                  </a:lnTo>
                  <a:lnTo>
                    <a:pt x="5178" y="10269"/>
                  </a:lnTo>
                  <a:lnTo>
                    <a:pt x="4827" y="8470"/>
                  </a:lnTo>
                  <a:lnTo>
                    <a:pt x="4344" y="5662"/>
                  </a:lnTo>
                  <a:lnTo>
                    <a:pt x="3686" y="922"/>
                  </a:lnTo>
                  <a:lnTo>
                    <a:pt x="3862" y="220"/>
                  </a:lnTo>
                  <a:lnTo>
                    <a:pt x="3862" y="133"/>
                  </a:lnTo>
                  <a:lnTo>
                    <a:pt x="3862" y="89"/>
                  </a:lnTo>
                  <a:lnTo>
                    <a:pt x="3818" y="45"/>
                  </a:lnTo>
                  <a:lnTo>
                    <a:pt x="377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2" name="Google Shape;1012;p47"/>
            <p:cNvSpPr/>
            <p:nvPr/>
          </p:nvSpPr>
          <p:spPr>
            <a:xfrm>
              <a:off x="1174950" y="3213475"/>
              <a:ext cx="113025" cy="1464525"/>
            </a:xfrm>
            <a:custGeom>
              <a:avLst/>
              <a:gdLst/>
              <a:ahLst/>
              <a:cxnLst/>
              <a:rect l="l" t="t" r="r" b="b"/>
              <a:pathLst>
                <a:path w="4521" h="58581" extrusionOk="0">
                  <a:moveTo>
                    <a:pt x="3292" y="0"/>
                  </a:moveTo>
                  <a:lnTo>
                    <a:pt x="3248" y="44"/>
                  </a:lnTo>
                  <a:lnTo>
                    <a:pt x="3204" y="88"/>
                  </a:lnTo>
                  <a:lnTo>
                    <a:pt x="3160" y="132"/>
                  </a:lnTo>
                  <a:lnTo>
                    <a:pt x="3073" y="395"/>
                  </a:lnTo>
                  <a:lnTo>
                    <a:pt x="3073" y="483"/>
                  </a:lnTo>
                  <a:lnTo>
                    <a:pt x="3424" y="3467"/>
                  </a:lnTo>
                  <a:lnTo>
                    <a:pt x="3950" y="6977"/>
                  </a:lnTo>
                  <a:lnTo>
                    <a:pt x="4170" y="8381"/>
                  </a:lnTo>
                  <a:lnTo>
                    <a:pt x="3994" y="13033"/>
                  </a:lnTo>
                  <a:lnTo>
                    <a:pt x="3950" y="15622"/>
                  </a:lnTo>
                  <a:lnTo>
                    <a:pt x="3643" y="17816"/>
                  </a:lnTo>
                  <a:lnTo>
                    <a:pt x="3292" y="19834"/>
                  </a:lnTo>
                  <a:lnTo>
                    <a:pt x="3292" y="19878"/>
                  </a:lnTo>
                  <a:lnTo>
                    <a:pt x="3248" y="23959"/>
                  </a:lnTo>
                  <a:lnTo>
                    <a:pt x="3336" y="26943"/>
                  </a:lnTo>
                  <a:lnTo>
                    <a:pt x="3468" y="28873"/>
                  </a:lnTo>
                  <a:lnTo>
                    <a:pt x="3073" y="32208"/>
                  </a:lnTo>
                  <a:lnTo>
                    <a:pt x="2765" y="34315"/>
                  </a:lnTo>
                  <a:lnTo>
                    <a:pt x="2458" y="35499"/>
                  </a:lnTo>
                  <a:lnTo>
                    <a:pt x="1274" y="39098"/>
                  </a:lnTo>
                  <a:lnTo>
                    <a:pt x="1098" y="40238"/>
                  </a:lnTo>
                  <a:lnTo>
                    <a:pt x="1054" y="40282"/>
                  </a:lnTo>
                  <a:lnTo>
                    <a:pt x="1274" y="43486"/>
                  </a:lnTo>
                  <a:lnTo>
                    <a:pt x="484" y="46118"/>
                  </a:lnTo>
                  <a:lnTo>
                    <a:pt x="1" y="47435"/>
                  </a:lnTo>
                  <a:lnTo>
                    <a:pt x="1" y="47479"/>
                  </a:lnTo>
                  <a:lnTo>
                    <a:pt x="1" y="48312"/>
                  </a:lnTo>
                  <a:lnTo>
                    <a:pt x="1" y="48356"/>
                  </a:lnTo>
                  <a:lnTo>
                    <a:pt x="1493" y="53095"/>
                  </a:lnTo>
                  <a:lnTo>
                    <a:pt x="2634" y="56606"/>
                  </a:lnTo>
                  <a:lnTo>
                    <a:pt x="3468" y="58493"/>
                  </a:lnTo>
                  <a:lnTo>
                    <a:pt x="3511" y="58537"/>
                  </a:lnTo>
                  <a:lnTo>
                    <a:pt x="3599" y="58580"/>
                  </a:lnTo>
                  <a:lnTo>
                    <a:pt x="3687" y="58580"/>
                  </a:lnTo>
                  <a:lnTo>
                    <a:pt x="3731" y="58537"/>
                  </a:lnTo>
                  <a:lnTo>
                    <a:pt x="3775" y="58493"/>
                  </a:lnTo>
                  <a:lnTo>
                    <a:pt x="3775" y="58405"/>
                  </a:lnTo>
                  <a:lnTo>
                    <a:pt x="3775" y="58361"/>
                  </a:lnTo>
                  <a:lnTo>
                    <a:pt x="2985" y="56474"/>
                  </a:lnTo>
                  <a:lnTo>
                    <a:pt x="1844" y="53008"/>
                  </a:lnTo>
                  <a:lnTo>
                    <a:pt x="352" y="48312"/>
                  </a:lnTo>
                  <a:lnTo>
                    <a:pt x="352" y="47523"/>
                  </a:lnTo>
                  <a:lnTo>
                    <a:pt x="791" y="46206"/>
                  </a:lnTo>
                  <a:lnTo>
                    <a:pt x="1581" y="43573"/>
                  </a:lnTo>
                  <a:lnTo>
                    <a:pt x="1625" y="43529"/>
                  </a:lnTo>
                  <a:lnTo>
                    <a:pt x="1405" y="40282"/>
                  </a:lnTo>
                  <a:lnTo>
                    <a:pt x="1625" y="39185"/>
                  </a:lnTo>
                  <a:lnTo>
                    <a:pt x="2765" y="35587"/>
                  </a:lnTo>
                  <a:lnTo>
                    <a:pt x="3116" y="34402"/>
                  </a:lnTo>
                  <a:lnTo>
                    <a:pt x="3424" y="32252"/>
                  </a:lnTo>
                  <a:lnTo>
                    <a:pt x="3819" y="28873"/>
                  </a:lnTo>
                  <a:lnTo>
                    <a:pt x="3819" y="28830"/>
                  </a:lnTo>
                  <a:lnTo>
                    <a:pt x="3687" y="26943"/>
                  </a:lnTo>
                  <a:lnTo>
                    <a:pt x="3599" y="23959"/>
                  </a:lnTo>
                  <a:lnTo>
                    <a:pt x="3643" y="19878"/>
                  </a:lnTo>
                  <a:lnTo>
                    <a:pt x="3994" y="17859"/>
                  </a:lnTo>
                  <a:lnTo>
                    <a:pt x="4301" y="15665"/>
                  </a:lnTo>
                  <a:lnTo>
                    <a:pt x="4301" y="15622"/>
                  </a:lnTo>
                  <a:lnTo>
                    <a:pt x="4345" y="13033"/>
                  </a:lnTo>
                  <a:lnTo>
                    <a:pt x="4521" y="8381"/>
                  </a:lnTo>
                  <a:lnTo>
                    <a:pt x="4521" y="8337"/>
                  </a:lnTo>
                  <a:lnTo>
                    <a:pt x="3775" y="3379"/>
                  </a:lnTo>
                  <a:lnTo>
                    <a:pt x="3424" y="439"/>
                  </a:lnTo>
                  <a:lnTo>
                    <a:pt x="3511" y="220"/>
                  </a:lnTo>
                  <a:lnTo>
                    <a:pt x="3511" y="176"/>
                  </a:lnTo>
                  <a:lnTo>
                    <a:pt x="3468" y="88"/>
                  </a:lnTo>
                  <a:lnTo>
                    <a:pt x="3424" y="44"/>
                  </a:lnTo>
                  <a:lnTo>
                    <a:pt x="338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3" name="Google Shape;1013;p47"/>
            <p:cNvSpPr/>
            <p:nvPr/>
          </p:nvSpPr>
          <p:spPr>
            <a:xfrm>
              <a:off x="1139850" y="4002225"/>
              <a:ext cx="64750" cy="674675"/>
            </a:xfrm>
            <a:custGeom>
              <a:avLst/>
              <a:gdLst/>
              <a:ahLst/>
              <a:cxnLst/>
              <a:rect l="l" t="t" r="r" b="b"/>
              <a:pathLst>
                <a:path w="2590" h="26987" extrusionOk="0">
                  <a:moveTo>
                    <a:pt x="2370" y="0"/>
                  </a:moveTo>
                  <a:lnTo>
                    <a:pt x="2283" y="44"/>
                  </a:lnTo>
                  <a:lnTo>
                    <a:pt x="2239" y="88"/>
                  </a:lnTo>
                  <a:lnTo>
                    <a:pt x="2239" y="132"/>
                  </a:lnTo>
                  <a:lnTo>
                    <a:pt x="2019" y="1931"/>
                  </a:lnTo>
                  <a:lnTo>
                    <a:pt x="1624" y="3203"/>
                  </a:lnTo>
                  <a:lnTo>
                    <a:pt x="571" y="5617"/>
                  </a:lnTo>
                  <a:lnTo>
                    <a:pt x="132" y="6889"/>
                  </a:lnTo>
                  <a:lnTo>
                    <a:pt x="132" y="6933"/>
                  </a:lnTo>
                  <a:lnTo>
                    <a:pt x="1" y="10049"/>
                  </a:lnTo>
                  <a:lnTo>
                    <a:pt x="220" y="14393"/>
                  </a:lnTo>
                  <a:lnTo>
                    <a:pt x="89" y="17640"/>
                  </a:lnTo>
                  <a:lnTo>
                    <a:pt x="220" y="20229"/>
                  </a:lnTo>
                  <a:lnTo>
                    <a:pt x="483" y="22467"/>
                  </a:lnTo>
                  <a:lnTo>
                    <a:pt x="527" y="24793"/>
                  </a:lnTo>
                  <a:lnTo>
                    <a:pt x="527" y="24880"/>
                  </a:lnTo>
                  <a:lnTo>
                    <a:pt x="703" y="25275"/>
                  </a:lnTo>
                  <a:lnTo>
                    <a:pt x="747" y="26811"/>
                  </a:lnTo>
                  <a:lnTo>
                    <a:pt x="791" y="26855"/>
                  </a:lnTo>
                  <a:lnTo>
                    <a:pt x="835" y="26899"/>
                  </a:lnTo>
                  <a:lnTo>
                    <a:pt x="878" y="26943"/>
                  </a:lnTo>
                  <a:lnTo>
                    <a:pt x="922" y="26987"/>
                  </a:lnTo>
                  <a:lnTo>
                    <a:pt x="966" y="26987"/>
                  </a:lnTo>
                  <a:lnTo>
                    <a:pt x="1010" y="26943"/>
                  </a:lnTo>
                  <a:lnTo>
                    <a:pt x="1054" y="26899"/>
                  </a:lnTo>
                  <a:lnTo>
                    <a:pt x="1098" y="26855"/>
                  </a:lnTo>
                  <a:lnTo>
                    <a:pt x="1098" y="26767"/>
                  </a:lnTo>
                  <a:lnTo>
                    <a:pt x="1054" y="25231"/>
                  </a:lnTo>
                  <a:lnTo>
                    <a:pt x="1054" y="25187"/>
                  </a:lnTo>
                  <a:lnTo>
                    <a:pt x="878" y="24749"/>
                  </a:lnTo>
                  <a:lnTo>
                    <a:pt x="835" y="22423"/>
                  </a:lnTo>
                  <a:lnTo>
                    <a:pt x="571" y="20185"/>
                  </a:lnTo>
                  <a:lnTo>
                    <a:pt x="440" y="17596"/>
                  </a:lnTo>
                  <a:lnTo>
                    <a:pt x="571" y="14393"/>
                  </a:lnTo>
                  <a:lnTo>
                    <a:pt x="352" y="10049"/>
                  </a:lnTo>
                  <a:lnTo>
                    <a:pt x="483" y="6977"/>
                  </a:lnTo>
                  <a:lnTo>
                    <a:pt x="878" y="5748"/>
                  </a:lnTo>
                  <a:lnTo>
                    <a:pt x="1975" y="3335"/>
                  </a:lnTo>
                  <a:lnTo>
                    <a:pt x="2370" y="2019"/>
                  </a:lnTo>
                  <a:lnTo>
                    <a:pt x="2370" y="1975"/>
                  </a:lnTo>
                  <a:lnTo>
                    <a:pt x="2590" y="176"/>
                  </a:lnTo>
                  <a:lnTo>
                    <a:pt x="2590" y="132"/>
                  </a:lnTo>
                  <a:lnTo>
                    <a:pt x="2546" y="44"/>
                  </a:lnTo>
                  <a:lnTo>
                    <a:pt x="250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4" name="Google Shape;1014;p47"/>
            <p:cNvSpPr/>
            <p:nvPr/>
          </p:nvSpPr>
          <p:spPr>
            <a:xfrm>
              <a:off x="1106950" y="3840950"/>
              <a:ext cx="64750" cy="782200"/>
            </a:xfrm>
            <a:custGeom>
              <a:avLst/>
              <a:gdLst/>
              <a:ahLst/>
              <a:cxnLst/>
              <a:rect l="l" t="t" r="r" b="b"/>
              <a:pathLst>
                <a:path w="2590" h="31288" extrusionOk="0">
                  <a:moveTo>
                    <a:pt x="2019" y="1"/>
                  </a:moveTo>
                  <a:lnTo>
                    <a:pt x="1975" y="45"/>
                  </a:lnTo>
                  <a:lnTo>
                    <a:pt x="1887" y="45"/>
                  </a:lnTo>
                  <a:lnTo>
                    <a:pt x="1843" y="132"/>
                  </a:lnTo>
                  <a:lnTo>
                    <a:pt x="1843" y="176"/>
                  </a:lnTo>
                  <a:lnTo>
                    <a:pt x="1843" y="2853"/>
                  </a:lnTo>
                  <a:lnTo>
                    <a:pt x="2063" y="6056"/>
                  </a:lnTo>
                  <a:lnTo>
                    <a:pt x="2238" y="7548"/>
                  </a:lnTo>
                  <a:lnTo>
                    <a:pt x="2151" y="8206"/>
                  </a:lnTo>
                  <a:lnTo>
                    <a:pt x="1097" y="10488"/>
                  </a:lnTo>
                  <a:lnTo>
                    <a:pt x="308" y="12419"/>
                  </a:lnTo>
                  <a:lnTo>
                    <a:pt x="308" y="12507"/>
                  </a:lnTo>
                  <a:lnTo>
                    <a:pt x="0" y="16324"/>
                  </a:lnTo>
                  <a:lnTo>
                    <a:pt x="0" y="16368"/>
                  </a:lnTo>
                  <a:lnTo>
                    <a:pt x="88" y="18299"/>
                  </a:lnTo>
                  <a:lnTo>
                    <a:pt x="439" y="21985"/>
                  </a:lnTo>
                  <a:lnTo>
                    <a:pt x="439" y="24705"/>
                  </a:lnTo>
                  <a:lnTo>
                    <a:pt x="746" y="28918"/>
                  </a:lnTo>
                  <a:lnTo>
                    <a:pt x="834" y="29971"/>
                  </a:lnTo>
                  <a:lnTo>
                    <a:pt x="834" y="30015"/>
                  </a:lnTo>
                  <a:lnTo>
                    <a:pt x="1317" y="31156"/>
                  </a:lnTo>
                  <a:lnTo>
                    <a:pt x="1405" y="31244"/>
                  </a:lnTo>
                  <a:lnTo>
                    <a:pt x="1492" y="31287"/>
                  </a:lnTo>
                  <a:lnTo>
                    <a:pt x="1580" y="31244"/>
                  </a:lnTo>
                  <a:lnTo>
                    <a:pt x="1624" y="31200"/>
                  </a:lnTo>
                  <a:lnTo>
                    <a:pt x="1668" y="31156"/>
                  </a:lnTo>
                  <a:lnTo>
                    <a:pt x="1668" y="31112"/>
                  </a:lnTo>
                  <a:lnTo>
                    <a:pt x="1668" y="31024"/>
                  </a:lnTo>
                  <a:lnTo>
                    <a:pt x="1185" y="29927"/>
                  </a:lnTo>
                  <a:lnTo>
                    <a:pt x="1097" y="28874"/>
                  </a:lnTo>
                  <a:lnTo>
                    <a:pt x="790" y="24661"/>
                  </a:lnTo>
                  <a:lnTo>
                    <a:pt x="790" y="21985"/>
                  </a:lnTo>
                  <a:lnTo>
                    <a:pt x="439" y="18255"/>
                  </a:lnTo>
                  <a:lnTo>
                    <a:pt x="351" y="16368"/>
                  </a:lnTo>
                  <a:lnTo>
                    <a:pt x="615" y="12550"/>
                  </a:lnTo>
                  <a:lnTo>
                    <a:pt x="1448" y="10620"/>
                  </a:lnTo>
                  <a:lnTo>
                    <a:pt x="2502" y="8338"/>
                  </a:lnTo>
                  <a:lnTo>
                    <a:pt x="2502" y="8294"/>
                  </a:lnTo>
                  <a:lnTo>
                    <a:pt x="2589" y="7592"/>
                  </a:lnTo>
                  <a:lnTo>
                    <a:pt x="2589" y="7548"/>
                  </a:lnTo>
                  <a:lnTo>
                    <a:pt x="2414" y="6056"/>
                  </a:lnTo>
                  <a:lnTo>
                    <a:pt x="2194" y="2853"/>
                  </a:lnTo>
                  <a:lnTo>
                    <a:pt x="2194" y="176"/>
                  </a:lnTo>
                  <a:lnTo>
                    <a:pt x="2194" y="132"/>
                  </a:lnTo>
                  <a:lnTo>
                    <a:pt x="2151" y="45"/>
                  </a:lnTo>
                  <a:lnTo>
                    <a:pt x="2107" y="45"/>
                  </a:lnTo>
                  <a:lnTo>
                    <a:pt x="20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5" name="Google Shape;1015;p47"/>
            <p:cNvSpPr/>
            <p:nvPr/>
          </p:nvSpPr>
          <p:spPr>
            <a:xfrm>
              <a:off x="1074025" y="3794875"/>
              <a:ext cx="75725" cy="787675"/>
            </a:xfrm>
            <a:custGeom>
              <a:avLst/>
              <a:gdLst/>
              <a:ahLst/>
              <a:cxnLst/>
              <a:rect l="l" t="t" r="r" b="b"/>
              <a:pathLst>
                <a:path w="3029" h="31507" extrusionOk="0">
                  <a:moveTo>
                    <a:pt x="2765" y="1"/>
                  </a:moveTo>
                  <a:lnTo>
                    <a:pt x="2678" y="45"/>
                  </a:lnTo>
                  <a:lnTo>
                    <a:pt x="2678" y="132"/>
                  </a:lnTo>
                  <a:lnTo>
                    <a:pt x="2634" y="176"/>
                  </a:lnTo>
                  <a:lnTo>
                    <a:pt x="2678" y="791"/>
                  </a:lnTo>
                  <a:lnTo>
                    <a:pt x="2546" y="1712"/>
                  </a:lnTo>
                  <a:lnTo>
                    <a:pt x="1317" y="5442"/>
                  </a:lnTo>
                  <a:lnTo>
                    <a:pt x="1317" y="5486"/>
                  </a:lnTo>
                  <a:lnTo>
                    <a:pt x="1142" y="6320"/>
                  </a:lnTo>
                  <a:lnTo>
                    <a:pt x="1142" y="6407"/>
                  </a:lnTo>
                  <a:lnTo>
                    <a:pt x="1317" y="7592"/>
                  </a:lnTo>
                  <a:lnTo>
                    <a:pt x="1054" y="11892"/>
                  </a:lnTo>
                  <a:lnTo>
                    <a:pt x="352" y="13516"/>
                  </a:lnTo>
                  <a:lnTo>
                    <a:pt x="352" y="13560"/>
                  </a:lnTo>
                  <a:lnTo>
                    <a:pt x="133" y="14745"/>
                  </a:lnTo>
                  <a:lnTo>
                    <a:pt x="133" y="14788"/>
                  </a:lnTo>
                  <a:lnTo>
                    <a:pt x="1" y="16982"/>
                  </a:lnTo>
                  <a:lnTo>
                    <a:pt x="45" y="19176"/>
                  </a:lnTo>
                  <a:lnTo>
                    <a:pt x="45" y="19220"/>
                  </a:lnTo>
                  <a:lnTo>
                    <a:pt x="352" y="21678"/>
                  </a:lnTo>
                  <a:lnTo>
                    <a:pt x="747" y="25495"/>
                  </a:lnTo>
                  <a:lnTo>
                    <a:pt x="791" y="28040"/>
                  </a:lnTo>
                  <a:lnTo>
                    <a:pt x="1010" y="30322"/>
                  </a:lnTo>
                  <a:lnTo>
                    <a:pt x="1054" y="30410"/>
                  </a:lnTo>
                  <a:lnTo>
                    <a:pt x="1405" y="31375"/>
                  </a:lnTo>
                  <a:lnTo>
                    <a:pt x="1493" y="31463"/>
                  </a:lnTo>
                  <a:lnTo>
                    <a:pt x="1581" y="31507"/>
                  </a:lnTo>
                  <a:lnTo>
                    <a:pt x="1625" y="31463"/>
                  </a:lnTo>
                  <a:lnTo>
                    <a:pt x="1712" y="31463"/>
                  </a:lnTo>
                  <a:lnTo>
                    <a:pt x="1756" y="31375"/>
                  </a:lnTo>
                  <a:lnTo>
                    <a:pt x="1756" y="31331"/>
                  </a:lnTo>
                  <a:lnTo>
                    <a:pt x="1756" y="31244"/>
                  </a:lnTo>
                  <a:lnTo>
                    <a:pt x="1361" y="30278"/>
                  </a:lnTo>
                  <a:lnTo>
                    <a:pt x="1142" y="28040"/>
                  </a:lnTo>
                  <a:lnTo>
                    <a:pt x="1098" y="25495"/>
                  </a:lnTo>
                  <a:lnTo>
                    <a:pt x="703" y="21634"/>
                  </a:lnTo>
                  <a:lnTo>
                    <a:pt x="396" y="19176"/>
                  </a:lnTo>
                  <a:lnTo>
                    <a:pt x="352" y="16982"/>
                  </a:lnTo>
                  <a:lnTo>
                    <a:pt x="484" y="14832"/>
                  </a:lnTo>
                  <a:lnTo>
                    <a:pt x="703" y="13648"/>
                  </a:lnTo>
                  <a:lnTo>
                    <a:pt x="1405" y="12024"/>
                  </a:lnTo>
                  <a:lnTo>
                    <a:pt x="1405" y="11936"/>
                  </a:lnTo>
                  <a:lnTo>
                    <a:pt x="1668" y="7592"/>
                  </a:lnTo>
                  <a:lnTo>
                    <a:pt x="1668" y="7548"/>
                  </a:lnTo>
                  <a:lnTo>
                    <a:pt x="1493" y="6363"/>
                  </a:lnTo>
                  <a:lnTo>
                    <a:pt x="1625" y="5530"/>
                  </a:lnTo>
                  <a:lnTo>
                    <a:pt x="2897" y="1800"/>
                  </a:lnTo>
                  <a:lnTo>
                    <a:pt x="2897" y="1756"/>
                  </a:lnTo>
                  <a:lnTo>
                    <a:pt x="3029" y="834"/>
                  </a:lnTo>
                  <a:lnTo>
                    <a:pt x="3029" y="791"/>
                  </a:lnTo>
                  <a:lnTo>
                    <a:pt x="2985" y="176"/>
                  </a:lnTo>
                  <a:lnTo>
                    <a:pt x="2985" y="89"/>
                  </a:lnTo>
                  <a:lnTo>
                    <a:pt x="2941" y="45"/>
                  </a:lnTo>
                  <a:lnTo>
                    <a:pt x="28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6" name="Google Shape;1016;p47"/>
            <p:cNvSpPr/>
            <p:nvPr/>
          </p:nvSpPr>
          <p:spPr>
            <a:xfrm>
              <a:off x="1043325" y="4272075"/>
              <a:ext cx="50475" cy="285250"/>
            </a:xfrm>
            <a:custGeom>
              <a:avLst/>
              <a:gdLst/>
              <a:ahLst/>
              <a:cxnLst/>
              <a:rect l="l" t="t" r="r" b="b"/>
              <a:pathLst>
                <a:path w="2019" h="11410" extrusionOk="0">
                  <a:moveTo>
                    <a:pt x="88" y="1"/>
                  </a:moveTo>
                  <a:lnTo>
                    <a:pt x="44" y="45"/>
                  </a:lnTo>
                  <a:lnTo>
                    <a:pt x="0" y="132"/>
                  </a:lnTo>
                  <a:lnTo>
                    <a:pt x="0" y="176"/>
                  </a:lnTo>
                  <a:lnTo>
                    <a:pt x="307" y="2063"/>
                  </a:lnTo>
                  <a:lnTo>
                    <a:pt x="527" y="4213"/>
                  </a:lnTo>
                  <a:lnTo>
                    <a:pt x="1229" y="10313"/>
                  </a:lnTo>
                  <a:lnTo>
                    <a:pt x="1229" y="10356"/>
                  </a:lnTo>
                  <a:lnTo>
                    <a:pt x="1712" y="11278"/>
                  </a:lnTo>
                  <a:lnTo>
                    <a:pt x="1756" y="11366"/>
                  </a:lnTo>
                  <a:lnTo>
                    <a:pt x="1887" y="11410"/>
                  </a:lnTo>
                  <a:lnTo>
                    <a:pt x="1931" y="11366"/>
                  </a:lnTo>
                  <a:lnTo>
                    <a:pt x="2019" y="11322"/>
                  </a:lnTo>
                  <a:lnTo>
                    <a:pt x="2019" y="11278"/>
                  </a:lnTo>
                  <a:lnTo>
                    <a:pt x="2019" y="11190"/>
                  </a:lnTo>
                  <a:lnTo>
                    <a:pt x="2019" y="11146"/>
                  </a:lnTo>
                  <a:lnTo>
                    <a:pt x="1536" y="10225"/>
                  </a:lnTo>
                  <a:lnTo>
                    <a:pt x="878" y="4213"/>
                  </a:lnTo>
                  <a:lnTo>
                    <a:pt x="659" y="2019"/>
                  </a:lnTo>
                  <a:lnTo>
                    <a:pt x="351" y="132"/>
                  </a:lnTo>
                  <a:lnTo>
                    <a:pt x="307" y="88"/>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7" name="Google Shape;1017;p47"/>
            <p:cNvSpPr/>
            <p:nvPr/>
          </p:nvSpPr>
          <p:spPr>
            <a:xfrm>
              <a:off x="1022475" y="4402625"/>
              <a:ext cx="26350" cy="111925"/>
            </a:xfrm>
            <a:custGeom>
              <a:avLst/>
              <a:gdLst/>
              <a:ahLst/>
              <a:cxnLst/>
              <a:rect l="l" t="t" r="r" b="b"/>
              <a:pathLst>
                <a:path w="1054" h="4477" extrusionOk="0">
                  <a:moveTo>
                    <a:pt x="88" y="0"/>
                  </a:moveTo>
                  <a:lnTo>
                    <a:pt x="44" y="44"/>
                  </a:lnTo>
                  <a:lnTo>
                    <a:pt x="1" y="132"/>
                  </a:lnTo>
                  <a:lnTo>
                    <a:pt x="1" y="220"/>
                  </a:lnTo>
                  <a:lnTo>
                    <a:pt x="1" y="264"/>
                  </a:lnTo>
                  <a:lnTo>
                    <a:pt x="88" y="2853"/>
                  </a:lnTo>
                  <a:lnTo>
                    <a:pt x="88" y="2897"/>
                  </a:lnTo>
                  <a:lnTo>
                    <a:pt x="264" y="3555"/>
                  </a:lnTo>
                  <a:lnTo>
                    <a:pt x="308" y="3599"/>
                  </a:lnTo>
                  <a:lnTo>
                    <a:pt x="703" y="4388"/>
                  </a:lnTo>
                  <a:lnTo>
                    <a:pt x="790" y="4432"/>
                  </a:lnTo>
                  <a:lnTo>
                    <a:pt x="878" y="4476"/>
                  </a:lnTo>
                  <a:lnTo>
                    <a:pt x="922" y="4432"/>
                  </a:lnTo>
                  <a:lnTo>
                    <a:pt x="1010" y="4388"/>
                  </a:lnTo>
                  <a:lnTo>
                    <a:pt x="1010" y="4345"/>
                  </a:lnTo>
                  <a:lnTo>
                    <a:pt x="1054" y="4257"/>
                  </a:lnTo>
                  <a:lnTo>
                    <a:pt x="1010" y="4213"/>
                  </a:lnTo>
                  <a:lnTo>
                    <a:pt x="615" y="3423"/>
                  </a:lnTo>
                  <a:lnTo>
                    <a:pt x="439" y="2809"/>
                  </a:lnTo>
                  <a:lnTo>
                    <a:pt x="352" y="264"/>
                  </a:lnTo>
                  <a:lnTo>
                    <a:pt x="352" y="176"/>
                  </a:lnTo>
                  <a:lnTo>
                    <a:pt x="352" y="132"/>
                  </a:lnTo>
                  <a:lnTo>
                    <a:pt x="352" y="44"/>
                  </a:lnTo>
                  <a:lnTo>
                    <a:pt x="30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8" name="Google Shape;1018;p47"/>
            <p:cNvSpPr/>
            <p:nvPr/>
          </p:nvSpPr>
          <p:spPr>
            <a:xfrm>
              <a:off x="1765150" y="4491475"/>
              <a:ext cx="95475" cy="49400"/>
            </a:xfrm>
            <a:custGeom>
              <a:avLst/>
              <a:gdLst/>
              <a:ahLst/>
              <a:cxnLst/>
              <a:rect l="l" t="t" r="r" b="b"/>
              <a:pathLst>
                <a:path w="3819" h="1976" extrusionOk="0">
                  <a:moveTo>
                    <a:pt x="220" y="1"/>
                  </a:moveTo>
                  <a:lnTo>
                    <a:pt x="132" y="45"/>
                  </a:lnTo>
                  <a:lnTo>
                    <a:pt x="88" y="45"/>
                  </a:lnTo>
                  <a:lnTo>
                    <a:pt x="45" y="132"/>
                  </a:lnTo>
                  <a:lnTo>
                    <a:pt x="1" y="176"/>
                  </a:lnTo>
                  <a:lnTo>
                    <a:pt x="45" y="264"/>
                  </a:lnTo>
                  <a:lnTo>
                    <a:pt x="45" y="308"/>
                  </a:lnTo>
                  <a:lnTo>
                    <a:pt x="132" y="352"/>
                  </a:lnTo>
                  <a:lnTo>
                    <a:pt x="1449" y="1054"/>
                  </a:lnTo>
                  <a:lnTo>
                    <a:pt x="3028" y="1975"/>
                  </a:lnTo>
                  <a:lnTo>
                    <a:pt x="3116" y="1975"/>
                  </a:lnTo>
                  <a:lnTo>
                    <a:pt x="3248" y="1931"/>
                  </a:lnTo>
                  <a:lnTo>
                    <a:pt x="3774" y="1493"/>
                  </a:lnTo>
                  <a:lnTo>
                    <a:pt x="3818" y="1449"/>
                  </a:lnTo>
                  <a:lnTo>
                    <a:pt x="3818" y="1361"/>
                  </a:lnTo>
                  <a:lnTo>
                    <a:pt x="3818" y="1317"/>
                  </a:lnTo>
                  <a:lnTo>
                    <a:pt x="3774" y="1273"/>
                  </a:lnTo>
                  <a:lnTo>
                    <a:pt x="3731" y="1229"/>
                  </a:lnTo>
                  <a:lnTo>
                    <a:pt x="3687" y="1186"/>
                  </a:lnTo>
                  <a:lnTo>
                    <a:pt x="3599" y="1186"/>
                  </a:lnTo>
                  <a:lnTo>
                    <a:pt x="3555" y="1229"/>
                  </a:lnTo>
                  <a:lnTo>
                    <a:pt x="3116" y="1580"/>
                  </a:lnTo>
                  <a:lnTo>
                    <a:pt x="1624" y="747"/>
                  </a:lnTo>
                  <a:lnTo>
                    <a:pt x="264" y="45"/>
                  </a:lnTo>
                  <a:lnTo>
                    <a:pt x="22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9" name="Google Shape;1019;p47"/>
            <p:cNvSpPr/>
            <p:nvPr/>
          </p:nvSpPr>
          <p:spPr>
            <a:xfrm>
              <a:off x="1765150" y="4467350"/>
              <a:ext cx="97675" cy="45000"/>
            </a:xfrm>
            <a:custGeom>
              <a:avLst/>
              <a:gdLst/>
              <a:ahLst/>
              <a:cxnLst/>
              <a:rect l="l" t="t" r="r" b="b"/>
              <a:pathLst>
                <a:path w="3907" h="1800" extrusionOk="0">
                  <a:moveTo>
                    <a:pt x="176" y="0"/>
                  </a:moveTo>
                  <a:lnTo>
                    <a:pt x="88" y="44"/>
                  </a:lnTo>
                  <a:lnTo>
                    <a:pt x="45" y="88"/>
                  </a:lnTo>
                  <a:lnTo>
                    <a:pt x="1" y="132"/>
                  </a:lnTo>
                  <a:lnTo>
                    <a:pt x="1" y="220"/>
                  </a:lnTo>
                  <a:lnTo>
                    <a:pt x="45" y="264"/>
                  </a:lnTo>
                  <a:lnTo>
                    <a:pt x="88" y="351"/>
                  </a:lnTo>
                  <a:lnTo>
                    <a:pt x="527" y="702"/>
                  </a:lnTo>
                  <a:lnTo>
                    <a:pt x="571" y="746"/>
                  </a:lnTo>
                  <a:lnTo>
                    <a:pt x="2458" y="1536"/>
                  </a:lnTo>
                  <a:lnTo>
                    <a:pt x="3336" y="1799"/>
                  </a:lnTo>
                  <a:lnTo>
                    <a:pt x="3379" y="1799"/>
                  </a:lnTo>
                  <a:lnTo>
                    <a:pt x="3467" y="1756"/>
                  </a:lnTo>
                  <a:lnTo>
                    <a:pt x="3818" y="1580"/>
                  </a:lnTo>
                  <a:lnTo>
                    <a:pt x="3862" y="1536"/>
                  </a:lnTo>
                  <a:lnTo>
                    <a:pt x="3906" y="1448"/>
                  </a:lnTo>
                  <a:lnTo>
                    <a:pt x="3906" y="1405"/>
                  </a:lnTo>
                  <a:lnTo>
                    <a:pt x="3906" y="1317"/>
                  </a:lnTo>
                  <a:lnTo>
                    <a:pt x="3862" y="1273"/>
                  </a:lnTo>
                  <a:lnTo>
                    <a:pt x="3774" y="1229"/>
                  </a:lnTo>
                  <a:lnTo>
                    <a:pt x="3731" y="1229"/>
                  </a:lnTo>
                  <a:lnTo>
                    <a:pt x="3643" y="1273"/>
                  </a:lnTo>
                  <a:lnTo>
                    <a:pt x="3379" y="1448"/>
                  </a:lnTo>
                  <a:lnTo>
                    <a:pt x="2590" y="1229"/>
                  </a:lnTo>
                  <a:lnTo>
                    <a:pt x="747" y="439"/>
                  </a:lnTo>
                  <a:lnTo>
                    <a:pt x="308" y="44"/>
                  </a:lnTo>
                  <a:lnTo>
                    <a:pt x="220" y="44"/>
                  </a:lnTo>
                  <a:lnTo>
                    <a:pt x="1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0" name="Google Shape;1020;p47"/>
            <p:cNvSpPr/>
            <p:nvPr/>
          </p:nvSpPr>
          <p:spPr>
            <a:xfrm>
              <a:off x="1765150" y="4441025"/>
              <a:ext cx="127275" cy="43900"/>
            </a:xfrm>
            <a:custGeom>
              <a:avLst/>
              <a:gdLst/>
              <a:ahLst/>
              <a:cxnLst/>
              <a:rect l="l" t="t" r="r" b="b"/>
              <a:pathLst>
                <a:path w="5091" h="1756" extrusionOk="0">
                  <a:moveTo>
                    <a:pt x="176" y="0"/>
                  </a:moveTo>
                  <a:lnTo>
                    <a:pt x="88" y="44"/>
                  </a:lnTo>
                  <a:lnTo>
                    <a:pt x="45" y="88"/>
                  </a:lnTo>
                  <a:lnTo>
                    <a:pt x="1" y="132"/>
                  </a:lnTo>
                  <a:lnTo>
                    <a:pt x="1" y="176"/>
                  </a:lnTo>
                  <a:lnTo>
                    <a:pt x="1" y="264"/>
                  </a:lnTo>
                  <a:lnTo>
                    <a:pt x="45" y="307"/>
                  </a:lnTo>
                  <a:lnTo>
                    <a:pt x="571" y="834"/>
                  </a:lnTo>
                  <a:lnTo>
                    <a:pt x="1624" y="1404"/>
                  </a:lnTo>
                  <a:lnTo>
                    <a:pt x="2458" y="1755"/>
                  </a:lnTo>
                  <a:lnTo>
                    <a:pt x="2546" y="1755"/>
                  </a:lnTo>
                  <a:lnTo>
                    <a:pt x="3818" y="1668"/>
                  </a:lnTo>
                  <a:lnTo>
                    <a:pt x="3906" y="1668"/>
                  </a:lnTo>
                  <a:lnTo>
                    <a:pt x="5003" y="1009"/>
                  </a:lnTo>
                  <a:lnTo>
                    <a:pt x="5047" y="966"/>
                  </a:lnTo>
                  <a:lnTo>
                    <a:pt x="5047" y="878"/>
                  </a:lnTo>
                  <a:lnTo>
                    <a:pt x="5091" y="834"/>
                  </a:lnTo>
                  <a:lnTo>
                    <a:pt x="5047" y="746"/>
                  </a:lnTo>
                  <a:lnTo>
                    <a:pt x="5003" y="702"/>
                  </a:lnTo>
                  <a:lnTo>
                    <a:pt x="4915" y="658"/>
                  </a:lnTo>
                  <a:lnTo>
                    <a:pt x="4871" y="658"/>
                  </a:lnTo>
                  <a:lnTo>
                    <a:pt x="4784" y="702"/>
                  </a:lnTo>
                  <a:lnTo>
                    <a:pt x="3774" y="1317"/>
                  </a:lnTo>
                  <a:lnTo>
                    <a:pt x="2546" y="1404"/>
                  </a:lnTo>
                  <a:lnTo>
                    <a:pt x="1756" y="1097"/>
                  </a:lnTo>
                  <a:lnTo>
                    <a:pt x="791" y="527"/>
                  </a:lnTo>
                  <a:lnTo>
                    <a:pt x="264" y="44"/>
                  </a:lnTo>
                  <a:lnTo>
                    <a:pt x="220" y="44"/>
                  </a:lnTo>
                  <a:lnTo>
                    <a:pt x="1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1" name="Google Shape;1021;p47"/>
            <p:cNvSpPr/>
            <p:nvPr/>
          </p:nvSpPr>
          <p:spPr>
            <a:xfrm>
              <a:off x="1728950" y="4366425"/>
              <a:ext cx="241375" cy="79000"/>
            </a:xfrm>
            <a:custGeom>
              <a:avLst/>
              <a:gdLst/>
              <a:ahLst/>
              <a:cxnLst/>
              <a:rect l="l" t="t" r="r" b="b"/>
              <a:pathLst>
                <a:path w="9655" h="3160" extrusionOk="0">
                  <a:moveTo>
                    <a:pt x="176" y="0"/>
                  </a:moveTo>
                  <a:lnTo>
                    <a:pt x="88" y="44"/>
                  </a:lnTo>
                  <a:lnTo>
                    <a:pt x="45" y="88"/>
                  </a:lnTo>
                  <a:lnTo>
                    <a:pt x="1" y="132"/>
                  </a:lnTo>
                  <a:lnTo>
                    <a:pt x="1" y="220"/>
                  </a:lnTo>
                  <a:lnTo>
                    <a:pt x="45" y="264"/>
                  </a:lnTo>
                  <a:lnTo>
                    <a:pt x="308" y="702"/>
                  </a:lnTo>
                  <a:lnTo>
                    <a:pt x="878" y="1668"/>
                  </a:lnTo>
                  <a:lnTo>
                    <a:pt x="878" y="1712"/>
                  </a:lnTo>
                  <a:lnTo>
                    <a:pt x="1756" y="2502"/>
                  </a:lnTo>
                  <a:lnTo>
                    <a:pt x="1800" y="2545"/>
                  </a:lnTo>
                  <a:lnTo>
                    <a:pt x="2853" y="2896"/>
                  </a:lnTo>
                  <a:lnTo>
                    <a:pt x="2897" y="2896"/>
                  </a:lnTo>
                  <a:lnTo>
                    <a:pt x="6232" y="3160"/>
                  </a:lnTo>
                  <a:lnTo>
                    <a:pt x="6319" y="3160"/>
                  </a:lnTo>
                  <a:lnTo>
                    <a:pt x="9567" y="1536"/>
                  </a:lnTo>
                  <a:lnTo>
                    <a:pt x="9610" y="1492"/>
                  </a:lnTo>
                  <a:lnTo>
                    <a:pt x="9654" y="1448"/>
                  </a:lnTo>
                  <a:lnTo>
                    <a:pt x="9654" y="1361"/>
                  </a:lnTo>
                  <a:lnTo>
                    <a:pt x="9654" y="1317"/>
                  </a:lnTo>
                  <a:lnTo>
                    <a:pt x="9610" y="1229"/>
                  </a:lnTo>
                  <a:lnTo>
                    <a:pt x="9523" y="1229"/>
                  </a:lnTo>
                  <a:lnTo>
                    <a:pt x="9479" y="1185"/>
                  </a:lnTo>
                  <a:lnTo>
                    <a:pt x="9391" y="1229"/>
                  </a:lnTo>
                  <a:lnTo>
                    <a:pt x="6232" y="2809"/>
                  </a:lnTo>
                  <a:lnTo>
                    <a:pt x="2941" y="2545"/>
                  </a:lnTo>
                  <a:lnTo>
                    <a:pt x="1931" y="2194"/>
                  </a:lnTo>
                  <a:lnTo>
                    <a:pt x="1142" y="1492"/>
                  </a:lnTo>
                  <a:lnTo>
                    <a:pt x="571" y="527"/>
                  </a:lnTo>
                  <a:lnTo>
                    <a:pt x="352" y="88"/>
                  </a:lnTo>
                  <a:lnTo>
                    <a:pt x="308"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2" name="Google Shape;1022;p47"/>
            <p:cNvSpPr/>
            <p:nvPr/>
          </p:nvSpPr>
          <p:spPr>
            <a:xfrm>
              <a:off x="1807950" y="4679075"/>
              <a:ext cx="25" cy="25"/>
            </a:xfrm>
            <a:custGeom>
              <a:avLst/>
              <a:gdLst/>
              <a:ahLst/>
              <a:cxnLst/>
              <a:rect l="l" t="t" r="r" b="b"/>
              <a:pathLst>
                <a:path w="1" h="1" extrusionOk="0">
                  <a:moveTo>
                    <a:pt x="0" y="0"/>
                  </a:moveTo>
                  <a:lnTo>
                    <a:pt x="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47"/>
            <p:cNvSpPr/>
            <p:nvPr/>
          </p:nvSpPr>
          <p:spPr>
            <a:xfrm>
              <a:off x="1807950" y="4679075"/>
              <a:ext cx="25" cy="25"/>
            </a:xfrm>
            <a:custGeom>
              <a:avLst/>
              <a:gdLst/>
              <a:ahLst/>
              <a:cxnLst/>
              <a:rect l="l" t="t" r="r" b="b"/>
              <a:pathLst>
                <a:path w="1" h="1" fill="none" extrusionOk="0">
                  <a:moveTo>
                    <a:pt x="0" y="0"/>
                  </a:moveTo>
                  <a:lnTo>
                    <a:pt x="0" y="0"/>
                  </a:lnTo>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4" name="Google Shape;1024;p47"/>
            <p:cNvSpPr/>
            <p:nvPr/>
          </p:nvSpPr>
          <p:spPr>
            <a:xfrm>
              <a:off x="1490900" y="2760400"/>
              <a:ext cx="866675" cy="1925275"/>
            </a:xfrm>
            <a:custGeom>
              <a:avLst/>
              <a:gdLst/>
              <a:ahLst/>
              <a:cxnLst/>
              <a:rect l="l" t="t" r="r" b="b"/>
              <a:pathLst>
                <a:path w="34667" h="77011" extrusionOk="0">
                  <a:moveTo>
                    <a:pt x="34447" y="1"/>
                  </a:moveTo>
                  <a:lnTo>
                    <a:pt x="34359" y="44"/>
                  </a:lnTo>
                  <a:lnTo>
                    <a:pt x="31858" y="1931"/>
                  </a:lnTo>
                  <a:lnTo>
                    <a:pt x="28216" y="4915"/>
                  </a:lnTo>
                  <a:lnTo>
                    <a:pt x="25846" y="6758"/>
                  </a:lnTo>
                  <a:lnTo>
                    <a:pt x="23784" y="8426"/>
                  </a:lnTo>
                  <a:lnTo>
                    <a:pt x="20668" y="10883"/>
                  </a:lnTo>
                  <a:lnTo>
                    <a:pt x="15666" y="13077"/>
                  </a:lnTo>
                  <a:lnTo>
                    <a:pt x="15622" y="13077"/>
                  </a:lnTo>
                  <a:lnTo>
                    <a:pt x="13867" y="14174"/>
                  </a:lnTo>
                  <a:lnTo>
                    <a:pt x="13823" y="14218"/>
                  </a:lnTo>
                  <a:lnTo>
                    <a:pt x="12331" y="15622"/>
                  </a:lnTo>
                  <a:lnTo>
                    <a:pt x="12331" y="15666"/>
                  </a:lnTo>
                  <a:lnTo>
                    <a:pt x="10225" y="18386"/>
                  </a:lnTo>
                  <a:lnTo>
                    <a:pt x="9610" y="19045"/>
                  </a:lnTo>
                  <a:lnTo>
                    <a:pt x="8777" y="19571"/>
                  </a:lnTo>
                  <a:lnTo>
                    <a:pt x="8733" y="19615"/>
                  </a:lnTo>
                  <a:lnTo>
                    <a:pt x="8118" y="20229"/>
                  </a:lnTo>
                  <a:lnTo>
                    <a:pt x="8118" y="20273"/>
                  </a:lnTo>
                  <a:lnTo>
                    <a:pt x="7065" y="22204"/>
                  </a:lnTo>
                  <a:lnTo>
                    <a:pt x="7021" y="22204"/>
                  </a:lnTo>
                  <a:lnTo>
                    <a:pt x="6451" y="23915"/>
                  </a:lnTo>
                  <a:lnTo>
                    <a:pt x="6451" y="23959"/>
                  </a:lnTo>
                  <a:lnTo>
                    <a:pt x="6319" y="25583"/>
                  </a:lnTo>
                  <a:lnTo>
                    <a:pt x="6319" y="25627"/>
                  </a:lnTo>
                  <a:lnTo>
                    <a:pt x="6846" y="28347"/>
                  </a:lnTo>
                  <a:lnTo>
                    <a:pt x="6846" y="30629"/>
                  </a:lnTo>
                  <a:lnTo>
                    <a:pt x="6275" y="35631"/>
                  </a:lnTo>
                  <a:lnTo>
                    <a:pt x="5837" y="38966"/>
                  </a:lnTo>
                  <a:lnTo>
                    <a:pt x="5442" y="41819"/>
                  </a:lnTo>
                  <a:lnTo>
                    <a:pt x="5135" y="43662"/>
                  </a:lnTo>
                  <a:lnTo>
                    <a:pt x="4169" y="47699"/>
                  </a:lnTo>
                  <a:lnTo>
                    <a:pt x="3599" y="50200"/>
                  </a:lnTo>
                  <a:lnTo>
                    <a:pt x="3292" y="52087"/>
                  </a:lnTo>
                  <a:lnTo>
                    <a:pt x="2633" y="53491"/>
                  </a:lnTo>
                  <a:lnTo>
                    <a:pt x="2633" y="53535"/>
                  </a:lnTo>
                  <a:lnTo>
                    <a:pt x="2107" y="56387"/>
                  </a:lnTo>
                  <a:lnTo>
                    <a:pt x="834" y="60512"/>
                  </a:lnTo>
                  <a:lnTo>
                    <a:pt x="220" y="62837"/>
                  </a:lnTo>
                  <a:lnTo>
                    <a:pt x="1" y="63846"/>
                  </a:lnTo>
                  <a:lnTo>
                    <a:pt x="1" y="63890"/>
                  </a:lnTo>
                  <a:lnTo>
                    <a:pt x="44" y="64856"/>
                  </a:lnTo>
                  <a:lnTo>
                    <a:pt x="88" y="64987"/>
                  </a:lnTo>
                  <a:lnTo>
                    <a:pt x="2019" y="67050"/>
                  </a:lnTo>
                  <a:lnTo>
                    <a:pt x="3511" y="68629"/>
                  </a:lnTo>
                  <a:lnTo>
                    <a:pt x="5486" y="70955"/>
                  </a:lnTo>
                  <a:lnTo>
                    <a:pt x="7767" y="73412"/>
                  </a:lnTo>
                  <a:lnTo>
                    <a:pt x="9830" y="75606"/>
                  </a:lnTo>
                  <a:lnTo>
                    <a:pt x="10883" y="76967"/>
                  </a:lnTo>
                  <a:lnTo>
                    <a:pt x="10927" y="77011"/>
                  </a:lnTo>
                  <a:lnTo>
                    <a:pt x="11102" y="77011"/>
                  </a:lnTo>
                  <a:lnTo>
                    <a:pt x="11146" y="76923"/>
                  </a:lnTo>
                  <a:lnTo>
                    <a:pt x="11190" y="76879"/>
                  </a:lnTo>
                  <a:lnTo>
                    <a:pt x="11190" y="76791"/>
                  </a:lnTo>
                  <a:lnTo>
                    <a:pt x="11146" y="76747"/>
                  </a:lnTo>
                  <a:lnTo>
                    <a:pt x="10093" y="75387"/>
                  </a:lnTo>
                  <a:lnTo>
                    <a:pt x="8031" y="73149"/>
                  </a:lnTo>
                  <a:lnTo>
                    <a:pt x="5749" y="70736"/>
                  </a:lnTo>
                  <a:lnTo>
                    <a:pt x="3774" y="68410"/>
                  </a:lnTo>
                  <a:lnTo>
                    <a:pt x="2282" y="66830"/>
                  </a:lnTo>
                  <a:lnTo>
                    <a:pt x="395" y="64812"/>
                  </a:lnTo>
                  <a:lnTo>
                    <a:pt x="352" y="63890"/>
                  </a:lnTo>
                  <a:lnTo>
                    <a:pt x="571" y="62925"/>
                  </a:lnTo>
                  <a:lnTo>
                    <a:pt x="1141" y="60599"/>
                  </a:lnTo>
                  <a:lnTo>
                    <a:pt x="2458" y="56475"/>
                  </a:lnTo>
                  <a:lnTo>
                    <a:pt x="2984" y="53578"/>
                  </a:lnTo>
                  <a:lnTo>
                    <a:pt x="3599" y="52174"/>
                  </a:lnTo>
                  <a:lnTo>
                    <a:pt x="3643" y="52174"/>
                  </a:lnTo>
                  <a:lnTo>
                    <a:pt x="3950" y="50287"/>
                  </a:lnTo>
                  <a:lnTo>
                    <a:pt x="4520" y="47786"/>
                  </a:lnTo>
                  <a:lnTo>
                    <a:pt x="5442" y="43749"/>
                  </a:lnTo>
                  <a:lnTo>
                    <a:pt x="5793" y="41862"/>
                  </a:lnTo>
                  <a:lnTo>
                    <a:pt x="6188" y="39010"/>
                  </a:lnTo>
                  <a:lnTo>
                    <a:pt x="6627" y="35675"/>
                  </a:lnTo>
                  <a:lnTo>
                    <a:pt x="7197" y="30673"/>
                  </a:lnTo>
                  <a:lnTo>
                    <a:pt x="7197" y="30629"/>
                  </a:lnTo>
                  <a:lnTo>
                    <a:pt x="7197" y="28347"/>
                  </a:lnTo>
                  <a:lnTo>
                    <a:pt x="7197" y="28303"/>
                  </a:lnTo>
                  <a:lnTo>
                    <a:pt x="6670" y="25583"/>
                  </a:lnTo>
                  <a:lnTo>
                    <a:pt x="6802" y="24003"/>
                  </a:lnTo>
                  <a:lnTo>
                    <a:pt x="7372" y="22336"/>
                  </a:lnTo>
                  <a:lnTo>
                    <a:pt x="8382" y="20449"/>
                  </a:lnTo>
                  <a:lnTo>
                    <a:pt x="8996" y="19878"/>
                  </a:lnTo>
                  <a:lnTo>
                    <a:pt x="9830" y="19352"/>
                  </a:lnTo>
                  <a:lnTo>
                    <a:pt x="9874" y="19308"/>
                  </a:lnTo>
                  <a:lnTo>
                    <a:pt x="10488" y="18606"/>
                  </a:lnTo>
                  <a:lnTo>
                    <a:pt x="12594" y="15885"/>
                  </a:lnTo>
                  <a:lnTo>
                    <a:pt x="14042" y="14481"/>
                  </a:lnTo>
                  <a:lnTo>
                    <a:pt x="15798" y="13384"/>
                  </a:lnTo>
                  <a:lnTo>
                    <a:pt x="20800" y="11234"/>
                  </a:lnTo>
                  <a:lnTo>
                    <a:pt x="20844" y="11190"/>
                  </a:lnTo>
                  <a:lnTo>
                    <a:pt x="24003" y="8733"/>
                  </a:lnTo>
                  <a:lnTo>
                    <a:pt x="28435" y="5178"/>
                  </a:lnTo>
                  <a:lnTo>
                    <a:pt x="32077" y="2195"/>
                  </a:lnTo>
                  <a:lnTo>
                    <a:pt x="34578" y="308"/>
                  </a:lnTo>
                  <a:lnTo>
                    <a:pt x="34622" y="264"/>
                  </a:lnTo>
                  <a:lnTo>
                    <a:pt x="34666" y="176"/>
                  </a:lnTo>
                  <a:lnTo>
                    <a:pt x="34622" y="132"/>
                  </a:lnTo>
                  <a:lnTo>
                    <a:pt x="34622" y="44"/>
                  </a:lnTo>
                  <a:lnTo>
                    <a:pt x="3457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5" name="Google Shape;1025;p47"/>
            <p:cNvSpPr/>
            <p:nvPr/>
          </p:nvSpPr>
          <p:spPr>
            <a:xfrm>
              <a:off x="1465675" y="2732975"/>
              <a:ext cx="861175" cy="1931850"/>
            </a:xfrm>
            <a:custGeom>
              <a:avLst/>
              <a:gdLst/>
              <a:ahLst/>
              <a:cxnLst/>
              <a:rect l="l" t="t" r="r" b="b"/>
              <a:pathLst>
                <a:path w="34447" h="77274" extrusionOk="0">
                  <a:moveTo>
                    <a:pt x="34227" y="1"/>
                  </a:moveTo>
                  <a:lnTo>
                    <a:pt x="34183" y="44"/>
                  </a:lnTo>
                  <a:lnTo>
                    <a:pt x="33174" y="790"/>
                  </a:lnTo>
                  <a:lnTo>
                    <a:pt x="28435" y="4652"/>
                  </a:lnTo>
                  <a:lnTo>
                    <a:pt x="26504" y="6275"/>
                  </a:lnTo>
                  <a:lnTo>
                    <a:pt x="24705" y="7680"/>
                  </a:lnTo>
                  <a:lnTo>
                    <a:pt x="22862" y="9128"/>
                  </a:lnTo>
                  <a:lnTo>
                    <a:pt x="20931" y="10532"/>
                  </a:lnTo>
                  <a:lnTo>
                    <a:pt x="19044" y="11366"/>
                  </a:lnTo>
                  <a:lnTo>
                    <a:pt x="14876" y="12814"/>
                  </a:lnTo>
                  <a:lnTo>
                    <a:pt x="9479" y="14788"/>
                  </a:lnTo>
                  <a:lnTo>
                    <a:pt x="9435" y="14832"/>
                  </a:lnTo>
                  <a:lnTo>
                    <a:pt x="8908" y="15271"/>
                  </a:lnTo>
                  <a:lnTo>
                    <a:pt x="8864" y="15315"/>
                  </a:lnTo>
                  <a:lnTo>
                    <a:pt x="7987" y="16543"/>
                  </a:lnTo>
                  <a:lnTo>
                    <a:pt x="7943" y="16587"/>
                  </a:lnTo>
                  <a:lnTo>
                    <a:pt x="6933" y="18474"/>
                  </a:lnTo>
                  <a:lnTo>
                    <a:pt x="5968" y="20800"/>
                  </a:lnTo>
                  <a:lnTo>
                    <a:pt x="5968" y="20844"/>
                  </a:lnTo>
                  <a:lnTo>
                    <a:pt x="5441" y="23169"/>
                  </a:lnTo>
                  <a:lnTo>
                    <a:pt x="5441" y="23213"/>
                  </a:lnTo>
                  <a:lnTo>
                    <a:pt x="5398" y="24617"/>
                  </a:lnTo>
                  <a:lnTo>
                    <a:pt x="5398" y="24661"/>
                  </a:lnTo>
                  <a:lnTo>
                    <a:pt x="6319" y="29269"/>
                  </a:lnTo>
                  <a:lnTo>
                    <a:pt x="6407" y="30761"/>
                  </a:lnTo>
                  <a:lnTo>
                    <a:pt x="6144" y="34666"/>
                  </a:lnTo>
                  <a:lnTo>
                    <a:pt x="5836" y="37431"/>
                  </a:lnTo>
                  <a:lnTo>
                    <a:pt x="5485" y="40327"/>
                  </a:lnTo>
                  <a:lnTo>
                    <a:pt x="5134" y="42784"/>
                  </a:lnTo>
                  <a:lnTo>
                    <a:pt x="4871" y="44364"/>
                  </a:lnTo>
                  <a:lnTo>
                    <a:pt x="3906" y="48532"/>
                  </a:lnTo>
                  <a:lnTo>
                    <a:pt x="3423" y="51472"/>
                  </a:lnTo>
                  <a:lnTo>
                    <a:pt x="3247" y="53447"/>
                  </a:lnTo>
                  <a:lnTo>
                    <a:pt x="2633" y="55860"/>
                  </a:lnTo>
                  <a:lnTo>
                    <a:pt x="1756" y="58449"/>
                  </a:lnTo>
                  <a:lnTo>
                    <a:pt x="922" y="60775"/>
                  </a:lnTo>
                  <a:lnTo>
                    <a:pt x="922" y="60819"/>
                  </a:lnTo>
                  <a:lnTo>
                    <a:pt x="307" y="63188"/>
                  </a:lnTo>
                  <a:lnTo>
                    <a:pt x="0" y="64549"/>
                  </a:lnTo>
                  <a:lnTo>
                    <a:pt x="0" y="64592"/>
                  </a:lnTo>
                  <a:lnTo>
                    <a:pt x="44" y="66743"/>
                  </a:lnTo>
                  <a:lnTo>
                    <a:pt x="44" y="66786"/>
                  </a:lnTo>
                  <a:lnTo>
                    <a:pt x="264" y="67357"/>
                  </a:lnTo>
                  <a:lnTo>
                    <a:pt x="307" y="67401"/>
                  </a:lnTo>
                  <a:lnTo>
                    <a:pt x="3423" y="70955"/>
                  </a:lnTo>
                  <a:lnTo>
                    <a:pt x="7811" y="75650"/>
                  </a:lnTo>
                  <a:lnTo>
                    <a:pt x="9303" y="77230"/>
                  </a:lnTo>
                  <a:lnTo>
                    <a:pt x="9347" y="77274"/>
                  </a:lnTo>
                  <a:lnTo>
                    <a:pt x="9435" y="77274"/>
                  </a:lnTo>
                  <a:lnTo>
                    <a:pt x="9566" y="77230"/>
                  </a:lnTo>
                  <a:lnTo>
                    <a:pt x="9610" y="77186"/>
                  </a:lnTo>
                  <a:lnTo>
                    <a:pt x="9610" y="77098"/>
                  </a:lnTo>
                  <a:lnTo>
                    <a:pt x="9610" y="77054"/>
                  </a:lnTo>
                  <a:lnTo>
                    <a:pt x="9566" y="77011"/>
                  </a:lnTo>
                  <a:lnTo>
                    <a:pt x="3686" y="70736"/>
                  </a:lnTo>
                  <a:lnTo>
                    <a:pt x="571" y="67225"/>
                  </a:lnTo>
                  <a:lnTo>
                    <a:pt x="395" y="66699"/>
                  </a:lnTo>
                  <a:lnTo>
                    <a:pt x="351" y="64592"/>
                  </a:lnTo>
                  <a:lnTo>
                    <a:pt x="659" y="63276"/>
                  </a:lnTo>
                  <a:lnTo>
                    <a:pt x="1273" y="60906"/>
                  </a:lnTo>
                  <a:lnTo>
                    <a:pt x="2107" y="58581"/>
                  </a:lnTo>
                  <a:lnTo>
                    <a:pt x="2984" y="55992"/>
                  </a:lnTo>
                  <a:lnTo>
                    <a:pt x="3599" y="53535"/>
                  </a:lnTo>
                  <a:lnTo>
                    <a:pt x="3599" y="53491"/>
                  </a:lnTo>
                  <a:lnTo>
                    <a:pt x="3774" y="51516"/>
                  </a:lnTo>
                  <a:lnTo>
                    <a:pt x="4213" y="48576"/>
                  </a:lnTo>
                  <a:lnTo>
                    <a:pt x="5222" y="44407"/>
                  </a:lnTo>
                  <a:lnTo>
                    <a:pt x="5485" y="42828"/>
                  </a:lnTo>
                  <a:lnTo>
                    <a:pt x="5836" y="40370"/>
                  </a:lnTo>
                  <a:lnTo>
                    <a:pt x="6187" y="37474"/>
                  </a:lnTo>
                  <a:lnTo>
                    <a:pt x="6495" y="34710"/>
                  </a:lnTo>
                  <a:lnTo>
                    <a:pt x="6758" y="30805"/>
                  </a:lnTo>
                  <a:lnTo>
                    <a:pt x="6758" y="30761"/>
                  </a:lnTo>
                  <a:lnTo>
                    <a:pt x="6670" y="29225"/>
                  </a:lnTo>
                  <a:lnTo>
                    <a:pt x="5749" y="24617"/>
                  </a:lnTo>
                  <a:lnTo>
                    <a:pt x="5793" y="23257"/>
                  </a:lnTo>
                  <a:lnTo>
                    <a:pt x="6319" y="20932"/>
                  </a:lnTo>
                  <a:lnTo>
                    <a:pt x="7284" y="18606"/>
                  </a:lnTo>
                  <a:lnTo>
                    <a:pt x="8250" y="16763"/>
                  </a:lnTo>
                  <a:lnTo>
                    <a:pt x="9127" y="15534"/>
                  </a:lnTo>
                  <a:lnTo>
                    <a:pt x="9610" y="15095"/>
                  </a:lnTo>
                  <a:lnTo>
                    <a:pt x="15007" y="13165"/>
                  </a:lnTo>
                  <a:lnTo>
                    <a:pt x="19132" y="11673"/>
                  </a:lnTo>
                  <a:lnTo>
                    <a:pt x="21063" y="10839"/>
                  </a:lnTo>
                  <a:lnTo>
                    <a:pt x="21107" y="10839"/>
                  </a:lnTo>
                  <a:lnTo>
                    <a:pt x="23081" y="9435"/>
                  </a:lnTo>
                  <a:lnTo>
                    <a:pt x="24924" y="7943"/>
                  </a:lnTo>
                  <a:lnTo>
                    <a:pt x="26724" y="6539"/>
                  </a:lnTo>
                  <a:lnTo>
                    <a:pt x="28654" y="4959"/>
                  </a:lnTo>
                  <a:lnTo>
                    <a:pt x="33350" y="1054"/>
                  </a:lnTo>
                  <a:lnTo>
                    <a:pt x="34403" y="308"/>
                  </a:lnTo>
                  <a:lnTo>
                    <a:pt x="34447" y="264"/>
                  </a:lnTo>
                  <a:lnTo>
                    <a:pt x="34447" y="220"/>
                  </a:lnTo>
                  <a:lnTo>
                    <a:pt x="34447" y="132"/>
                  </a:lnTo>
                  <a:lnTo>
                    <a:pt x="34447" y="88"/>
                  </a:lnTo>
                  <a:lnTo>
                    <a:pt x="3435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6" name="Google Shape;1026;p47"/>
            <p:cNvSpPr/>
            <p:nvPr/>
          </p:nvSpPr>
          <p:spPr>
            <a:xfrm>
              <a:off x="1417400" y="2679225"/>
              <a:ext cx="851300" cy="1981225"/>
            </a:xfrm>
            <a:custGeom>
              <a:avLst/>
              <a:gdLst/>
              <a:ahLst/>
              <a:cxnLst/>
              <a:rect l="l" t="t" r="r" b="b"/>
              <a:pathLst>
                <a:path w="34052" h="79249" extrusionOk="0">
                  <a:moveTo>
                    <a:pt x="33876" y="0"/>
                  </a:moveTo>
                  <a:lnTo>
                    <a:pt x="33789" y="44"/>
                  </a:lnTo>
                  <a:lnTo>
                    <a:pt x="33745" y="44"/>
                  </a:lnTo>
                  <a:lnTo>
                    <a:pt x="31244" y="2194"/>
                  </a:lnTo>
                  <a:lnTo>
                    <a:pt x="28786" y="4213"/>
                  </a:lnTo>
                  <a:lnTo>
                    <a:pt x="26461" y="6056"/>
                  </a:lnTo>
                  <a:lnTo>
                    <a:pt x="22994" y="8645"/>
                  </a:lnTo>
                  <a:lnTo>
                    <a:pt x="21239" y="9830"/>
                  </a:lnTo>
                  <a:lnTo>
                    <a:pt x="18738" y="10883"/>
                  </a:lnTo>
                  <a:lnTo>
                    <a:pt x="15534" y="12111"/>
                  </a:lnTo>
                  <a:lnTo>
                    <a:pt x="13209" y="13472"/>
                  </a:lnTo>
                  <a:lnTo>
                    <a:pt x="10356" y="14569"/>
                  </a:lnTo>
                  <a:lnTo>
                    <a:pt x="10312" y="14569"/>
                  </a:lnTo>
                  <a:lnTo>
                    <a:pt x="8294" y="15797"/>
                  </a:lnTo>
                  <a:lnTo>
                    <a:pt x="6056" y="16938"/>
                  </a:lnTo>
                  <a:lnTo>
                    <a:pt x="3862" y="17465"/>
                  </a:lnTo>
                  <a:lnTo>
                    <a:pt x="2721" y="17684"/>
                  </a:lnTo>
                  <a:lnTo>
                    <a:pt x="2633" y="17684"/>
                  </a:lnTo>
                  <a:lnTo>
                    <a:pt x="2590" y="17772"/>
                  </a:lnTo>
                  <a:lnTo>
                    <a:pt x="2590" y="17860"/>
                  </a:lnTo>
                  <a:lnTo>
                    <a:pt x="2633" y="17948"/>
                  </a:lnTo>
                  <a:lnTo>
                    <a:pt x="3248" y="18518"/>
                  </a:lnTo>
                  <a:lnTo>
                    <a:pt x="3379" y="19045"/>
                  </a:lnTo>
                  <a:lnTo>
                    <a:pt x="3248" y="20142"/>
                  </a:lnTo>
                  <a:lnTo>
                    <a:pt x="3248" y="21195"/>
                  </a:lnTo>
                  <a:lnTo>
                    <a:pt x="3292" y="22248"/>
                  </a:lnTo>
                  <a:lnTo>
                    <a:pt x="3423" y="23257"/>
                  </a:lnTo>
                  <a:lnTo>
                    <a:pt x="3599" y="24222"/>
                  </a:lnTo>
                  <a:lnTo>
                    <a:pt x="3818" y="25232"/>
                  </a:lnTo>
                  <a:lnTo>
                    <a:pt x="4301" y="27162"/>
                  </a:lnTo>
                  <a:lnTo>
                    <a:pt x="4696" y="28698"/>
                  </a:lnTo>
                  <a:lnTo>
                    <a:pt x="5047" y="30278"/>
                  </a:lnTo>
                  <a:lnTo>
                    <a:pt x="5178" y="31112"/>
                  </a:lnTo>
                  <a:lnTo>
                    <a:pt x="5266" y="31945"/>
                  </a:lnTo>
                  <a:lnTo>
                    <a:pt x="5354" y="32779"/>
                  </a:lnTo>
                  <a:lnTo>
                    <a:pt x="5354" y="33657"/>
                  </a:lnTo>
                  <a:lnTo>
                    <a:pt x="5354" y="36202"/>
                  </a:lnTo>
                  <a:lnTo>
                    <a:pt x="5135" y="38659"/>
                  </a:lnTo>
                  <a:lnTo>
                    <a:pt x="4871" y="41029"/>
                  </a:lnTo>
                  <a:lnTo>
                    <a:pt x="4257" y="45724"/>
                  </a:lnTo>
                  <a:lnTo>
                    <a:pt x="3687" y="47962"/>
                  </a:lnTo>
                  <a:lnTo>
                    <a:pt x="3292" y="50770"/>
                  </a:lnTo>
                  <a:lnTo>
                    <a:pt x="3028" y="53315"/>
                  </a:lnTo>
                  <a:lnTo>
                    <a:pt x="2546" y="56387"/>
                  </a:lnTo>
                  <a:lnTo>
                    <a:pt x="2195" y="58449"/>
                  </a:lnTo>
                  <a:lnTo>
                    <a:pt x="1317" y="60775"/>
                  </a:lnTo>
                  <a:lnTo>
                    <a:pt x="88" y="65075"/>
                  </a:lnTo>
                  <a:lnTo>
                    <a:pt x="1" y="66874"/>
                  </a:lnTo>
                  <a:lnTo>
                    <a:pt x="1" y="66918"/>
                  </a:lnTo>
                  <a:lnTo>
                    <a:pt x="132" y="68936"/>
                  </a:lnTo>
                  <a:lnTo>
                    <a:pt x="44" y="70516"/>
                  </a:lnTo>
                  <a:lnTo>
                    <a:pt x="88" y="71569"/>
                  </a:lnTo>
                  <a:lnTo>
                    <a:pt x="132" y="71657"/>
                  </a:lnTo>
                  <a:lnTo>
                    <a:pt x="395" y="72184"/>
                  </a:lnTo>
                  <a:lnTo>
                    <a:pt x="395" y="72227"/>
                  </a:lnTo>
                  <a:lnTo>
                    <a:pt x="2633" y="74773"/>
                  </a:lnTo>
                  <a:lnTo>
                    <a:pt x="5486" y="77625"/>
                  </a:lnTo>
                  <a:lnTo>
                    <a:pt x="7153" y="79204"/>
                  </a:lnTo>
                  <a:lnTo>
                    <a:pt x="7285" y="79248"/>
                  </a:lnTo>
                  <a:lnTo>
                    <a:pt x="7329" y="79248"/>
                  </a:lnTo>
                  <a:lnTo>
                    <a:pt x="7416" y="79204"/>
                  </a:lnTo>
                  <a:lnTo>
                    <a:pt x="7460" y="79117"/>
                  </a:lnTo>
                  <a:lnTo>
                    <a:pt x="7460" y="79073"/>
                  </a:lnTo>
                  <a:lnTo>
                    <a:pt x="7416" y="78985"/>
                  </a:lnTo>
                  <a:lnTo>
                    <a:pt x="7416" y="78941"/>
                  </a:lnTo>
                  <a:lnTo>
                    <a:pt x="5705" y="77361"/>
                  </a:lnTo>
                  <a:lnTo>
                    <a:pt x="2853" y="74553"/>
                  </a:lnTo>
                  <a:lnTo>
                    <a:pt x="703" y="72008"/>
                  </a:lnTo>
                  <a:lnTo>
                    <a:pt x="439" y="71525"/>
                  </a:lnTo>
                  <a:lnTo>
                    <a:pt x="395" y="70516"/>
                  </a:lnTo>
                  <a:lnTo>
                    <a:pt x="483" y="68936"/>
                  </a:lnTo>
                  <a:lnTo>
                    <a:pt x="352" y="66874"/>
                  </a:lnTo>
                  <a:lnTo>
                    <a:pt x="439" y="65119"/>
                  </a:lnTo>
                  <a:lnTo>
                    <a:pt x="1624" y="60862"/>
                  </a:lnTo>
                  <a:lnTo>
                    <a:pt x="2502" y="58537"/>
                  </a:lnTo>
                  <a:lnTo>
                    <a:pt x="2502" y="58493"/>
                  </a:lnTo>
                  <a:lnTo>
                    <a:pt x="2897" y="56431"/>
                  </a:lnTo>
                  <a:lnTo>
                    <a:pt x="3379" y="53359"/>
                  </a:lnTo>
                  <a:lnTo>
                    <a:pt x="3643" y="50814"/>
                  </a:lnTo>
                  <a:lnTo>
                    <a:pt x="4038" y="48049"/>
                  </a:lnTo>
                  <a:lnTo>
                    <a:pt x="4608" y="45812"/>
                  </a:lnTo>
                  <a:lnTo>
                    <a:pt x="5222" y="41072"/>
                  </a:lnTo>
                  <a:lnTo>
                    <a:pt x="5486" y="38703"/>
                  </a:lnTo>
                  <a:lnTo>
                    <a:pt x="5705" y="36246"/>
                  </a:lnTo>
                  <a:lnTo>
                    <a:pt x="5705" y="33657"/>
                  </a:lnTo>
                  <a:lnTo>
                    <a:pt x="5705" y="32779"/>
                  </a:lnTo>
                  <a:lnTo>
                    <a:pt x="5617" y="31901"/>
                  </a:lnTo>
                  <a:lnTo>
                    <a:pt x="5530" y="31068"/>
                  </a:lnTo>
                  <a:lnTo>
                    <a:pt x="5398" y="30234"/>
                  </a:lnTo>
                  <a:lnTo>
                    <a:pt x="5047" y="28610"/>
                  </a:lnTo>
                  <a:lnTo>
                    <a:pt x="4652" y="27075"/>
                  </a:lnTo>
                  <a:lnTo>
                    <a:pt x="4169" y="25100"/>
                  </a:lnTo>
                  <a:lnTo>
                    <a:pt x="3950" y="24135"/>
                  </a:lnTo>
                  <a:lnTo>
                    <a:pt x="3774" y="23169"/>
                  </a:lnTo>
                  <a:lnTo>
                    <a:pt x="3643" y="22160"/>
                  </a:lnTo>
                  <a:lnTo>
                    <a:pt x="3599" y="21151"/>
                  </a:lnTo>
                  <a:lnTo>
                    <a:pt x="3599" y="20142"/>
                  </a:lnTo>
                  <a:lnTo>
                    <a:pt x="3730" y="19045"/>
                  </a:lnTo>
                  <a:lnTo>
                    <a:pt x="3730" y="19001"/>
                  </a:lnTo>
                  <a:lnTo>
                    <a:pt x="3555" y="18386"/>
                  </a:lnTo>
                  <a:lnTo>
                    <a:pt x="3511" y="18299"/>
                  </a:lnTo>
                  <a:lnTo>
                    <a:pt x="3116" y="17948"/>
                  </a:lnTo>
                  <a:lnTo>
                    <a:pt x="3906" y="17816"/>
                  </a:lnTo>
                  <a:lnTo>
                    <a:pt x="6144" y="17289"/>
                  </a:lnTo>
                  <a:lnTo>
                    <a:pt x="6188" y="17289"/>
                  </a:lnTo>
                  <a:lnTo>
                    <a:pt x="8470" y="16105"/>
                  </a:lnTo>
                  <a:lnTo>
                    <a:pt x="10488" y="14876"/>
                  </a:lnTo>
                  <a:lnTo>
                    <a:pt x="13340" y="13823"/>
                  </a:lnTo>
                  <a:lnTo>
                    <a:pt x="13384" y="13779"/>
                  </a:lnTo>
                  <a:lnTo>
                    <a:pt x="15666" y="12419"/>
                  </a:lnTo>
                  <a:lnTo>
                    <a:pt x="18869" y="11234"/>
                  </a:lnTo>
                  <a:lnTo>
                    <a:pt x="21370" y="10181"/>
                  </a:lnTo>
                  <a:lnTo>
                    <a:pt x="21414" y="10137"/>
                  </a:lnTo>
                  <a:lnTo>
                    <a:pt x="23213" y="8952"/>
                  </a:lnTo>
                  <a:lnTo>
                    <a:pt x="26680" y="6363"/>
                  </a:lnTo>
                  <a:lnTo>
                    <a:pt x="29006" y="4476"/>
                  </a:lnTo>
                  <a:lnTo>
                    <a:pt x="31463" y="2458"/>
                  </a:lnTo>
                  <a:lnTo>
                    <a:pt x="33964" y="308"/>
                  </a:lnTo>
                  <a:lnTo>
                    <a:pt x="34008" y="264"/>
                  </a:lnTo>
                  <a:lnTo>
                    <a:pt x="34052" y="220"/>
                  </a:lnTo>
                  <a:lnTo>
                    <a:pt x="34008" y="132"/>
                  </a:lnTo>
                  <a:lnTo>
                    <a:pt x="34008" y="88"/>
                  </a:lnTo>
                  <a:lnTo>
                    <a:pt x="33920" y="44"/>
                  </a:lnTo>
                  <a:lnTo>
                    <a:pt x="33876"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7" name="Google Shape;1027;p47"/>
            <p:cNvSpPr/>
            <p:nvPr/>
          </p:nvSpPr>
          <p:spPr>
            <a:xfrm>
              <a:off x="1386675" y="2654000"/>
              <a:ext cx="852425" cy="2016325"/>
            </a:xfrm>
            <a:custGeom>
              <a:avLst/>
              <a:gdLst/>
              <a:ahLst/>
              <a:cxnLst/>
              <a:rect l="l" t="t" r="r" b="b"/>
              <a:pathLst>
                <a:path w="34097" h="80653" extrusionOk="0">
                  <a:moveTo>
                    <a:pt x="33877" y="0"/>
                  </a:moveTo>
                  <a:lnTo>
                    <a:pt x="33833" y="44"/>
                  </a:lnTo>
                  <a:lnTo>
                    <a:pt x="30849" y="2545"/>
                  </a:lnTo>
                  <a:lnTo>
                    <a:pt x="28392" y="4564"/>
                  </a:lnTo>
                  <a:lnTo>
                    <a:pt x="26022" y="6407"/>
                  </a:lnTo>
                  <a:lnTo>
                    <a:pt x="23960" y="7899"/>
                  </a:lnTo>
                  <a:lnTo>
                    <a:pt x="22029" y="9259"/>
                  </a:lnTo>
                  <a:lnTo>
                    <a:pt x="19835" y="10224"/>
                  </a:lnTo>
                  <a:lnTo>
                    <a:pt x="17114" y="11365"/>
                  </a:lnTo>
                  <a:lnTo>
                    <a:pt x="17070" y="11365"/>
                  </a:lnTo>
                  <a:lnTo>
                    <a:pt x="15096" y="12725"/>
                  </a:lnTo>
                  <a:lnTo>
                    <a:pt x="13999" y="13428"/>
                  </a:lnTo>
                  <a:lnTo>
                    <a:pt x="13121" y="13691"/>
                  </a:lnTo>
                  <a:lnTo>
                    <a:pt x="13077" y="13691"/>
                  </a:lnTo>
                  <a:lnTo>
                    <a:pt x="12287" y="14086"/>
                  </a:lnTo>
                  <a:lnTo>
                    <a:pt x="9084" y="15929"/>
                  </a:lnTo>
                  <a:lnTo>
                    <a:pt x="7066" y="17026"/>
                  </a:lnTo>
                  <a:lnTo>
                    <a:pt x="4082" y="17684"/>
                  </a:lnTo>
                  <a:lnTo>
                    <a:pt x="3994" y="17728"/>
                  </a:lnTo>
                  <a:lnTo>
                    <a:pt x="2414" y="18737"/>
                  </a:lnTo>
                  <a:lnTo>
                    <a:pt x="2370" y="18825"/>
                  </a:lnTo>
                  <a:lnTo>
                    <a:pt x="2019" y="19439"/>
                  </a:lnTo>
                  <a:lnTo>
                    <a:pt x="1976" y="19571"/>
                  </a:lnTo>
                  <a:lnTo>
                    <a:pt x="2195" y="21414"/>
                  </a:lnTo>
                  <a:lnTo>
                    <a:pt x="2195" y="21458"/>
                  </a:lnTo>
                  <a:lnTo>
                    <a:pt x="3292" y="25451"/>
                  </a:lnTo>
                  <a:lnTo>
                    <a:pt x="4170" y="28479"/>
                  </a:lnTo>
                  <a:lnTo>
                    <a:pt x="4872" y="31813"/>
                  </a:lnTo>
                  <a:lnTo>
                    <a:pt x="5135" y="35017"/>
                  </a:lnTo>
                  <a:lnTo>
                    <a:pt x="5091" y="38001"/>
                  </a:lnTo>
                  <a:lnTo>
                    <a:pt x="4872" y="40590"/>
                  </a:lnTo>
                  <a:lnTo>
                    <a:pt x="4652" y="42784"/>
                  </a:lnTo>
                  <a:lnTo>
                    <a:pt x="4301" y="45636"/>
                  </a:lnTo>
                  <a:lnTo>
                    <a:pt x="3599" y="49278"/>
                  </a:lnTo>
                  <a:lnTo>
                    <a:pt x="3292" y="52130"/>
                  </a:lnTo>
                  <a:lnTo>
                    <a:pt x="2809" y="55202"/>
                  </a:lnTo>
                  <a:lnTo>
                    <a:pt x="2414" y="57834"/>
                  </a:lnTo>
                  <a:lnTo>
                    <a:pt x="2063" y="59897"/>
                  </a:lnTo>
                  <a:lnTo>
                    <a:pt x="1317" y="61828"/>
                  </a:lnTo>
                  <a:lnTo>
                    <a:pt x="1273" y="61828"/>
                  </a:lnTo>
                  <a:lnTo>
                    <a:pt x="571" y="64504"/>
                  </a:lnTo>
                  <a:lnTo>
                    <a:pt x="527" y="64548"/>
                  </a:lnTo>
                  <a:lnTo>
                    <a:pt x="264" y="66391"/>
                  </a:lnTo>
                  <a:lnTo>
                    <a:pt x="264" y="66435"/>
                  </a:lnTo>
                  <a:lnTo>
                    <a:pt x="352" y="69243"/>
                  </a:lnTo>
                  <a:lnTo>
                    <a:pt x="45" y="73149"/>
                  </a:lnTo>
                  <a:lnTo>
                    <a:pt x="1" y="73807"/>
                  </a:lnTo>
                  <a:lnTo>
                    <a:pt x="1" y="73895"/>
                  </a:lnTo>
                  <a:lnTo>
                    <a:pt x="45" y="73939"/>
                  </a:lnTo>
                  <a:lnTo>
                    <a:pt x="4564" y="78195"/>
                  </a:lnTo>
                  <a:lnTo>
                    <a:pt x="7285" y="80608"/>
                  </a:lnTo>
                  <a:lnTo>
                    <a:pt x="7417" y="80652"/>
                  </a:lnTo>
                  <a:lnTo>
                    <a:pt x="7504" y="80652"/>
                  </a:lnTo>
                  <a:lnTo>
                    <a:pt x="7548" y="80608"/>
                  </a:lnTo>
                  <a:lnTo>
                    <a:pt x="7592" y="80521"/>
                  </a:lnTo>
                  <a:lnTo>
                    <a:pt x="7592" y="80477"/>
                  </a:lnTo>
                  <a:lnTo>
                    <a:pt x="7592" y="80389"/>
                  </a:lnTo>
                  <a:lnTo>
                    <a:pt x="7548" y="80345"/>
                  </a:lnTo>
                  <a:lnTo>
                    <a:pt x="4828" y="77932"/>
                  </a:lnTo>
                  <a:lnTo>
                    <a:pt x="352" y="73763"/>
                  </a:lnTo>
                  <a:lnTo>
                    <a:pt x="703" y="69287"/>
                  </a:lnTo>
                  <a:lnTo>
                    <a:pt x="703" y="69243"/>
                  </a:lnTo>
                  <a:lnTo>
                    <a:pt x="615" y="66435"/>
                  </a:lnTo>
                  <a:lnTo>
                    <a:pt x="879" y="64592"/>
                  </a:lnTo>
                  <a:lnTo>
                    <a:pt x="1624" y="61959"/>
                  </a:lnTo>
                  <a:lnTo>
                    <a:pt x="2414" y="59985"/>
                  </a:lnTo>
                  <a:lnTo>
                    <a:pt x="2414" y="59941"/>
                  </a:lnTo>
                  <a:lnTo>
                    <a:pt x="2765" y="57878"/>
                  </a:lnTo>
                  <a:lnTo>
                    <a:pt x="3160" y="55246"/>
                  </a:lnTo>
                  <a:lnTo>
                    <a:pt x="3643" y="52174"/>
                  </a:lnTo>
                  <a:lnTo>
                    <a:pt x="3950" y="49366"/>
                  </a:lnTo>
                  <a:lnTo>
                    <a:pt x="4652" y="45680"/>
                  </a:lnTo>
                  <a:lnTo>
                    <a:pt x="5003" y="42827"/>
                  </a:lnTo>
                  <a:lnTo>
                    <a:pt x="5223" y="40633"/>
                  </a:lnTo>
                  <a:lnTo>
                    <a:pt x="5442" y="38001"/>
                  </a:lnTo>
                  <a:lnTo>
                    <a:pt x="5486" y="35017"/>
                  </a:lnTo>
                  <a:lnTo>
                    <a:pt x="5223" y="31770"/>
                  </a:lnTo>
                  <a:lnTo>
                    <a:pt x="5179" y="31726"/>
                  </a:lnTo>
                  <a:lnTo>
                    <a:pt x="4521" y="28391"/>
                  </a:lnTo>
                  <a:lnTo>
                    <a:pt x="3643" y="25319"/>
                  </a:lnTo>
                  <a:lnTo>
                    <a:pt x="2546" y="21370"/>
                  </a:lnTo>
                  <a:lnTo>
                    <a:pt x="2327" y="19571"/>
                  </a:lnTo>
                  <a:lnTo>
                    <a:pt x="2678" y="19044"/>
                  </a:lnTo>
                  <a:lnTo>
                    <a:pt x="4170" y="18035"/>
                  </a:lnTo>
                  <a:lnTo>
                    <a:pt x="7197" y="17333"/>
                  </a:lnTo>
                  <a:lnTo>
                    <a:pt x="7241" y="17333"/>
                  </a:lnTo>
                  <a:lnTo>
                    <a:pt x="9260" y="16236"/>
                  </a:lnTo>
                  <a:lnTo>
                    <a:pt x="12419" y="14393"/>
                  </a:lnTo>
                  <a:lnTo>
                    <a:pt x="13209" y="13998"/>
                  </a:lnTo>
                  <a:lnTo>
                    <a:pt x="14087" y="13779"/>
                  </a:lnTo>
                  <a:lnTo>
                    <a:pt x="14174" y="13779"/>
                  </a:lnTo>
                  <a:lnTo>
                    <a:pt x="15315" y="12989"/>
                  </a:lnTo>
                  <a:lnTo>
                    <a:pt x="17246" y="11672"/>
                  </a:lnTo>
                  <a:lnTo>
                    <a:pt x="19967" y="10531"/>
                  </a:lnTo>
                  <a:lnTo>
                    <a:pt x="22161" y="9566"/>
                  </a:lnTo>
                  <a:lnTo>
                    <a:pt x="22204" y="9566"/>
                  </a:lnTo>
                  <a:lnTo>
                    <a:pt x="24179" y="8206"/>
                  </a:lnTo>
                  <a:lnTo>
                    <a:pt x="26198" y="6670"/>
                  </a:lnTo>
                  <a:lnTo>
                    <a:pt x="28611" y="4827"/>
                  </a:lnTo>
                  <a:lnTo>
                    <a:pt x="31068" y="2809"/>
                  </a:lnTo>
                  <a:lnTo>
                    <a:pt x="34052" y="307"/>
                  </a:lnTo>
                  <a:lnTo>
                    <a:pt x="34096" y="263"/>
                  </a:lnTo>
                  <a:lnTo>
                    <a:pt x="34096" y="176"/>
                  </a:lnTo>
                  <a:lnTo>
                    <a:pt x="34096" y="132"/>
                  </a:lnTo>
                  <a:lnTo>
                    <a:pt x="34052" y="44"/>
                  </a:lnTo>
                  <a:lnTo>
                    <a:pt x="3400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8" name="Google Shape;1028;p47"/>
            <p:cNvSpPr/>
            <p:nvPr/>
          </p:nvSpPr>
          <p:spPr>
            <a:xfrm>
              <a:off x="1355975" y="2603525"/>
              <a:ext cx="827175" cy="2027300"/>
            </a:xfrm>
            <a:custGeom>
              <a:avLst/>
              <a:gdLst/>
              <a:ahLst/>
              <a:cxnLst/>
              <a:rect l="l" t="t" r="r" b="b"/>
              <a:pathLst>
                <a:path w="33087" h="81092" extrusionOk="0">
                  <a:moveTo>
                    <a:pt x="32823" y="1"/>
                  </a:moveTo>
                  <a:lnTo>
                    <a:pt x="32779" y="45"/>
                  </a:lnTo>
                  <a:lnTo>
                    <a:pt x="32735" y="88"/>
                  </a:lnTo>
                  <a:lnTo>
                    <a:pt x="31989" y="2414"/>
                  </a:lnTo>
                  <a:lnTo>
                    <a:pt x="31463" y="3072"/>
                  </a:lnTo>
                  <a:lnTo>
                    <a:pt x="29663" y="4608"/>
                  </a:lnTo>
                  <a:lnTo>
                    <a:pt x="27250" y="6451"/>
                  </a:lnTo>
                  <a:lnTo>
                    <a:pt x="24881" y="8162"/>
                  </a:lnTo>
                  <a:lnTo>
                    <a:pt x="22774" y="9698"/>
                  </a:lnTo>
                  <a:lnTo>
                    <a:pt x="18693" y="11673"/>
                  </a:lnTo>
                  <a:lnTo>
                    <a:pt x="16499" y="13253"/>
                  </a:lnTo>
                  <a:lnTo>
                    <a:pt x="15183" y="14262"/>
                  </a:lnTo>
                  <a:lnTo>
                    <a:pt x="13867" y="14701"/>
                  </a:lnTo>
                  <a:lnTo>
                    <a:pt x="13823" y="14701"/>
                  </a:lnTo>
                  <a:lnTo>
                    <a:pt x="11716" y="15842"/>
                  </a:lnTo>
                  <a:lnTo>
                    <a:pt x="9873" y="17114"/>
                  </a:lnTo>
                  <a:lnTo>
                    <a:pt x="8074" y="18036"/>
                  </a:lnTo>
                  <a:lnTo>
                    <a:pt x="5617" y="18694"/>
                  </a:lnTo>
                  <a:lnTo>
                    <a:pt x="5573" y="18694"/>
                  </a:lnTo>
                  <a:lnTo>
                    <a:pt x="3642" y="19703"/>
                  </a:lnTo>
                  <a:lnTo>
                    <a:pt x="2107" y="20668"/>
                  </a:lnTo>
                  <a:lnTo>
                    <a:pt x="1492" y="21239"/>
                  </a:lnTo>
                  <a:lnTo>
                    <a:pt x="1448" y="21283"/>
                  </a:lnTo>
                  <a:lnTo>
                    <a:pt x="1273" y="21897"/>
                  </a:lnTo>
                  <a:lnTo>
                    <a:pt x="1273" y="21985"/>
                  </a:lnTo>
                  <a:lnTo>
                    <a:pt x="3116" y="27294"/>
                  </a:lnTo>
                  <a:lnTo>
                    <a:pt x="3993" y="30454"/>
                  </a:lnTo>
                  <a:lnTo>
                    <a:pt x="4213" y="31463"/>
                  </a:lnTo>
                  <a:lnTo>
                    <a:pt x="4432" y="32472"/>
                  </a:lnTo>
                  <a:lnTo>
                    <a:pt x="4608" y="33481"/>
                  </a:lnTo>
                  <a:lnTo>
                    <a:pt x="4739" y="34535"/>
                  </a:lnTo>
                  <a:lnTo>
                    <a:pt x="4827" y="35544"/>
                  </a:lnTo>
                  <a:lnTo>
                    <a:pt x="4871" y="36553"/>
                  </a:lnTo>
                  <a:lnTo>
                    <a:pt x="4915" y="37562"/>
                  </a:lnTo>
                  <a:lnTo>
                    <a:pt x="4915" y="38572"/>
                  </a:lnTo>
                  <a:lnTo>
                    <a:pt x="4871" y="40590"/>
                  </a:lnTo>
                  <a:lnTo>
                    <a:pt x="4695" y="42652"/>
                  </a:lnTo>
                  <a:lnTo>
                    <a:pt x="4520" y="44671"/>
                  </a:lnTo>
                  <a:lnTo>
                    <a:pt x="4301" y="46777"/>
                  </a:lnTo>
                  <a:lnTo>
                    <a:pt x="4257" y="47523"/>
                  </a:lnTo>
                  <a:lnTo>
                    <a:pt x="3686" y="50814"/>
                  </a:lnTo>
                  <a:lnTo>
                    <a:pt x="3247" y="53754"/>
                  </a:lnTo>
                  <a:lnTo>
                    <a:pt x="2809" y="57001"/>
                  </a:lnTo>
                  <a:lnTo>
                    <a:pt x="2282" y="60468"/>
                  </a:lnTo>
                  <a:lnTo>
                    <a:pt x="1799" y="62530"/>
                  </a:lnTo>
                  <a:lnTo>
                    <a:pt x="1097" y="64944"/>
                  </a:lnTo>
                  <a:lnTo>
                    <a:pt x="439" y="67620"/>
                  </a:lnTo>
                  <a:lnTo>
                    <a:pt x="439" y="67664"/>
                  </a:lnTo>
                  <a:lnTo>
                    <a:pt x="395" y="69200"/>
                  </a:lnTo>
                  <a:lnTo>
                    <a:pt x="88" y="73237"/>
                  </a:lnTo>
                  <a:lnTo>
                    <a:pt x="0" y="75255"/>
                  </a:lnTo>
                  <a:lnTo>
                    <a:pt x="0" y="75299"/>
                  </a:lnTo>
                  <a:lnTo>
                    <a:pt x="395" y="76879"/>
                  </a:lnTo>
                  <a:lnTo>
                    <a:pt x="439" y="77011"/>
                  </a:lnTo>
                  <a:lnTo>
                    <a:pt x="5222" y="81048"/>
                  </a:lnTo>
                  <a:lnTo>
                    <a:pt x="5310" y="81092"/>
                  </a:lnTo>
                  <a:lnTo>
                    <a:pt x="5398" y="81048"/>
                  </a:lnTo>
                  <a:lnTo>
                    <a:pt x="5441" y="81004"/>
                  </a:lnTo>
                  <a:lnTo>
                    <a:pt x="5485" y="80960"/>
                  </a:lnTo>
                  <a:lnTo>
                    <a:pt x="5485" y="80916"/>
                  </a:lnTo>
                  <a:lnTo>
                    <a:pt x="5485" y="80828"/>
                  </a:lnTo>
                  <a:lnTo>
                    <a:pt x="5441" y="80784"/>
                  </a:lnTo>
                  <a:lnTo>
                    <a:pt x="702" y="76747"/>
                  </a:lnTo>
                  <a:lnTo>
                    <a:pt x="351" y="75255"/>
                  </a:lnTo>
                  <a:lnTo>
                    <a:pt x="439" y="73281"/>
                  </a:lnTo>
                  <a:lnTo>
                    <a:pt x="746" y="69200"/>
                  </a:lnTo>
                  <a:lnTo>
                    <a:pt x="790" y="67664"/>
                  </a:lnTo>
                  <a:lnTo>
                    <a:pt x="1404" y="65031"/>
                  </a:lnTo>
                  <a:lnTo>
                    <a:pt x="2150" y="62618"/>
                  </a:lnTo>
                  <a:lnTo>
                    <a:pt x="2633" y="60556"/>
                  </a:lnTo>
                  <a:lnTo>
                    <a:pt x="3160" y="57045"/>
                  </a:lnTo>
                  <a:lnTo>
                    <a:pt x="3598" y="53798"/>
                  </a:lnTo>
                  <a:lnTo>
                    <a:pt x="4037" y="50902"/>
                  </a:lnTo>
                  <a:lnTo>
                    <a:pt x="4564" y="47567"/>
                  </a:lnTo>
                  <a:lnTo>
                    <a:pt x="4652" y="46821"/>
                  </a:lnTo>
                  <a:lnTo>
                    <a:pt x="4871" y="44715"/>
                  </a:lnTo>
                  <a:lnTo>
                    <a:pt x="5047" y="42652"/>
                  </a:lnTo>
                  <a:lnTo>
                    <a:pt x="5222" y="40590"/>
                  </a:lnTo>
                  <a:lnTo>
                    <a:pt x="5266" y="38528"/>
                  </a:lnTo>
                  <a:lnTo>
                    <a:pt x="5266" y="37518"/>
                  </a:lnTo>
                  <a:lnTo>
                    <a:pt x="5222" y="36509"/>
                  </a:lnTo>
                  <a:lnTo>
                    <a:pt x="5178" y="35500"/>
                  </a:lnTo>
                  <a:lnTo>
                    <a:pt x="5090" y="34447"/>
                  </a:lnTo>
                  <a:lnTo>
                    <a:pt x="4959" y="33438"/>
                  </a:lnTo>
                  <a:lnTo>
                    <a:pt x="4783" y="32428"/>
                  </a:lnTo>
                  <a:lnTo>
                    <a:pt x="4564" y="31375"/>
                  </a:lnTo>
                  <a:lnTo>
                    <a:pt x="4301" y="30366"/>
                  </a:lnTo>
                  <a:lnTo>
                    <a:pt x="3423" y="27207"/>
                  </a:lnTo>
                  <a:lnTo>
                    <a:pt x="1624" y="21941"/>
                  </a:lnTo>
                  <a:lnTo>
                    <a:pt x="1755" y="21458"/>
                  </a:lnTo>
                  <a:lnTo>
                    <a:pt x="2326" y="20932"/>
                  </a:lnTo>
                  <a:lnTo>
                    <a:pt x="3818" y="20010"/>
                  </a:lnTo>
                  <a:lnTo>
                    <a:pt x="5705" y="19001"/>
                  </a:lnTo>
                  <a:lnTo>
                    <a:pt x="8206" y="18387"/>
                  </a:lnTo>
                  <a:lnTo>
                    <a:pt x="8206" y="18343"/>
                  </a:lnTo>
                  <a:lnTo>
                    <a:pt x="10049" y="17421"/>
                  </a:lnTo>
                  <a:lnTo>
                    <a:pt x="11892" y="16149"/>
                  </a:lnTo>
                  <a:lnTo>
                    <a:pt x="13954" y="15008"/>
                  </a:lnTo>
                  <a:lnTo>
                    <a:pt x="15315" y="14613"/>
                  </a:lnTo>
                  <a:lnTo>
                    <a:pt x="15402" y="14569"/>
                  </a:lnTo>
                  <a:lnTo>
                    <a:pt x="16719" y="13516"/>
                  </a:lnTo>
                  <a:lnTo>
                    <a:pt x="18869" y="11980"/>
                  </a:lnTo>
                  <a:lnTo>
                    <a:pt x="22906" y="10005"/>
                  </a:lnTo>
                  <a:lnTo>
                    <a:pt x="22950" y="9962"/>
                  </a:lnTo>
                  <a:lnTo>
                    <a:pt x="25100" y="8470"/>
                  </a:lnTo>
                  <a:lnTo>
                    <a:pt x="27469" y="6758"/>
                  </a:lnTo>
                  <a:lnTo>
                    <a:pt x="29883" y="4871"/>
                  </a:lnTo>
                  <a:lnTo>
                    <a:pt x="31726" y="3336"/>
                  </a:lnTo>
                  <a:lnTo>
                    <a:pt x="31726" y="3292"/>
                  </a:lnTo>
                  <a:lnTo>
                    <a:pt x="32296" y="2590"/>
                  </a:lnTo>
                  <a:lnTo>
                    <a:pt x="32296" y="2546"/>
                  </a:lnTo>
                  <a:lnTo>
                    <a:pt x="33042" y="220"/>
                  </a:lnTo>
                  <a:lnTo>
                    <a:pt x="33086" y="132"/>
                  </a:lnTo>
                  <a:lnTo>
                    <a:pt x="33042" y="88"/>
                  </a:lnTo>
                  <a:lnTo>
                    <a:pt x="3299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9" name="Google Shape;1029;p47"/>
            <p:cNvSpPr/>
            <p:nvPr/>
          </p:nvSpPr>
          <p:spPr>
            <a:xfrm>
              <a:off x="1323050" y="2546475"/>
              <a:ext cx="796475" cy="2115075"/>
            </a:xfrm>
            <a:custGeom>
              <a:avLst/>
              <a:gdLst/>
              <a:ahLst/>
              <a:cxnLst/>
              <a:rect l="l" t="t" r="r" b="b"/>
              <a:pathLst>
                <a:path w="31859" h="84603" extrusionOk="0">
                  <a:moveTo>
                    <a:pt x="31639" y="1"/>
                  </a:moveTo>
                  <a:lnTo>
                    <a:pt x="31595" y="45"/>
                  </a:lnTo>
                  <a:lnTo>
                    <a:pt x="31288" y="352"/>
                  </a:lnTo>
                  <a:lnTo>
                    <a:pt x="31244" y="440"/>
                  </a:lnTo>
                  <a:lnTo>
                    <a:pt x="30322" y="3775"/>
                  </a:lnTo>
                  <a:lnTo>
                    <a:pt x="29006" y="6276"/>
                  </a:lnTo>
                  <a:lnTo>
                    <a:pt x="25890" y="8689"/>
                  </a:lnTo>
                  <a:lnTo>
                    <a:pt x="23609" y="10357"/>
                  </a:lnTo>
                  <a:lnTo>
                    <a:pt x="20361" y="12200"/>
                  </a:lnTo>
                  <a:lnTo>
                    <a:pt x="17992" y="14043"/>
                  </a:lnTo>
                  <a:lnTo>
                    <a:pt x="16456" y="15315"/>
                  </a:lnTo>
                  <a:lnTo>
                    <a:pt x="14525" y="16061"/>
                  </a:lnTo>
                  <a:lnTo>
                    <a:pt x="14481" y="16061"/>
                  </a:lnTo>
                  <a:lnTo>
                    <a:pt x="10752" y="18518"/>
                  </a:lnTo>
                  <a:lnTo>
                    <a:pt x="8952" y="19484"/>
                  </a:lnTo>
                  <a:lnTo>
                    <a:pt x="6890" y="20010"/>
                  </a:lnTo>
                  <a:lnTo>
                    <a:pt x="6802" y="20010"/>
                  </a:lnTo>
                  <a:lnTo>
                    <a:pt x="3862" y="21722"/>
                  </a:lnTo>
                  <a:lnTo>
                    <a:pt x="1229" y="23258"/>
                  </a:lnTo>
                  <a:lnTo>
                    <a:pt x="835" y="23433"/>
                  </a:lnTo>
                  <a:lnTo>
                    <a:pt x="747" y="23477"/>
                  </a:lnTo>
                  <a:lnTo>
                    <a:pt x="703" y="23521"/>
                  </a:lnTo>
                  <a:lnTo>
                    <a:pt x="703" y="23609"/>
                  </a:lnTo>
                  <a:lnTo>
                    <a:pt x="747" y="23696"/>
                  </a:lnTo>
                  <a:lnTo>
                    <a:pt x="1624" y="24837"/>
                  </a:lnTo>
                  <a:lnTo>
                    <a:pt x="3380" y="30454"/>
                  </a:lnTo>
                  <a:lnTo>
                    <a:pt x="4126" y="33262"/>
                  </a:lnTo>
                  <a:lnTo>
                    <a:pt x="4652" y="36641"/>
                  </a:lnTo>
                  <a:lnTo>
                    <a:pt x="4784" y="40327"/>
                  </a:lnTo>
                  <a:lnTo>
                    <a:pt x="4696" y="43881"/>
                  </a:lnTo>
                  <a:lnTo>
                    <a:pt x="4608" y="45154"/>
                  </a:lnTo>
                  <a:lnTo>
                    <a:pt x="4521" y="46382"/>
                  </a:lnTo>
                  <a:lnTo>
                    <a:pt x="4301" y="48840"/>
                  </a:lnTo>
                  <a:lnTo>
                    <a:pt x="3994" y="51297"/>
                  </a:lnTo>
                  <a:lnTo>
                    <a:pt x="3687" y="53667"/>
                  </a:lnTo>
                  <a:lnTo>
                    <a:pt x="3292" y="56431"/>
                  </a:lnTo>
                  <a:lnTo>
                    <a:pt x="2985" y="59195"/>
                  </a:lnTo>
                  <a:lnTo>
                    <a:pt x="2590" y="61653"/>
                  </a:lnTo>
                  <a:lnTo>
                    <a:pt x="2283" y="63276"/>
                  </a:lnTo>
                  <a:lnTo>
                    <a:pt x="1668" y="65514"/>
                  </a:lnTo>
                  <a:lnTo>
                    <a:pt x="1098" y="67577"/>
                  </a:lnTo>
                  <a:lnTo>
                    <a:pt x="703" y="69551"/>
                  </a:lnTo>
                  <a:lnTo>
                    <a:pt x="352" y="71394"/>
                  </a:lnTo>
                  <a:lnTo>
                    <a:pt x="132" y="73106"/>
                  </a:lnTo>
                  <a:lnTo>
                    <a:pt x="45" y="74685"/>
                  </a:lnTo>
                  <a:lnTo>
                    <a:pt x="1" y="75431"/>
                  </a:lnTo>
                  <a:lnTo>
                    <a:pt x="45" y="76133"/>
                  </a:lnTo>
                  <a:lnTo>
                    <a:pt x="45" y="76835"/>
                  </a:lnTo>
                  <a:lnTo>
                    <a:pt x="132" y="77450"/>
                  </a:lnTo>
                  <a:lnTo>
                    <a:pt x="132" y="77494"/>
                  </a:lnTo>
                  <a:lnTo>
                    <a:pt x="791" y="79688"/>
                  </a:lnTo>
                  <a:lnTo>
                    <a:pt x="835" y="79731"/>
                  </a:lnTo>
                  <a:lnTo>
                    <a:pt x="1361" y="80653"/>
                  </a:lnTo>
                  <a:lnTo>
                    <a:pt x="1405" y="80741"/>
                  </a:lnTo>
                  <a:lnTo>
                    <a:pt x="6364" y="84602"/>
                  </a:lnTo>
                  <a:lnTo>
                    <a:pt x="6539" y="84602"/>
                  </a:lnTo>
                  <a:lnTo>
                    <a:pt x="6627" y="84558"/>
                  </a:lnTo>
                  <a:lnTo>
                    <a:pt x="6627" y="84471"/>
                  </a:lnTo>
                  <a:lnTo>
                    <a:pt x="6627" y="84427"/>
                  </a:lnTo>
                  <a:lnTo>
                    <a:pt x="6627" y="84339"/>
                  </a:lnTo>
                  <a:lnTo>
                    <a:pt x="6583" y="84295"/>
                  </a:lnTo>
                  <a:lnTo>
                    <a:pt x="1668" y="80477"/>
                  </a:lnTo>
                  <a:lnTo>
                    <a:pt x="1142" y="79556"/>
                  </a:lnTo>
                  <a:lnTo>
                    <a:pt x="484" y="77406"/>
                  </a:lnTo>
                  <a:lnTo>
                    <a:pt x="396" y="76748"/>
                  </a:lnTo>
                  <a:lnTo>
                    <a:pt x="396" y="76089"/>
                  </a:lnTo>
                  <a:lnTo>
                    <a:pt x="352" y="75387"/>
                  </a:lnTo>
                  <a:lnTo>
                    <a:pt x="396" y="74685"/>
                  </a:lnTo>
                  <a:lnTo>
                    <a:pt x="484" y="73106"/>
                  </a:lnTo>
                  <a:lnTo>
                    <a:pt x="703" y="71438"/>
                  </a:lnTo>
                  <a:lnTo>
                    <a:pt x="1054" y="69595"/>
                  </a:lnTo>
                  <a:lnTo>
                    <a:pt x="1449" y="67664"/>
                  </a:lnTo>
                  <a:lnTo>
                    <a:pt x="2019" y="65558"/>
                  </a:lnTo>
                  <a:lnTo>
                    <a:pt x="2634" y="63364"/>
                  </a:lnTo>
                  <a:lnTo>
                    <a:pt x="2941" y="61697"/>
                  </a:lnTo>
                  <a:lnTo>
                    <a:pt x="3336" y="59239"/>
                  </a:lnTo>
                  <a:lnTo>
                    <a:pt x="3643" y="56475"/>
                  </a:lnTo>
                  <a:lnTo>
                    <a:pt x="3994" y="53754"/>
                  </a:lnTo>
                  <a:lnTo>
                    <a:pt x="4345" y="51341"/>
                  </a:lnTo>
                  <a:lnTo>
                    <a:pt x="4652" y="48884"/>
                  </a:lnTo>
                  <a:lnTo>
                    <a:pt x="4872" y="46382"/>
                  </a:lnTo>
                  <a:lnTo>
                    <a:pt x="4959" y="45154"/>
                  </a:lnTo>
                  <a:lnTo>
                    <a:pt x="5047" y="43925"/>
                  </a:lnTo>
                  <a:lnTo>
                    <a:pt x="5135" y="40327"/>
                  </a:lnTo>
                  <a:lnTo>
                    <a:pt x="5003" y="36597"/>
                  </a:lnTo>
                  <a:lnTo>
                    <a:pt x="4433" y="33218"/>
                  </a:lnTo>
                  <a:lnTo>
                    <a:pt x="3687" y="30366"/>
                  </a:lnTo>
                  <a:lnTo>
                    <a:pt x="2590" y="26768"/>
                  </a:lnTo>
                  <a:lnTo>
                    <a:pt x="1932" y="24706"/>
                  </a:lnTo>
                  <a:lnTo>
                    <a:pt x="1932" y="24662"/>
                  </a:lnTo>
                  <a:lnTo>
                    <a:pt x="1186" y="23652"/>
                  </a:lnTo>
                  <a:lnTo>
                    <a:pt x="1361" y="23565"/>
                  </a:lnTo>
                  <a:lnTo>
                    <a:pt x="1405" y="23565"/>
                  </a:lnTo>
                  <a:lnTo>
                    <a:pt x="4038" y="22029"/>
                  </a:lnTo>
                  <a:lnTo>
                    <a:pt x="6978" y="20318"/>
                  </a:lnTo>
                  <a:lnTo>
                    <a:pt x="9040" y="19791"/>
                  </a:lnTo>
                  <a:lnTo>
                    <a:pt x="9084" y="19791"/>
                  </a:lnTo>
                  <a:lnTo>
                    <a:pt x="10927" y="18826"/>
                  </a:lnTo>
                  <a:lnTo>
                    <a:pt x="14657" y="16368"/>
                  </a:lnTo>
                  <a:lnTo>
                    <a:pt x="16632" y="15622"/>
                  </a:lnTo>
                  <a:lnTo>
                    <a:pt x="16675" y="15578"/>
                  </a:lnTo>
                  <a:lnTo>
                    <a:pt x="18211" y="14306"/>
                  </a:lnTo>
                  <a:lnTo>
                    <a:pt x="20537" y="12463"/>
                  </a:lnTo>
                  <a:lnTo>
                    <a:pt x="23784" y="10664"/>
                  </a:lnTo>
                  <a:lnTo>
                    <a:pt x="26110" y="8996"/>
                  </a:lnTo>
                  <a:lnTo>
                    <a:pt x="29225" y="6539"/>
                  </a:lnTo>
                  <a:lnTo>
                    <a:pt x="29269" y="6495"/>
                  </a:lnTo>
                  <a:lnTo>
                    <a:pt x="30673" y="3906"/>
                  </a:lnTo>
                  <a:lnTo>
                    <a:pt x="30673" y="3862"/>
                  </a:lnTo>
                  <a:lnTo>
                    <a:pt x="31551" y="571"/>
                  </a:lnTo>
                  <a:lnTo>
                    <a:pt x="31814" y="308"/>
                  </a:lnTo>
                  <a:lnTo>
                    <a:pt x="31858" y="264"/>
                  </a:lnTo>
                  <a:lnTo>
                    <a:pt x="31858" y="176"/>
                  </a:lnTo>
                  <a:lnTo>
                    <a:pt x="31858" y="133"/>
                  </a:lnTo>
                  <a:lnTo>
                    <a:pt x="31814" y="45"/>
                  </a:lnTo>
                  <a:lnTo>
                    <a:pt x="3177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0" name="Google Shape;1030;p47"/>
            <p:cNvSpPr/>
            <p:nvPr/>
          </p:nvSpPr>
          <p:spPr>
            <a:xfrm>
              <a:off x="1713600" y="2496025"/>
              <a:ext cx="349975" cy="388375"/>
            </a:xfrm>
            <a:custGeom>
              <a:avLst/>
              <a:gdLst/>
              <a:ahLst/>
              <a:cxnLst/>
              <a:rect l="l" t="t" r="r" b="b"/>
              <a:pathLst>
                <a:path w="13999" h="15535" extrusionOk="0">
                  <a:moveTo>
                    <a:pt x="13735" y="0"/>
                  </a:moveTo>
                  <a:lnTo>
                    <a:pt x="12901" y="483"/>
                  </a:lnTo>
                  <a:lnTo>
                    <a:pt x="9127" y="3116"/>
                  </a:lnTo>
                  <a:lnTo>
                    <a:pt x="7284" y="4169"/>
                  </a:lnTo>
                  <a:lnTo>
                    <a:pt x="5485" y="5310"/>
                  </a:lnTo>
                  <a:lnTo>
                    <a:pt x="5441" y="5354"/>
                  </a:lnTo>
                  <a:lnTo>
                    <a:pt x="5441" y="5442"/>
                  </a:lnTo>
                  <a:lnTo>
                    <a:pt x="4739" y="8864"/>
                  </a:lnTo>
                  <a:lnTo>
                    <a:pt x="4432" y="10927"/>
                  </a:lnTo>
                  <a:lnTo>
                    <a:pt x="4257" y="11629"/>
                  </a:lnTo>
                  <a:lnTo>
                    <a:pt x="2019" y="13823"/>
                  </a:lnTo>
                  <a:lnTo>
                    <a:pt x="659" y="14964"/>
                  </a:lnTo>
                  <a:lnTo>
                    <a:pt x="88" y="15183"/>
                  </a:lnTo>
                  <a:lnTo>
                    <a:pt x="44" y="15227"/>
                  </a:lnTo>
                  <a:lnTo>
                    <a:pt x="0" y="15271"/>
                  </a:lnTo>
                  <a:lnTo>
                    <a:pt x="0" y="15359"/>
                  </a:lnTo>
                  <a:lnTo>
                    <a:pt x="0" y="15402"/>
                  </a:lnTo>
                  <a:lnTo>
                    <a:pt x="44" y="15490"/>
                  </a:lnTo>
                  <a:lnTo>
                    <a:pt x="176" y="15534"/>
                  </a:lnTo>
                  <a:lnTo>
                    <a:pt x="220" y="15534"/>
                  </a:lnTo>
                  <a:lnTo>
                    <a:pt x="834" y="15315"/>
                  </a:lnTo>
                  <a:lnTo>
                    <a:pt x="878" y="15271"/>
                  </a:lnTo>
                  <a:lnTo>
                    <a:pt x="2282" y="14086"/>
                  </a:lnTo>
                  <a:lnTo>
                    <a:pt x="4520" y="11848"/>
                  </a:lnTo>
                  <a:lnTo>
                    <a:pt x="4564" y="11760"/>
                  </a:lnTo>
                  <a:lnTo>
                    <a:pt x="4783" y="11014"/>
                  </a:lnTo>
                  <a:lnTo>
                    <a:pt x="4783" y="10971"/>
                  </a:lnTo>
                  <a:lnTo>
                    <a:pt x="5090" y="8952"/>
                  </a:lnTo>
                  <a:lnTo>
                    <a:pt x="5749" y="5573"/>
                  </a:lnTo>
                  <a:lnTo>
                    <a:pt x="7460" y="4476"/>
                  </a:lnTo>
                  <a:lnTo>
                    <a:pt x="9303" y="3379"/>
                  </a:lnTo>
                  <a:lnTo>
                    <a:pt x="13077" y="790"/>
                  </a:lnTo>
                  <a:lnTo>
                    <a:pt x="13910" y="308"/>
                  </a:lnTo>
                  <a:lnTo>
                    <a:pt x="13954" y="264"/>
                  </a:lnTo>
                  <a:lnTo>
                    <a:pt x="13998" y="220"/>
                  </a:lnTo>
                  <a:lnTo>
                    <a:pt x="13998" y="132"/>
                  </a:lnTo>
                  <a:lnTo>
                    <a:pt x="13954" y="88"/>
                  </a:lnTo>
                  <a:lnTo>
                    <a:pt x="13910" y="44"/>
                  </a:lnTo>
                  <a:lnTo>
                    <a:pt x="138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1" name="Google Shape;1031;p47"/>
            <p:cNvSpPr/>
            <p:nvPr/>
          </p:nvSpPr>
          <p:spPr>
            <a:xfrm>
              <a:off x="1630225" y="2470800"/>
              <a:ext cx="405925" cy="425650"/>
            </a:xfrm>
            <a:custGeom>
              <a:avLst/>
              <a:gdLst/>
              <a:ahLst/>
              <a:cxnLst/>
              <a:rect l="l" t="t" r="r" b="b"/>
              <a:pathLst>
                <a:path w="16237" h="17026" extrusionOk="0">
                  <a:moveTo>
                    <a:pt x="16017" y="0"/>
                  </a:moveTo>
                  <a:lnTo>
                    <a:pt x="15973" y="44"/>
                  </a:lnTo>
                  <a:lnTo>
                    <a:pt x="12857" y="2106"/>
                  </a:lnTo>
                  <a:lnTo>
                    <a:pt x="10532" y="3511"/>
                  </a:lnTo>
                  <a:lnTo>
                    <a:pt x="8513" y="4739"/>
                  </a:lnTo>
                  <a:lnTo>
                    <a:pt x="6495" y="6187"/>
                  </a:lnTo>
                  <a:lnTo>
                    <a:pt x="4388" y="7591"/>
                  </a:lnTo>
                  <a:lnTo>
                    <a:pt x="4345" y="7635"/>
                  </a:lnTo>
                  <a:lnTo>
                    <a:pt x="3862" y="8206"/>
                  </a:lnTo>
                  <a:lnTo>
                    <a:pt x="3818" y="8337"/>
                  </a:lnTo>
                  <a:lnTo>
                    <a:pt x="3467" y="11497"/>
                  </a:lnTo>
                  <a:lnTo>
                    <a:pt x="3291" y="13954"/>
                  </a:lnTo>
                  <a:lnTo>
                    <a:pt x="3204" y="14700"/>
                  </a:lnTo>
                  <a:lnTo>
                    <a:pt x="2984" y="15007"/>
                  </a:lnTo>
                  <a:lnTo>
                    <a:pt x="1273" y="15841"/>
                  </a:lnTo>
                  <a:lnTo>
                    <a:pt x="88" y="16719"/>
                  </a:lnTo>
                  <a:lnTo>
                    <a:pt x="44" y="16762"/>
                  </a:lnTo>
                  <a:lnTo>
                    <a:pt x="0" y="16850"/>
                  </a:lnTo>
                  <a:lnTo>
                    <a:pt x="0" y="16894"/>
                  </a:lnTo>
                  <a:lnTo>
                    <a:pt x="44" y="16982"/>
                  </a:lnTo>
                  <a:lnTo>
                    <a:pt x="88" y="17026"/>
                  </a:lnTo>
                  <a:lnTo>
                    <a:pt x="308" y="17026"/>
                  </a:lnTo>
                  <a:lnTo>
                    <a:pt x="1448" y="16148"/>
                  </a:lnTo>
                  <a:lnTo>
                    <a:pt x="3160" y="15271"/>
                  </a:lnTo>
                  <a:lnTo>
                    <a:pt x="3248" y="15227"/>
                  </a:lnTo>
                  <a:lnTo>
                    <a:pt x="3511" y="14876"/>
                  </a:lnTo>
                  <a:lnTo>
                    <a:pt x="3511" y="14832"/>
                  </a:lnTo>
                  <a:lnTo>
                    <a:pt x="3642" y="13998"/>
                  </a:lnTo>
                  <a:lnTo>
                    <a:pt x="3818" y="11541"/>
                  </a:lnTo>
                  <a:lnTo>
                    <a:pt x="4125" y="8425"/>
                  </a:lnTo>
                  <a:lnTo>
                    <a:pt x="4608" y="7899"/>
                  </a:lnTo>
                  <a:lnTo>
                    <a:pt x="6714" y="6451"/>
                  </a:lnTo>
                  <a:lnTo>
                    <a:pt x="8689" y="5046"/>
                  </a:lnTo>
                  <a:lnTo>
                    <a:pt x="10707" y="3818"/>
                  </a:lnTo>
                  <a:lnTo>
                    <a:pt x="13033" y="2414"/>
                  </a:lnTo>
                  <a:lnTo>
                    <a:pt x="16148" y="307"/>
                  </a:lnTo>
                  <a:lnTo>
                    <a:pt x="16192" y="263"/>
                  </a:lnTo>
                  <a:lnTo>
                    <a:pt x="16236" y="220"/>
                  </a:lnTo>
                  <a:lnTo>
                    <a:pt x="16236" y="132"/>
                  </a:lnTo>
                  <a:lnTo>
                    <a:pt x="16192" y="88"/>
                  </a:lnTo>
                  <a:lnTo>
                    <a:pt x="16148" y="44"/>
                  </a:lnTo>
                  <a:lnTo>
                    <a:pt x="1610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47"/>
            <p:cNvSpPr/>
            <p:nvPr/>
          </p:nvSpPr>
          <p:spPr>
            <a:xfrm>
              <a:off x="1524900" y="2445550"/>
              <a:ext cx="483825" cy="495875"/>
            </a:xfrm>
            <a:custGeom>
              <a:avLst/>
              <a:gdLst/>
              <a:ahLst/>
              <a:cxnLst/>
              <a:rect l="l" t="t" r="r" b="b"/>
              <a:pathLst>
                <a:path w="19353" h="19835" extrusionOk="0">
                  <a:moveTo>
                    <a:pt x="19133" y="1"/>
                  </a:moveTo>
                  <a:lnTo>
                    <a:pt x="19089" y="45"/>
                  </a:lnTo>
                  <a:lnTo>
                    <a:pt x="15929" y="2107"/>
                  </a:lnTo>
                  <a:lnTo>
                    <a:pt x="14130" y="3204"/>
                  </a:lnTo>
                  <a:lnTo>
                    <a:pt x="11892" y="4521"/>
                  </a:lnTo>
                  <a:lnTo>
                    <a:pt x="9874" y="5881"/>
                  </a:lnTo>
                  <a:lnTo>
                    <a:pt x="7812" y="7066"/>
                  </a:lnTo>
                  <a:lnTo>
                    <a:pt x="5881" y="8250"/>
                  </a:lnTo>
                  <a:lnTo>
                    <a:pt x="3818" y="9611"/>
                  </a:lnTo>
                  <a:lnTo>
                    <a:pt x="3775" y="9611"/>
                  </a:lnTo>
                  <a:lnTo>
                    <a:pt x="3424" y="9962"/>
                  </a:lnTo>
                  <a:lnTo>
                    <a:pt x="3380" y="10050"/>
                  </a:lnTo>
                  <a:lnTo>
                    <a:pt x="3380" y="10093"/>
                  </a:lnTo>
                  <a:lnTo>
                    <a:pt x="3380" y="14569"/>
                  </a:lnTo>
                  <a:lnTo>
                    <a:pt x="3511" y="16412"/>
                  </a:lnTo>
                  <a:lnTo>
                    <a:pt x="3292" y="17158"/>
                  </a:lnTo>
                  <a:lnTo>
                    <a:pt x="747" y="19221"/>
                  </a:lnTo>
                  <a:lnTo>
                    <a:pt x="133" y="19484"/>
                  </a:lnTo>
                  <a:lnTo>
                    <a:pt x="45" y="19528"/>
                  </a:lnTo>
                  <a:lnTo>
                    <a:pt x="45" y="19615"/>
                  </a:lnTo>
                  <a:lnTo>
                    <a:pt x="1" y="19659"/>
                  </a:lnTo>
                  <a:lnTo>
                    <a:pt x="45" y="19747"/>
                  </a:lnTo>
                  <a:lnTo>
                    <a:pt x="89" y="19791"/>
                  </a:lnTo>
                  <a:lnTo>
                    <a:pt x="176" y="19835"/>
                  </a:lnTo>
                  <a:lnTo>
                    <a:pt x="264" y="19835"/>
                  </a:lnTo>
                  <a:lnTo>
                    <a:pt x="878" y="19528"/>
                  </a:lnTo>
                  <a:lnTo>
                    <a:pt x="922" y="19528"/>
                  </a:lnTo>
                  <a:lnTo>
                    <a:pt x="3555" y="17378"/>
                  </a:lnTo>
                  <a:lnTo>
                    <a:pt x="3643" y="17290"/>
                  </a:lnTo>
                  <a:lnTo>
                    <a:pt x="3818" y="16500"/>
                  </a:lnTo>
                  <a:lnTo>
                    <a:pt x="3862" y="16456"/>
                  </a:lnTo>
                  <a:lnTo>
                    <a:pt x="3731" y="14525"/>
                  </a:lnTo>
                  <a:lnTo>
                    <a:pt x="3731" y="10181"/>
                  </a:lnTo>
                  <a:lnTo>
                    <a:pt x="4038" y="9874"/>
                  </a:lnTo>
                  <a:lnTo>
                    <a:pt x="6056" y="8558"/>
                  </a:lnTo>
                  <a:lnTo>
                    <a:pt x="7987" y="7373"/>
                  </a:lnTo>
                  <a:lnTo>
                    <a:pt x="10050" y="6188"/>
                  </a:lnTo>
                  <a:lnTo>
                    <a:pt x="12068" y="4828"/>
                  </a:lnTo>
                  <a:lnTo>
                    <a:pt x="14306" y="3511"/>
                  </a:lnTo>
                  <a:lnTo>
                    <a:pt x="16105" y="2370"/>
                  </a:lnTo>
                  <a:lnTo>
                    <a:pt x="19264" y="308"/>
                  </a:lnTo>
                  <a:lnTo>
                    <a:pt x="19308" y="264"/>
                  </a:lnTo>
                  <a:lnTo>
                    <a:pt x="19352" y="220"/>
                  </a:lnTo>
                  <a:lnTo>
                    <a:pt x="19352" y="133"/>
                  </a:lnTo>
                  <a:lnTo>
                    <a:pt x="19308" y="89"/>
                  </a:lnTo>
                  <a:lnTo>
                    <a:pt x="19264" y="45"/>
                  </a:lnTo>
                  <a:lnTo>
                    <a:pt x="1922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3" name="Google Shape;1033;p47"/>
            <p:cNvSpPr/>
            <p:nvPr/>
          </p:nvSpPr>
          <p:spPr>
            <a:xfrm>
              <a:off x="399375" y="2885450"/>
              <a:ext cx="584725" cy="1657625"/>
            </a:xfrm>
            <a:custGeom>
              <a:avLst/>
              <a:gdLst/>
              <a:ahLst/>
              <a:cxnLst/>
              <a:rect l="l" t="t" r="r" b="b"/>
              <a:pathLst>
                <a:path w="23389" h="66305" extrusionOk="0">
                  <a:moveTo>
                    <a:pt x="966" y="1"/>
                  </a:moveTo>
                  <a:lnTo>
                    <a:pt x="922" y="45"/>
                  </a:lnTo>
                  <a:lnTo>
                    <a:pt x="834" y="89"/>
                  </a:lnTo>
                  <a:lnTo>
                    <a:pt x="834" y="133"/>
                  </a:lnTo>
                  <a:lnTo>
                    <a:pt x="308" y="1449"/>
                  </a:lnTo>
                  <a:lnTo>
                    <a:pt x="88" y="2195"/>
                  </a:lnTo>
                  <a:lnTo>
                    <a:pt x="0" y="2502"/>
                  </a:lnTo>
                  <a:lnTo>
                    <a:pt x="0" y="2590"/>
                  </a:lnTo>
                  <a:lnTo>
                    <a:pt x="351" y="5091"/>
                  </a:lnTo>
                  <a:lnTo>
                    <a:pt x="351" y="5135"/>
                  </a:lnTo>
                  <a:lnTo>
                    <a:pt x="1317" y="7241"/>
                  </a:lnTo>
                  <a:lnTo>
                    <a:pt x="1624" y="8601"/>
                  </a:lnTo>
                  <a:lnTo>
                    <a:pt x="1668" y="8645"/>
                  </a:lnTo>
                  <a:lnTo>
                    <a:pt x="3379" y="12770"/>
                  </a:lnTo>
                  <a:lnTo>
                    <a:pt x="4696" y="15710"/>
                  </a:lnTo>
                  <a:lnTo>
                    <a:pt x="5837" y="18343"/>
                  </a:lnTo>
                  <a:lnTo>
                    <a:pt x="6802" y="21064"/>
                  </a:lnTo>
                  <a:lnTo>
                    <a:pt x="6977" y="21985"/>
                  </a:lnTo>
                  <a:lnTo>
                    <a:pt x="7021" y="24530"/>
                  </a:lnTo>
                  <a:lnTo>
                    <a:pt x="7021" y="24574"/>
                  </a:lnTo>
                  <a:lnTo>
                    <a:pt x="7460" y="26856"/>
                  </a:lnTo>
                  <a:lnTo>
                    <a:pt x="7548" y="28523"/>
                  </a:lnTo>
                  <a:lnTo>
                    <a:pt x="7460" y="31375"/>
                  </a:lnTo>
                  <a:lnTo>
                    <a:pt x="7416" y="34403"/>
                  </a:lnTo>
                  <a:lnTo>
                    <a:pt x="7416" y="37870"/>
                  </a:lnTo>
                  <a:lnTo>
                    <a:pt x="7504" y="42740"/>
                  </a:lnTo>
                  <a:lnTo>
                    <a:pt x="7680" y="44803"/>
                  </a:lnTo>
                  <a:lnTo>
                    <a:pt x="8162" y="47172"/>
                  </a:lnTo>
                  <a:lnTo>
                    <a:pt x="8952" y="49366"/>
                  </a:lnTo>
                  <a:lnTo>
                    <a:pt x="8952" y="49410"/>
                  </a:lnTo>
                  <a:lnTo>
                    <a:pt x="9523" y="50332"/>
                  </a:lnTo>
                  <a:lnTo>
                    <a:pt x="9566" y="50376"/>
                  </a:lnTo>
                  <a:lnTo>
                    <a:pt x="10488" y="51297"/>
                  </a:lnTo>
                  <a:lnTo>
                    <a:pt x="13033" y="52921"/>
                  </a:lnTo>
                  <a:lnTo>
                    <a:pt x="15183" y="54413"/>
                  </a:lnTo>
                  <a:lnTo>
                    <a:pt x="17245" y="56080"/>
                  </a:lnTo>
                  <a:lnTo>
                    <a:pt x="18430" y="57133"/>
                  </a:lnTo>
                  <a:lnTo>
                    <a:pt x="18430" y="57177"/>
                  </a:lnTo>
                  <a:lnTo>
                    <a:pt x="19834" y="58099"/>
                  </a:lnTo>
                  <a:lnTo>
                    <a:pt x="22731" y="62618"/>
                  </a:lnTo>
                  <a:lnTo>
                    <a:pt x="23038" y="63408"/>
                  </a:lnTo>
                  <a:lnTo>
                    <a:pt x="22774" y="66129"/>
                  </a:lnTo>
                  <a:lnTo>
                    <a:pt x="22774" y="66172"/>
                  </a:lnTo>
                  <a:lnTo>
                    <a:pt x="22818" y="66260"/>
                  </a:lnTo>
                  <a:lnTo>
                    <a:pt x="22862" y="66304"/>
                  </a:lnTo>
                  <a:lnTo>
                    <a:pt x="22950" y="66304"/>
                  </a:lnTo>
                  <a:lnTo>
                    <a:pt x="23038" y="66260"/>
                  </a:lnTo>
                  <a:lnTo>
                    <a:pt x="23125" y="66172"/>
                  </a:lnTo>
                  <a:lnTo>
                    <a:pt x="23389" y="63408"/>
                  </a:lnTo>
                  <a:lnTo>
                    <a:pt x="23389" y="63320"/>
                  </a:lnTo>
                  <a:lnTo>
                    <a:pt x="23038" y="62443"/>
                  </a:lnTo>
                  <a:lnTo>
                    <a:pt x="20098" y="57879"/>
                  </a:lnTo>
                  <a:lnTo>
                    <a:pt x="20054" y="57835"/>
                  </a:lnTo>
                  <a:lnTo>
                    <a:pt x="18650" y="56870"/>
                  </a:lnTo>
                  <a:lnTo>
                    <a:pt x="17465" y="55817"/>
                  </a:lnTo>
                  <a:lnTo>
                    <a:pt x="15403" y="54105"/>
                  </a:lnTo>
                  <a:lnTo>
                    <a:pt x="13208" y="52613"/>
                  </a:lnTo>
                  <a:lnTo>
                    <a:pt x="10707" y="51034"/>
                  </a:lnTo>
                  <a:lnTo>
                    <a:pt x="9830" y="50156"/>
                  </a:lnTo>
                  <a:lnTo>
                    <a:pt x="9259" y="49235"/>
                  </a:lnTo>
                  <a:lnTo>
                    <a:pt x="8513" y="47085"/>
                  </a:lnTo>
                  <a:lnTo>
                    <a:pt x="8031" y="44759"/>
                  </a:lnTo>
                  <a:lnTo>
                    <a:pt x="7855" y="42740"/>
                  </a:lnTo>
                  <a:lnTo>
                    <a:pt x="7767" y="37870"/>
                  </a:lnTo>
                  <a:lnTo>
                    <a:pt x="7767" y="34403"/>
                  </a:lnTo>
                  <a:lnTo>
                    <a:pt x="7811" y="31375"/>
                  </a:lnTo>
                  <a:lnTo>
                    <a:pt x="7899" y="28523"/>
                  </a:lnTo>
                  <a:lnTo>
                    <a:pt x="7811" y="26856"/>
                  </a:lnTo>
                  <a:lnTo>
                    <a:pt x="7811" y="26812"/>
                  </a:lnTo>
                  <a:lnTo>
                    <a:pt x="7372" y="24530"/>
                  </a:lnTo>
                  <a:lnTo>
                    <a:pt x="7328" y="21985"/>
                  </a:lnTo>
                  <a:lnTo>
                    <a:pt x="7328" y="21941"/>
                  </a:lnTo>
                  <a:lnTo>
                    <a:pt x="7153" y="20976"/>
                  </a:lnTo>
                  <a:lnTo>
                    <a:pt x="6144" y="18211"/>
                  </a:lnTo>
                  <a:lnTo>
                    <a:pt x="5003" y="15578"/>
                  </a:lnTo>
                  <a:lnTo>
                    <a:pt x="3730" y="12638"/>
                  </a:lnTo>
                  <a:lnTo>
                    <a:pt x="1975" y="8514"/>
                  </a:lnTo>
                  <a:lnTo>
                    <a:pt x="1668" y="7153"/>
                  </a:lnTo>
                  <a:lnTo>
                    <a:pt x="1624" y="7110"/>
                  </a:lnTo>
                  <a:lnTo>
                    <a:pt x="703" y="5003"/>
                  </a:lnTo>
                  <a:lnTo>
                    <a:pt x="351" y="2546"/>
                  </a:lnTo>
                  <a:lnTo>
                    <a:pt x="395" y="2239"/>
                  </a:lnTo>
                  <a:lnTo>
                    <a:pt x="615" y="1712"/>
                  </a:lnTo>
                  <a:lnTo>
                    <a:pt x="1141" y="264"/>
                  </a:lnTo>
                  <a:lnTo>
                    <a:pt x="1141" y="176"/>
                  </a:lnTo>
                  <a:lnTo>
                    <a:pt x="1141" y="133"/>
                  </a:lnTo>
                  <a:lnTo>
                    <a:pt x="1097" y="89"/>
                  </a:lnTo>
                  <a:lnTo>
                    <a:pt x="1054" y="45"/>
                  </a:lnTo>
                  <a:lnTo>
                    <a:pt x="9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4" name="Google Shape;1034;p47"/>
            <p:cNvSpPr/>
            <p:nvPr/>
          </p:nvSpPr>
          <p:spPr>
            <a:xfrm>
              <a:off x="363175" y="2357800"/>
              <a:ext cx="590225" cy="2187450"/>
            </a:xfrm>
            <a:custGeom>
              <a:avLst/>
              <a:gdLst/>
              <a:ahLst/>
              <a:cxnLst/>
              <a:rect l="l" t="t" r="r" b="b"/>
              <a:pathLst>
                <a:path w="23609" h="87498" extrusionOk="0">
                  <a:moveTo>
                    <a:pt x="18869" y="1"/>
                  </a:moveTo>
                  <a:lnTo>
                    <a:pt x="15008" y="2151"/>
                  </a:lnTo>
                  <a:lnTo>
                    <a:pt x="12550" y="3774"/>
                  </a:lnTo>
                  <a:lnTo>
                    <a:pt x="10093" y="5529"/>
                  </a:lnTo>
                  <a:lnTo>
                    <a:pt x="8952" y="6451"/>
                  </a:lnTo>
                  <a:lnTo>
                    <a:pt x="8908" y="6451"/>
                  </a:lnTo>
                  <a:lnTo>
                    <a:pt x="6319" y="9347"/>
                  </a:lnTo>
                  <a:lnTo>
                    <a:pt x="6275" y="9347"/>
                  </a:lnTo>
                  <a:lnTo>
                    <a:pt x="5485" y="10576"/>
                  </a:lnTo>
                  <a:lnTo>
                    <a:pt x="1624" y="17816"/>
                  </a:lnTo>
                  <a:lnTo>
                    <a:pt x="834" y="20098"/>
                  </a:lnTo>
                  <a:lnTo>
                    <a:pt x="308" y="21677"/>
                  </a:lnTo>
                  <a:lnTo>
                    <a:pt x="44" y="22467"/>
                  </a:lnTo>
                  <a:lnTo>
                    <a:pt x="0" y="25276"/>
                  </a:lnTo>
                  <a:lnTo>
                    <a:pt x="44" y="25319"/>
                  </a:lnTo>
                  <a:lnTo>
                    <a:pt x="1273" y="29576"/>
                  </a:lnTo>
                  <a:lnTo>
                    <a:pt x="1317" y="29620"/>
                  </a:lnTo>
                  <a:lnTo>
                    <a:pt x="2414" y="31726"/>
                  </a:lnTo>
                  <a:lnTo>
                    <a:pt x="4125" y="35500"/>
                  </a:lnTo>
                  <a:lnTo>
                    <a:pt x="5310" y="38133"/>
                  </a:lnTo>
                  <a:lnTo>
                    <a:pt x="6319" y="40502"/>
                  </a:lnTo>
                  <a:lnTo>
                    <a:pt x="6934" y="41994"/>
                  </a:lnTo>
                  <a:lnTo>
                    <a:pt x="7328" y="43223"/>
                  </a:lnTo>
                  <a:lnTo>
                    <a:pt x="7328" y="44846"/>
                  </a:lnTo>
                  <a:lnTo>
                    <a:pt x="7372" y="44846"/>
                  </a:lnTo>
                  <a:lnTo>
                    <a:pt x="7723" y="47084"/>
                  </a:lnTo>
                  <a:lnTo>
                    <a:pt x="7679" y="52043"/>
                  </a:lnTo>
                  <a:lnTo>
                    <a:pt x="7679" y="56387"/>
                  </a:lnTo>
                  <a:lnTo>
                    <a:pt x="7679" y="59809"/>
                  </a:lnTo>
                  <a:lnTo>
                    <a:pt x="7811" y="64373"/>
                  </a:lnTo>
                  <a:lnTo>
                    <a:pt x="7987" y="66742"/>
                  </a:lnTo>
                  <a:lnTo>
                    <a:pt x="7987" y="66786"/>
                  </a:lnTo>
                  <a:lnTo>
                    <a:pt x="8382" y="68585"/>
                  </a:lnTo>
                  <a:lnTo>
                    <a:pt x="9171" y="70867"/>
                  </a:lnTo>
                  <a:lnTo>
                    <a:pt x="10137" y="73105"/>
                  </a:lnTo>
                  <a:lnTo>
                    <a:pt x="10181" y="73149"/>
                  </a:lnTo>
                  <a:lnTo>
                    <a:pt x="11102" y="74422"/>
                  </a:lnTo>
                  <a:lnTo>
                    <a:pt x="11146" y="74465"/>
                  </a:lnTo>
                  <a:lnTo>
                    <a:pt x="13867" y="76616"/>
                  </a:lnTo>
                  <a:lnTo>
                    <a:pt x="16412" y="78853"/>
                  </a:lnTo>
                  <a:lnTo>
                    <a:pt x="18035" y="80345"/>
                  </a:lnTo>
                  <a:lnTo>
                    <a:pt x="18518" y="80696"/>
                  </a:lnTo>
                  <a:lnTo>
                    <a:pt x="21721" y="85216"/>
                  </a:lnTo>
                  <a:lnTo>
                    <a:pt x="23301" y="87454"/>
                  </a:lnTo>
                  <a:lnTo>
                    <a:pt x="23345" y="87498"/>
                  </a:lnTo>
                  <a:lnTo>
                    <a:pt x="23564" y="87498"/>
                  </a:lnTo>
                  <a:lnTo>
                    <a:pt x="23608" y="87410"/>
                  </a:lnTo>
                  <a:lnTo>
                    <a:pt x="23608" y="87366"/>
                  </a:lnTo>
                  <a:lnTo>
                    <a:pt x="23608" y="87278"/>
                  </a:lnTo>
                  <a:lnTo>
                    <a:pt x="23608" y="87235"/>
                  </a:lnTo>
                  <a:lnTo>
                    <a:pt x="22028" y="85041"/>
                  </a:lnTo>
                  <a:lnTo>
                    <a:pt x="18781" y="80477"/>
                  </a:lnTo>
                  <a:lnTo>
                    <a:pt x="18737" y="80433"/>
                  </a:lnTo>
                  <a:lnTo>
                    <a:pt x="18255" y="80038"/>
                  </a:lnTo>
                  <a:lnTo>
                    <a:pt x="16631" y="78590"/>
                  </a:lnTo>
                  <a:lnTo>
                    <a:pt x="14086" y="76352"/>
                  </a:lnTo>
                  <a:lnTo>
                    <a:pt x="11365" y="74202"/>
                  </a:lnTo>
                  <a:lnTo>
                    <a:pt x="10488" y="72973"/>
                  </a:lnTo>
                  <a:lnTo>
                    <a:pt x="9522" y="70736"/>
                  </a:lnTo>
                  <a:lnTo>
                    <a:pt x="8733" y="68498"/>
                  </a:lnTo>
                  <a:lnTo>
                    <a:pt x="8338" y="66699"/>
                  </a:lnTo>
                  <a:lnTo>
                    <a:pt x="8162" y="64373"/>
                  </a:lnTo>
                  <a:lnTo>
                    <a:pt x="8031" y="59809"/>
                  </a:lnTo>
                  <a:lnTo>
                    <a:pt x="8031" y="56387"/>
                  </a:lnTo>
                  <a:lnTo>
                    <a:pt x="8031" y="52043"/>
                  </a:lnTo>
                  <a:lnTo>
                    <a:pt x="8074" y="47084"/>
                  </a:lnTo>
                  <a:lnTo>
                    <a:pt x="8074" y="47040"/>
                  </a:lnTo>
                  <a:lnTo>
                    <a:pt x="7679" y="44802"/>
                  </a:lnTo>
                  <a:lnTo>
                    <a:pt x="7679" y="43179"/>
                  </a:lnTo>
                  <a:lnTo>
                    <a:pt x="7679" y="43135"/>
                  </a:lnTo>
                  <a:lnTo>
                    <a:pt x="7285" y="41906"/>
                  </a:lnTo>
                  <a:lnTo>
                    <a:pt x="6670" y="40370"/>
                  </a:lnTo>
                  <a:lnTo>
                    <a:pt x="5661" y="38001"/>
                  </a:lnTo>
                  <a:lnTo>
                    <a:pt x="4476" y="35368"/>
                  </a:lnTo>
                  <a:lnTo>
                    <a:pt x="2721" y="31550"/>
                  </a:lnTo>
                  <a:lnTo>
                    <a:pt x="1624" y="29444"/>
                  </a:lnTo>
                  <a:lnTo>
                    <a:pt x="351" y="25232"/>
                  </a:lnTo>
                  <a:lnTo>
                    <a:pt x="395" y="22511"/>
                  </a:lnTo>
                  <a:lnTo>
                    <a:pt x="1185" y="20229"/>
                  </a:lnTo>
                  <a:lnTo>
                    <a:pt x="1975" y="17991"/>
                  </a:lnTo>
                  <a:lnTo>
                    <a:pt x="5793" y="10751"/>
                  </a:lnTo>
                  <a:lnTo>
                    <a:pt x="6582" y="9566"/>
                  </a:lnTo>
                  <a:lnTo>
                    <a:pt x="9171" y="6714"/>
                  </a:lnTo>
                  <a:lnTo>
                    <a:pt x="10312" y="5793"/>
                  </a:lnTo>
                  <a:lnTo>
                    <a:pt x="12726" y="4081"/>
                  </a:lnTo>
                  <a:lnTo>
                    <a:pt x="15183" y="2414"/>
                  </a:lnTo>
                  <a:lnTo>
                    <a:pt x="19045" y="308"/>
                  </a:lnTo>
                  <a:lnTo>
                    <a:pt x="19088" y="264"/>
                  </a:lnTo>
                  <a:lnTo>
                    <a:pt x="19132" y="220"/>
                  </a:lnTo>
                  <a:lnTo>
                    <a:pt x="19132" y="132"/>
                  </a:lnTo>
                  <a:lnTo>
                    <a:pt x="19088" y="88"/>
                  </a:lnTo>
                  <a:lnTo>
                    <a:pt x="1904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5" name="Google Shape;1035;p47"/>
            <p:cNvSpPr/>
            <p:nvPr/>
          </p:nvSpPr>
          <p:spPr>
            <a:xfrm>
              <a:off x="445450" y="2236025"/>
              <a:ext cx="687850" cy="2201725"/>
            </a:xfrm>
            <a:custGeom>
              <a:avLst/>
              <a:gdLst/>
              <a:ahLst/>
              <a:cxnLst/>
              <a:rect l="l" t="t" r="r" b="b"/>
              <a:pathLst>
                <a:path w="27514" h="88069" extrusionOk="0">
                  <a:moveTo>
                    <a:pt x="27338" y="1"/>
                  </a:moveTo>
                  <a:lnTo>
                    <a:pt x="27250" y="45"/>
                  </a:lnTo>
                  <a:lnTo>
                    <a:pt x="25144" y="1229"/>
                  </a:lnTo>
                  <a:lnTo>
                    <a:pt x="22379" y="2590"/>
                  </a:lnTo>
                  <a:lnTo>
                    <a:pt x="20142" y="3643"/>
                  </a:lnTo>
                  <a:lnTo>
                    <a:pt x="17991" y="4872"/>
                  </a:lnTo>
                  <a:lnTo>
                    <a:pt x="14218" y="6978"/>
                  </a:lnTo>
                  <a:lnTo>
                    <a:pt x="12375" y="8163"/>
                  </a:lnTo>
                  <a:lnTo>
                    <a:pt x="10181" y="9611"/>
                  </a:lnTo>
                  <a:lnTo>
                    <a:pt x="8031" y="11103"/>
                  </a:lnTo>
                  <a:lnTo>
                    <a:pt x="6758" y="12112"/>
                  </a:lnTo>
                  <a:lnTo>
                    <a:pt x="5354" y="13911"/>
                  </a:lnTo>
                  <a:lnTo>
                    <a:pt x="3511" y="16193"/>
                  </a:lnTo>
                  <a:lnTo>
                    <a:pt x="3511" y="16237"/>
                  </a:lnTo>
                  <a:lnTo>
                    <a:pt x="2458" y="18562"/>
                  </a:lnTo>
                  <a:lnTo>
                    <a:pt x="1273" y="21502"/>
                  </a:lnTo>
                  <a:lnTo>
                    <a:pt x="264" y="24003"/>
                  </a:lnTo>
                  <a:lnTo>
                    <a:pt x="264" y="24047"/>
                  </a:lnTo>
                  <a:lnTo>
                    <a:pt x="0" y="25056"/>
                  </a:lnTo>
                  <a:lnTo>
                    <a:pt x="0" y="25100"/>
                  </a:lnTo>
                  <a:lnTo>
                    <a:pt x="483" y="28523"/>
                  </a:lnTo>
                  <a:lnTo>
                    <a:pt x="659" y="31024"/>
                  </a:lnTo>
                  <a:lnTo>
                    <a:pt x="1185" y="33876"/>
                  </a:lnTo>
                  <a:lnTo>
                    <a:pt x="2897" y="38484"/>
                  </a:lnTo>
                  <a:lnTo>
                    <a:pt x="4037" y="41204"/>
                  </a:lnTo>
                  <a:lnTo>
                    <a:pt x="5047" y="43618"/>
                  </a:lnTo>
                  <a:lnTo>
                    <a:pt x="6056" y="46426"/>
                  </a:lnTo>
                  <a:lnTo>
                    <a:pt x="6231" y="47523"/>
                  </a:lnTo>
                  <a:lnTo>
                    <a:pt x="6231" y="50463"/>
                  </a:lnTo>
                  <a:lnTo>
                    <a:pt x="6231" y="50507"/>
                  </a:lnTo>
                  <a:lnTo>
                    <a:pt x="6714" y="53140"/>
                  </a:lnTo>
                  <a:lnTo>
                    <a:pt x="6934" y="54763"/>
                  </a:lnTo>
                  <a:lnTo>
                    <a:pt x="6846" y="57265"/>
                  </a:lnTo>
                  <a:lnTo>
                    <a:pt x="6758" y="60424"/>
                  </a:lnTo>
                  <a:lnTo>
                    <a:pt x="6758" y="63145"/>
                  </a:lnTo>
                  <a:lnTo>
                    <a:pt x="6758" y="65339"/>
                  </a:lnTo>
                  <a:lnTo>
                    <a:pt x="6758" y="67533"/>
                  </a:lnTo>
                  <a:lnTo>
                    <a:pt x="6934" y="69946"/>
                  </a:lnTo>
                  <a:lnTo>
                    <a:pt x="7460" y="72491"/>
                  </a:lnTo>
                  <a:lnTo>
                    <a:pt x="7460" y="72535"/>
                  </a:lnTo>
                  <a:lnTo>
                    <a:pt x="7723" y="73193"/>
                  </a:lnTo>
                  <a:lnTo>
                    <a:pt x="7767" y="73281"/>
                  </a:lnTo>
                  <a:lnTo>
                    <a:pt x="9566" y="74773"/>
                  </a:lnTo>
                  <a:lnTo>
                    <a:pt x="11629" y="76396"/>
                  </a:lnTo>
                  <a:lnTo>
                    <a:pt x="13735" y="77888"/>
                  </a:lnTo>
                  <a:lnTo>
                    <a:pt x="16061" y="79205"/>
                  </a:lnTo>
                  <a:lnTo>
                    <a:pt x="18079" y="80828"/>
                  </a:lnTo>
                  <a:lnTo>
                    <a:pt x="20098" y="82540"/>
                  </a:lnTo>
                  <a:lnTo>
                    <a:pt x="21195" y="84865"/>
                  </a:lnTo>
                  <a:lnTo>
                    <a:pt x="21326" y="87893"/>
                  </a:lnTo>
                  <a:lnTo>
                    <a:pt x="21326" y="87937"/>
                  </a:lnTo>
                  <a:lnTo>
                    <a:pt x="21370" y="88025"/>
                  </a:lnTo>
                  <a:lnTo>
                    <a:pt x="21502" y="88069"/>
                  </a:lnTo>
                  <a:lnTo>
                    <a:pt x="21546" y="88025"/>
                  </a:lnTo>
                  <a:lnTo>
                    <a:pt x="21634" y="87981"/>
                  </a:lnTo>
                  <a:lnTo>
                    <a:pt x="21634" y="87937"/>
                  </a:lnTo>
                  <a:lnTo>
                    <a:pt x="21677" y="87893"/>
                  </a:lnTo>
                  <a:lnTo>
                    <a:pt x="21546" y="84821"/>
                  </a:lnTo>
                  <a:lnTo>
                    <a:pt x="21546" y="84778"/>
                  </a:lnTo>
                  <a:lnTo>
                    <a:pt x="20405" y="82364"/>
                  </a:lnTo>
                  <a:lnTo>
                    <a:pt x="20361" y="82276"/>
                  </a:lnTo>
                  <a:lnTo>
                    <a:pt x="18299" y="80521"/>
                  </a:lnTo>
                  <a:lnTo>
                    <a:pt x="16280" y="78942"/>
                  </a:lnTo>
                  <a:lnTo>
                    <a:pt x="16236" y="78898"/>
                  </a:lnTo>
                  <a:lnTo>
                    <a:pt x="13954" y="77581"/>
                  </a:lnTo>
                  <a:lnTo>
                    <a:pt x="11848" y="76089"/>
                  </a:lnTo>
                  <a:lnTo>
                    <a:pt x="9830" y="74510"/>
                  </a:lnTo>
                  <a:lnTo>
                    <a:pt x="8031" y="73018"/>
                  </a:lnTo>
                  <a:lnTo>
                    <a:pt x="7811" y="72403"/>
                  </a:lnTo>
                  <a:lnTo>
                    <a:pt x="7285" y="69902"/>
                  </a:lnTo>
                  <a:lnTo>
                    <a:pt x="7109" y="67489"/>
                  </a:lnTo>
                  <a:lnTo>
                    <a:pt x="7109" y="65339"/>
                  </a:lnTo>
                  <a:lnTo>
                    <a:pt x="7109" y="63188"/>
                  </a:lnTo>
                  <a:lnTo>
                    <a:pt x="7109" y="60424"/>
                  </a:lnTo>
                  <a:lnTo>
                    <a:pt x="7197" y="57265"/>
                  </a:lnTo>
                  <a:lnTo>
                    <a:pt x="7285" y="54763"/>
                  </a:lnTo>
                  <a:lnTo>
                    <a:pt x="7285" y="54720"/>
                  </a:lnTo>
                  <a:lnTo>
                    <a:pt x="7065" y="53096"/>
                  </a:lnTo>
                  <a:lnTo>
                    <a:pt x="6583" y="50463"/>
                  </a:lnTo>
                  <a:lnTo>
                    <a:pt x="6583" y="47523"/>
                  </a:lnTo>
                  <a:lnTo>
                    <a:pt x="6583" y="47479"/>
                  </a:lnTo>
                  <a:lnTo>
                    <a:pt x="6363" y="46338"/>
                  </a:lnTo>
                  <a:lnTo>
                    <a:pt x="6363" y="46295"/>
                  </a:lnTo>
                  <a:lnTo>
                    <a:pt x="5354" y="43530"/>
                  </a:lnTo>
                  <a:lnTo>
                    <a:pt x="4388" y="41073"/>
                  </a:lnTo>
                  <a:lnTo>
                    <a:pt x="3204" y="38352"/>
                  </a:lnTo>
                  <a:lnTo>
                    <a:pt x="1536" y="33789"/>
                  </a:lnTo>
                  <a:lnTo>
                    <a:pt x="1010" y="30980"/>
                  </a:lnTo>
                  <a:lnTo>
                    <a:pt x="834" y="28479"/>
                  </a:lnTo>
                  <a:lnTo>
                    <a:pt x="351" y="25100"/>
                  </a:lnTo>
                  <a:lnTo>
                    <a:pt x="615" y="24135"/>
                  </a:lnTo>
                  <a:lnTo>
                    <a:pt x="1580" y="21634"/>
                  </a:lnTo>
                  <a:lnTo>
                    <a:pt x="2809" y="18694"/>
                  </a:lnTo>
                  <a:lnTo>
                    <a:pt x="3818" y="16412"/>
                  </a:lnTo>
                  <a:lnTo>
                    <a:pt x="5617" y="14130"/>
                  </a:lnTo>
                  <a:lnTo>
                    <a:pt x="7021" y="12375"/>
                  </a:lnTo>
                  <a:lnTo>
                    <a:pt x="8250" y="11410"/>
                  </a:lnTo>
                  <a:lnTo>
                    <a:pt x="10356" y="9918"/>
                  </a:lnTo>
                  <a:lnTo>
                    <a:pt x="12550" y="8426"/>
                  </a:lnTo>
                  <a:lnTo>
                    <a:pt x="14437" y="7285"/>
                  </a:lnTo>
                  <a:lnTo>
                    <a:pt x="18167" y="5179"/>
                  </a:lnTo>
                  <a:lnTo>
                    <a:pt x="20317" y="3994"/>
                  </a:lnTo>
                  <a:lnTo>
                    <a:pt x="22555" y="2897"/>
                  </a:lnTo>
                  <a:lnTo>
                    <a:pt x="25319" y="1537"/>
                  </a:lnTo>
                  <a:lnTo>
                    <a:pt x="27426" y="352"/>
                  </a:lnTo>
                  <a:lnTo>
                    <a:pt x="27470" y="308"/>
                  </a:lnTo>
                  <a:lnTo>
                    <a:pt x="27514" y="220"/>
                  </a:lnTo>
                  <a:lnTo>
                    <a:pt x="27514" y="176"/>
                  </a:lnTo>
                  <a:lnTo>
                    <a:pt x="27514" y="89"/>
                  </a:lnTo>
                  <a:lnTo>
                    <a:pt x="27470" y="45"/>
                  </a:lnTo>
                  <a:lnTo>
                    <a:pt x="2738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6" name="Google Shape;1036;p47"/>
            <p:cNvSpPr/>
            <p:nvPr/>
          </p:nvSpPr>
          <p:spPr>
            <a:xfrm>
              <a:off x="296250" y="2349025"/>
              <a:ext cx="510150" cy="2108475"/>
            </a:xfrm>
            <a:custGeom>
              <a:avLst/>
              <a:gdLst/>
              <a:ahLst/>
              <a:cxnLst/>
              <a:rect l="l" t="t" r="r" b="b"/>
              <a:pathLst>
                <a:path w="20406" h="84339" extrusionOk="0">
                  <a:moveTo>
                    <a:pt x="19571" y="0"/>
                  </a:moveTo>
                  <a:lnTo>
                    <a:pt x="17597" y="1010"/>
                  </a:lnTo>
                  <a:lnTo>
                    <a:pt x="15447" y="2370"/>
                  </a:lnTo>
                  <a:lnTo>
                    <a:pt x="12638" y="4345"/>
                  </a:lnTo>
                  <a:lnTo>
                    <a:pt x="11059" y="5442"/>
                  </a:lnTo>
                  <a:lnTo>
                    <a:pt x="11059" y="5486"/>
                  </a:lnTo>
                  <a:lnTo>
                    <a:pt x="7987" y="8338"/>
                  </a:lnTo>
                  <a:lnTo>
                    <a:pt x="5837" y="10356"/>
                  </a:lnTo>
                  <a:lnTo>
                    <a:pt x="5793" y="10400"/>
                  </a:lnTo>
                  <a:lnTo>
                    <a:pt x="2370" y="17728"/>
                  </a:lnTo>
                  <a:lnTo>
                    <a:pt x="703" y="21414"/>
                  </a:lnTo>
                  <a:lnTo>
                    <a:pt x="220" y="22643"/>
                  </a:lnTo>
                  <a:lnTo>
                    <a:pt x="45" y="22994"/>
                  </a:lnTo>
                  <a:lnTo>
                    <a:pt x="1" y="23213"/>
                  </a:lnTo>
                  <a:lnTo>
                    <a:pt x="45" y="23257"/>
                  </a:lnTo>
                  <a:lnTo>
                    <a:pt x="3160" y="31901"/>
                  </a:lnTo>
                  <a:lnTo>
                    <a:pt x="3160" y="31945"/>
                  </a:lnTo>
                  <a:lnTo>
                    <a:pt x="4476" y="34095"/>
                  </a:lnTo>
                  <a:lnTo>
                    <a:pt x="5925" y="37123"/>
                  </a:lnTo>
                  <a:lnTo>
                    <a:pt x="7636" y="40809"/>
                  </a:lnTo>
                  <a:lnTo>
                    <a:pt x="8689" y="43310"/>
                  </a:lnTo>
                  <a:lnTo>
                    <a:pt x="9128" y="46382"/>
                  </a:lnTo>
                  <a:lnTo>
                    <a:pt x="9172" y="49103"/>
                  </a:lnTo>
                  <a:lnTo>
                    <a:pt x="9172" y="53008"/>
                  </a:lnTo>
                  <a:lnTo>
                    <a:pt x="9216" y="55772"/>
                  </a:lnTo>
                  <a:lnTo>
                    <a:pt x="9172" y="58230"/>
                  </a:lnTo>
                  <a:lnTo>
                    <a:pt x="9259" y="62091"/>
                  </a:lnTo>
                  <a:lnTo>
                    <a:pt x="9391" y="65251"/>
                  </a:lnTo>
                  <a:lnTo>
                    <a:pt x="9523" y="67488"/>
                  </a:lnTo>
                  <a:lnTo>
                    <a:pt x="9654" y="68542"/>
                  </a:lnTo>
                  <a:lnTo>
                    <a:pt x="9654" y="68585"/>
                  </a:lnTo>
                  <a:lnTo>
                    <a:pt x="10400" y="70867"/>
                  </a:lnTo>
                  <a:lnTo>
                    <a:pt x="11673" y="73632"/>
                  </a:lnTo>
                  <a:lnTo>
                    <a:pt x="12770" y="75870"/>
                  </a:lnTo>
                  <a:lnTo>
                    <a:pt x="13340" y="77010"/>
                  </a:lnTo>
                  <a:lnTo>
                    <a:pt x="13340" y="77054"/>
                  </a:lnTo>
                  <a:lnTo>
                    <a:pt x="14393" y="78283"/>
                  </a:lnTo>
                  <a:lnTo>
                    <a:pt x="18343" y="82013"/>
                  </a:lnTo>
                  <a:lnTo>
                    <a:pt x="20054" y="84251"/>
                  </a:lnTo>
                  <a:lnTo>
                    <a:pt x="20142" y="84295"/>
                  </a:lnTo>
                  <a:lnTo>
                    <a:pt x="20230" y="84338"/>
                  </a:lnTo>
                  <a:lnTo>
                    <a:pt x="20317" y="84295"/>
                  </a:lnTo>
                  <a:lnTo>
                    <a:pt x="20361" y="84251"/>
                  </a:lnTo>
                  <a:lnTo>
                    <a:pt x="20405" y="84163"/>
                  </a:lnTo>
                  <a:lnTo>
                    <a:pt x="20361" y="84119"/>
                  </a:lnTo>
                  <a:lnTo>
                    <a:pt x="20361" y="84031"/>
                  </a:lnTo>
                  <a:lnTo>
                    <a:pt x="18606" y="81793"/>
                  </a:lnTo>
                  <a:lnTo>
                    <a:pt x="18562" y="81793"/>
                  </a:lnTo>
                  <a:lnTo>
                    <a:pt x="14657" y="78020"/>
                  </a:lnTo>
                  <a:lnTo>
                    <a:pt x="13648" y="76835"/>
                  </a:lnTo>
                  <a:lnTo>
                    <a:pt x="11980" y="73500"/>
                  </a:lnTo>
                  <a:lnTo>
                    <a:pt x="10708" y="70736"/>
                  </a:lnTo>
                  <a:lnTo>
                    <a:pt x="10005" y="68498"/>
                  </a:lnTo>
                  <a:lnTo>
                    <a:pt x="9874" y="67445"/>
                  </a:lnTo>
                  <a:lnTo>
                    <a:pt x="9742" y="65251"/>
                  </a:lnTo>
                  <a:lnTo>
                    <a:pt x="9611" y="62091"/>
                  </a:lnTo>
                  <a:lnTo>
                    <a:pt x="9523" y="58230"/>
                  </a:lnTo>
                  <a:lnTo>
                    <a:pt x="9567" y="55772"/>
                  </a:lnTo>
                  <a:lnTo>
                    <a:pt x="9523" y="53008"/>
                  </a:lnTo>
                  <a:lnTo>
                    <a:pt x="9523" y="49103"/>
                  </a:lnTo>
                  <a:lnTo>
                    <a:pt x="9479" y="46338"/>
                  </a:lnTo>
                  <a:lnTo>
                    <a:pt x="8996" y="43223"/>
                  </a:lnTo>
                  <a:lnTo>
                    <a:pt x="8996" y="43179"/>
                  </a:lnTo>
                  <a:lnTo>
                    <a:pt x="7943" y="40678"/>
                  </a:lnTo>
                  <a:lnTo>
                    <a:pt x="6232" y="36948"/>
                  </a:lnTo>
                  <a:lnTo>
                    <a:pt x="4784" y="33920"/>
                  </a:lnTo>
                  <a:lnTo>
                    <a:pt x="3467" y="31770"/>
                  </a:lnTo>
                  <a:lnTo>
                    <a:pt x="352" y="23169"/>
                  </a:lnTo>
                  <a:lnTo>
                    <a:pt x="571" y="22643"/>
                  </a:lnTo>
                  <a:lnTo>
                    <a:pt x="1010" y="21590"/>
                  </a:lnTo>
                  <a:lnTo>
                    <a:pt x="2458" y="18430"/>
                  </a:lnTo>
                  <a:lnTo>
                    <a:pt x="6100" y="10576"/>
                  </a:lnTo>
                  <a:lnTo>
                    <a:pt x="8250" y="8601"/>
                  </a:lnTo>
                  <a:lnTo>
                    <a:pt x="11278" y="5749"/>
                  </a:lnTo>
                  <a:lnTo>
                    <a:pt x="12858" y="4652"/>
                  </a:lnTo>
                  <a:lnTo>
                    <a:pt x="15666" y="2633"/>
                  </a:lnTo>
                  <a:lnTo>
                    <a:pt x="17772" y="1317"/>
                  </a:lnTo>
                  <a:lnTo>
                    <a:pt x="19747" y="308"/>
                  </a:lnTo>
                  <a:lnTo>
                    <a:pt x="19791" y="264"/>
                  </a:lnTo>
                  <a:lnTo>
                    <a:pt x="19835" y="220"/>
                  </a:lnTo>
                  <a:lnTo>
                    <a:pt x="19835" y="132"/>
                  </a:lnTo>
                  <a:lnTo>
                    <a:pt x="19835" y="88"/>
                  </a:lnTo>
                  <a:lnTo>
                    <a:pt x="19791" y="44"/>
                  </a:lnTo>
                  <a:lnTo>
                    <a:pt x="1974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7" name="Google Shape;1037;p47"/>
            <p:cNvSpPr/>
            <p:nvPr/>
          </p:nvSpPr>
          <p:spPr>
            <a:xfrm>
              <a:off x="1687275" y="2939225"/>
              <a:ext cx="868850" cy="1159550"/>
            </a:xfrm>
            <a:custGeom>
              <a:avLst/>
              <a:gdLst/>
              <a:ahLst/>
              <a:cxnLst/>
              <a:rect l="l" t="t" r="r" b="b"/>
              <a:pathLst>
                <a:path w="34754" h="46382" extrusionOk="0">
                  <a:moveTo>
                    <a:pt x="34490" y="0"/>
                  </a:moveTo>
                  <a:lnTo>
                    <a:pt x="31550" y="1755"/>
                  </a:lnTo>
                  <a:lnTo>
                    <a:pt x="31506" y="1755"/>
                  </a:lnTo>
                  <a:lnTo>
                    <a:pt x="30453" y="2633"/>
                  </a:lnTo>
                  <a:lnTo>
                    <a:pt x="28347" y="4959"/>
                  </a:lnTo>
                  <a:lnTo>
                    <a:pt x="25846" y="7416"/>
                  </a:lnTo>
                  <a:lnTo>
                    <a:pt x="23871" y="9127"/>
                  </a:lnTo>
                  <a:lnTo>
                    <a:pt x="20975" y="10882"/>
                  </a:lnTo>
                  <a:lnTo>
                    <a:pt x="20931" y="10926"/>
                  </a:lnTo>
                  <a:lnTo>
                    <a:pt x="20141" y="11716"/>
                  </a:lnTo>
                  <a:lnTo>
                    <a:pt x="18254" y="14261"/>
                  </a:lnTo>
                  <a:lnTo>
                    <a:pt x="17201" y="15534"/>
                  </a:lnTo>
                  <a:lnTo>
                    <a:pt x="15753" y="16587"/>
                  </a:lnTo>
                  <a:lnTo>
                    <a:pt x="15709" y="16631"/>
                  </a:lnTo>
                  <a:lnTo>
                    <a:pt x="13515" y="19264"/>
                  </a:lnTo>
                  <a:lnTo>
                    <a:pt x="12199" y="21238"/>
                  </a:lnTo>
                  <a:lnTo>
                    <a:pt x="10970" y="23213"/>
                  </a:lnTo>
                  <a:lnTo>
                    <a:pt x="9347" y="26284"/>
                  </a:lnTo>
                  <a:lnTo>
                    <a:pt x="8425" y="28083"/>
                  </a:lnTo>
                  <a:lnTo>
                    <a:pt x="8425" y="28127"/>
                  </a:lnTo>
                  <a:lnTo>
                    <a:pt x="8074" y="29444"/>
                  </a:lnTo>
                  <a:lnTo>
                    <a:pt x="7855" y="32164"/>
                  </a:lnTo>
                  <a:lnTo>
                    <a:pt x="7723" y="34051"/>
                  </a:lnTo>
                  <a:lnTo>
                    <a:pt x="7723" y="34139"/>
                  </a:lnTo>
                  <a:lnTo>
                    <a:pt x="8118" y="34753"/>
                  </a:lnTo>
                  <a:lnTo>
                    <a:pt x="8118" y="35631"/>
                  </a:lnTo>
                  <a:lnTo>
                    <a:pt x="7811" y="36509"/>
                  </a:lnTo>
                  <a:lnTo>
                    <a:pt x="6100" y="38746"/>
                  </a:lnTo>
                  <a:lnTo>
                    <a:pt x="5178" y="40194"/>
                  </a:lnTo>
                  <a:lnTo>
                    <a:pt x="5178" y="40238"/>
                  </a:lnTo>
                  <a:lnTo>
                    <a:pt x="4257" y="42169"/>
                  </a:lnTo>
                  <a:lnTo>
                    <a:pt x="3467" y="43091"/>
                  </a:lnTo>
                  <a:lnTo>
                    <a:pt x="1712" y="44188"/>
                  </a:lnTo>
                  <a:lnTo>
                    <a:pt x="1668" y="44188"/>
                  </a:lnTo>
                  <a:lnTo>
                    <a:pt x="922" y="44890"/>
                  </a:lnTo>
                  <a:lnTo>
                    <a:pt x="878" y="44890"/>
                  </a:lnTo>
                  <a:lnTo>
                    <a:pt x="44" y="46074"/>
                  </a:lnTo>
                  <a:lnTo>
                    <a:pt x="0" y="46162"/>
                  </a:lnTo>
                  <a:lnTo>
                    <a:pt x="0" y="46206"/>
                  </a:lnTo>
                  <a:lnTo>
                    <a:pt x="44" y="46294"/>
                  </a:lnTo>
                  <a:lnTo>
                    <a:pt x="88" y="46338"/>
                  </a:lnTo>
                  <a:lnTo>
                    <a:pt x="176" y="46382"/>
                  </a:lnTo>
                  <a:lnTo>
                    <a:pt x="263" y="46338"/>
                  </a:lnTo>
                  <a:lnTo>
                    <a:pt x="307" y="46294"/>
                  </a:lnTo>
                  <a:lnTo>
                    <a:pt x="1185" y="45109"/>
                  </a:lnTo>
                  <a:lnTo>
                    <a:pt x="1887" y="44451"/>
                  </a:lnTo>
                  <a:lnTo>
                    <a:pt x="3686" y="43354"/>
                  </a:lnTo>
                  <a:lnTo>
                    <a:pt x="3730" y="43310"/>
                  </a:lnTo>
                  <a:lnTo>
                    <a:pt x="4520" y="42388"/>
                  </a:lnTo>
                  <a:lnTo>
                    <a:pt x="4564" y="42345"/>
                  </a:lnTo>
                  <a:lnTo>
                    <a:pt x="5485" y="40370"/>
                  </a:lnTo>
                  <a:lnTo>
                    <a:pt x="6407" y="38966"/>
                  </a:lnTo>
                  <a:lnTo>
                    <a:pt x="8118" y="36728"/>
                  </a:lnTo>
                  <a:lnTo>
                    <a:pt x="8162" y="36640"/>
                  </a:lnTo>
                  <a:lnTo>
                    <a:pt x="8425" y="35719"/>
                  </a:lnTo>
                  <a:lnTo>
                    <a:pt x="8469" y="35675"/>
                  </a:lnTo>
                  <a:lnTo>
                    <a:pt x="8469" y="34709"/>
                  </a:lnTo>
                  <a:lnTo>
                    <a:pt x="8425" y="34622"/>
                  </a:lnTo>
                  <a:lnTo>
                    <a:pt x="8074" y="34007"/>
                  </a:lnTo>
                  <a:lnTo>
                    <a:pt x="8206" y="32208"/>
                  </a:lnTo>
                  <a:lnTo>
                    <a:pt x="8425" y="29532"/>
                  </a:lnTo>
                  <a:lnTo>
                    <a:pt x="8732" y="28259"/>
                  </a:lnTo>
                  <a:lnTo>
                    <a:pt x="9654" y="26460"/>
                  </a:lnTo>
                  <a:lnTo>
                    <a:pt x="11277" y="23388"/>
                  </a:lnTo>
                  <a:lnTo>
                    <a:pt x="12506" y="21414"/>
                  </a:lnTo>
                  <a:lnTo>
                    <a:pt x="13779" y="19483"/>
                  </a:lnTo>
                  <a:lnTo>
                    <a:pt x="15973" y="16850"/>
                  </a:lnTo>
                  <a:lnTo>
                    <a:pt x="17421" y="15841"/>
                  </a:lnTo>
                  <a:lnTo>
                    <a:pt x="17421" y="15797"/>
                  </a:lnTo>
                  <a:lnTo>
                    <a:pt x="18518" y="14481"/>
                  </a:lnTo>
                  <a:lnTo>
                    <a:pt x="20405" y="11936"/>
                  </a:lnTo>
                  <a:lnTo>
                    <a:pt x="21151" y="11190"/>
                  </a:lnTo>
                  <a:lnTo>
                    <a:pt x="24091" y="9434"/>
                  </a:lnTo>
                  <a:lnTo>
                    <a:pt x="26109" y="7679"/>
                  </a:lnTo>
                  <a:lnTo>
                    <a:pt x="28610" y="5222"/>
                  </a:lnTo>
                  <a:lnTo>
                    <a:pt x="30717" y="2896"/>
                  </a:lnTo>
                  <a:lnTo>
                    <a:pt x="31726" y="2062"/>
                  </a:lnTo>
                  <a:lnTo>
                    <a:pt x="34666" y="307"/>
                  </a:lnTo>
                  <a:lnTo>
                    <a:pt x="34710" y="263"/>
                  </a:lnTo>
                  <a:lnTo>
                    <a:pt x="34754" y="219"/>
                  </a:lnTo>
                  <a:lnTo>
                    <a:pt x="34754" y="132"/>
                  </a:lnTo>
                  <a:lnTo>
                    <a:pt x="34754" y="88"/>
                  </a:lnTo>
                  <a:lnTo>
                    <a:pt x="34710" y="44"/>
                  </a:lnTo>
                  <a:lnTo>
                    <a:pt x="3462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8" name="Google Shape;1038;p47"/>
            <p:cNvSpPr/>
            <p:nvPr/>
          </p:nvSpPr>
          <p:spPr>
            <a:xfrm>
              <a:off x="1675200" y="2913975"/>
              <a:ext cx="853500" cy="1173825"/>
            </a:xfrm>
            <a:custGeom>
              <a:avLst/>
              <a:gdLst/>
              <a:ahLst/>
              <a:cxnLst/>
              <a:rect l="l" t="t" r="r" b="b"/>
              <a:pathLst>
                <a:path w="34140" h="46953" extrusionOk="0">
                  <a:moveTo>
                    <a:pt x="33964" y="1"/>
                  </a:moveTo>
                  <a:lnTo>
                    <a:pt x="33876" y="45"/>
                  </a:lnTo>
                  <a:lnTo>
                    <a:pt x="31463" y="1449"/>
                  </a:lnTo>
                  <a:lnTo>
                    <a:pt x="30410" y="2195"/>
                  </a:lnTo>
                  <a:lnTo>
                    <a:pt x="28479" y="4345"/>
                  </a:lnTo>
                  <a:lnTo>
                    <a:pt x="26460" y="6276"/>
                  </a:lnTo>
                  <a:lnTo>
                    <a:pt x="24837" y="7724"/>
                  </a:lnTo>
                  <a:lnTo>
                    <a:pt x="22774" y="9128"/>
                  </a:lnTo>
                  <a:lnTo>
                    <a:pt x="20932" y="10576"/>
                  </a:lnTo>
                  <a:lnTo>
                    <a:pt x="19659" y="11410"/>
                  </a:lnTo>
                  <a:lnTo>
                    <a:pt x="19615" y="11410"/>
                  </a:lnTo>
                  <a:lnTo>
                    <a:pt x="18650" y="12507"/>
                  </a:lnTo>
                  <a:lnTo>
                    <a:pt x="17158" y="14525"/>
                  </a:lnTo>
                  <a:lnTo>
                    <a:pt x="16543" y="15140"/>
                  </a:lnTo>
                  <a:lnTo>
                    <a:pt x="15534" y="15798"/>
                  </a:lnTo>
                  <a:lnTo>
                    <a:pt x="15490" y="15842"/>
                  </a:lnTo>
                  <a:lnTo>
                    <a:pt x="13955" y="17728"/>
                  </a:lnTo>
                  <a:lnTo>
                    <a:pt x="12112" y="20186"/>
                  </a:lnTo>
                  <a:lnTo>
                    <a:pt x="10707" y="22248"/>
                  </a:lnTo>
                  <a:lnTo>
                    <a:pt x="8382" y="26417"/>
                  </a:lnTo>
                  <a:lnTo>
                    <a:pt x="7592" y="27865"/>
                  </a:lnTo>
                  <a:lnTo>
                    <a:pt x="7592" y="27909"/>
                  </a:lnTo>
                  <a:lnTo>
                    <a:pt x="7372" y="28655"/>
                  </a:lnTo>
                  <a:lnTo>
                    <a:pt x="6802" y="34008"/>
                  </a:lnTo>
                  <a:lnTo>
                    <a:pt x="6583" y="36597"/>
                  </a:lnTo>
                  <a:lnTo>
                    <a:pt x="6363" y="38089"/>
                  </a:lnTo>
                  <a:lnTo>
                    <a:pt x="5486" y="39669"/>
                  </a:lnTo>
                  <a:lnTo>
                    <a:pt x="4301" y="41819"/>
                  </a:lnTo>
                  <a:lnTo>
                    <a:pt x="3467" y="43047"/>
                  </a:lnTo>
                  <a:lnTo>
                    <a:pt x="2019" y="44144"/>
                  </a:lnTo>
                  <a:lnTo>
                    <a:pt x="1975" y="44188"/>
                  </a:lnTo>
                  <a:lnTo>
                    <a:pt x="44" y="46690"/>
                  </a:lnTo>
                  <a:lnTo>
                    <a:pt x="0" y="46733"/>
                  </a:lnTo>
                  <a:lnTo>
                    <a:pt x="0" y="46821"/>
                  </a:lnTo>
                  <a:lnTo>
                    <a:pt x="44" y="46865"/>
                  </a:lnTo>
                  <a:lnTo>
                    <a:pt x="88" y="46909"/>
                  </a:lnTo>
                  <a:lnTo>
                    <a:pt x="176" y="46953"/>
                  </a:lnTo>
                  <a:lnTo>
                    <a:pt x="264" y="46953"/>
                  </a:lnTo>
                  <a:lnTo>
                    <a:pt x="308" y="46909"/>
                  </a:lnTo>
                  <a:lnTo>
                    <a:pt x="2238" y="44408"/>
                  </a:lnTo>
                  <a:lnTo>
                    <a:pt x="3686" y="43311"/>
                  </a:lnTo>
                  <a:lnTo>
                    <a:pt x="3730" y="43267"/>
                  </a:lnTo>
                  <a:lnTo>
                    <a:pt x="4608" y="41994"/>
                  </a:lnTo>
                  <a:lnTo>
                    <a:pt x="5793" y="39844"/>
                  </a:lnTo>
                  <a:lnTo>
                    <a:pt x="6714" y="38221"/>
                  </a:lnTo>
                  <a:lnTo>
                    <a:pt x="6714" y="38133"/>
                  </a:lnTo>
                  <a:lnTo>
                    <a:pt x="6934" y="36641"/>
                  </a:lnTo>
                  <a:lnTo>
                    <a:pt x="7153" y="34052"/>
                  </a:lnTo>
                  <a:lnTo>
                    <a:pt x="7723" y="28699"/>
                  </a:lnTo>
                  <a:lnTo>
                    <a:pt x="7943" y="28040"/>
                  </a:lnTo>
                  <a:lnTo>
                    <a:pt x="8689" y="26548"/>
                  </a:lnTo>
                  <a:lnTo>
                    <a:pt x="11015" y="22424"/>
                  </a:lnTo>
                  <a:lnTo>
                    <a:pt x="12419" y="20361"/>
                  </a:lnTo>
                  <a:lnTo>
                    <a:pt x="14218" y="17948"/>
                  </a:lnTo>
                  <a:lnTo>
                    <a:pt x="15754" y="16105"/>
                  </a:lnTo>
                  <a:lnTo>
                    <a:pt x="16763" y="15403"/>
                  </a:lnTo>
                  <a:lnTo>
                    <a:pt x="16807" y="15403"/>
                  </a:lnTo>
                  <a:lnTo>
                    <a:pt x="17421" y="14745"/>
                  </a:lnTo>
                  <a:lnTo>
                    <a:pt x="17465" y="14745"/>
                  </a:lnTo>
                  <a:lnTo>
                    <a:pt x="18913" y="12726"/>
                  </a:lnTo>
                  <a:lnTo>
                    <a:pt x="19878" y="11673"/>
                  </a:lnTo>
                  <a:lnTo>
                    <a:pt x="21151" y="10839"/>
                  </a:lnTo>
                  <a:lnTo>
                    <a:pt x="22994" y="9435"/>
                  </a:lnTo>
                  <a:lnTo>
                    <a:pt x="25056" y="7987"/>
                  </a:lnTo>
                  <a:lnTo>
                    <a:pt x="26680" y="6539"/>
                  </a:lnTo>
                  <a:lnTo>
                    <a:pt x="28698" y="4564"/>
                  </a:lnTo>
                  <a:lnTo>
                    <a:pt x="30629" y="2458"/>
                  </a:lnTo>
                  <a:lnTo>
                    <a:pt x="31682" y="1756"/>
                  </a:lnTo>
                  <a:lnTo>
                    <a:pt x="34052" y="308"/>
                  </a:lnTo>
                  <a:lnTo>
                    <a:pt x="34096" y="264"/>
                  </a:lnTo>
                  <a:lnTo>
                    <a:pt x="34140" y="220"/>
                  </a:lnTo>
                  <a:lnTo>
                    <a:pt x="34140" y="132"/>
                  </a:lnTo>
                  <a:lnTo>
                    <a:pt x="34140" y="89"/>
                  </a:lnTo>
                  <a:lnTo>
                    <a:pt x="34052" y="45"/>
                  </a:lnTo>
                  <a:lnTo>
                    <a:pt x="3400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9" name="Google Shape;1039;p47"/>
            <p:cNvSpPr/>
            <p:nvPr/>
          </p:nvSpPr>
          <p:spPr>
            <a:xfrm>
              <a:off x="1666425" y="2888750"/>
              <a:ext cx="833750" cy="1184800"/>
            </a:xfrm>
            <a:custGeom>
              <a:avLst/>
              <a:gdLst/>
              <a:ahLst/>
              <a:cxnLst/>
              <a:rect l="l" t="t" r="r" b="b"/>
              <a:pathLst>
                <a:path w="33350" h="47392" extrusionOk="0">
                  <a:moveTo>
                    <a:pt x="33086" y="1"/>
                  </a:moveTo>
                  <a:lnTo>
                    <a:pt x="31243" y="1229"/>
                  </a:lnTo>
                  <a:lnTo>
                    <a:pt x="30146" y="1887"/>
                  </a:lnTo>
                  <a:lnTo>
                    <a:pt x="30102" y="1931"/>
                  </a:lnTo>
                  <a:lnTo>
                    <a:pt x="26899" y="5178"/>
                  </a:lnTo>
                  <a:lnTo>
                    <a:pt x="22774" y="8382"/>
                  </a:lnTo>
                  <a:lnTo>
                    <a:pt x="19703" y="10795"/>
                  </a:lnTo>
                  <a:lnTo>
                    <a:pt x="18255" y="11892"/>
                  </a:lnTo>
                  <a:lnTo>
                    <a:pt x="18211" y="11936"/>
                  </a:lnTo>
                  <a:lnTo>
                    <a:pt x="16587" y="13955"/>
                  </a:lnTo>
                  <a:lnTo>
                    <a:pt x="15666" y="14744"/>
                  </a:lnTo>
                  <a:lnTo>
                    <a:pt x="15622" y="14744"/>
                  </a:lnTo>
                  <a:lnTo>
                    <a:pt x="11936" y="19396"/>
                  </a:lnTo>
                  <a:lnTo>
                    <a:pt x="10663" y="21107"/>
                  </a:lnTo>
                  <a:lnTo>
                    <a:pt x="9084" y="23257"/>
                  </a:lnTo>
                  <a:lnTo>
                    <a:pt x="7680" y="25758"/>
                  </a:lnTo>
                  <a:lnTo>
                    <a:pt x="6670" y="27689"/>
                  </a:lnTo>
                  <a:lnTo>
                    <a:pt x="6626" y="27733"/>
                  </a:lnTo>
                  <a:lnTo>
                    <a:pt x="6056" y="32033"/>
                  </a:lnTo>
                  <a:lnTo>
                    <a:pt x="4783" y="40107"/>
                  </a:lnTo>
                  <a:lnTo>
                    <a:pt x="4345" y="41204"/>
                  </a:lnTo>
                  <a:lnTo>
                    <a:pt x="3204" y="43091"/>
                  </a:lnTo>
                  <a:lnTo>
                    <a:pt x="2194" y="44144"/>
                  </a:lnTo>
                  <a:lnTo>
                    <a:pt x="2151" y="44188"/>
                  </a:lnTo>
                  <a:lnTo>
                    <a:pt x="834" y="45943"/>
                  </a:lnTo>
                  <a:lnTo>
                    <a:pt x="0" y="47084"/>
                  </a:lnTo>
                  <a:lnTo>
                    <a:pt x="0" y="47172"/>
                  </a:lnTo>
                  <a:lnTo>
                    <a:pt x="0" y="47216"/>
                  </a:lnTo>
                  <a:lnTo>
                    <a:pt x="0" y="47304"/>
                  </a:lnTo>
                  <a:lnTo>
                    <a:pt x="44" y="47347"/>
                  </a:lnTo>
                  <a:lnTo>
                    <a:pt x="176" y="47391"/>
                  </a:lnTo>
                  <a:lnTo>
                    <a:pt x="220" y="47347"/>
                  </a:lnTo>
                  <a:lnTo>
                    <a:pt x="308" y="47304"/>
                  </a:lnTo>
                  <a:lnTo>
                    <a:pt x="1097" y="46163"/>
                  </a:lnTo>
                  <a:lnTo>
                    <a:pt x="2458" y="44407"/>
                  </a:lnTo>
                  <a:lnTo>
                    <a:pt x="3511" y="43310"/>
                  </a:lnTo>
                  <a:lnTo>
                    <a:pt x="4652" y="41380"/>
                  </a:lnTo>
                  <a:lnTo>
                    <a:pt x="4696" y="41336"/>
                  </a:lnTo>
                  <a:lnTo>
                    <a:pt x="5134" y="40195"/>
                  </a:lnTo>
                  <a:lnTo>
                    <a:pt x="5134" y="40151"/>
                  </a:lnTo>
                  <a:lnTo>
                    <a:pt x="6407" y="32121"/>
                  </a:lnTo>
                  <a:lnTo>
                    <a:pt x="6977" y="27821"/>
                  </a:lnTo>
                  <a:lnTo>
                    <a:pt x="7987" y="25934"/>
                  </a:lnTo>
                  <a:lnTo>
                    <a:pt x="9391" y="23433"/>
                  </a:lnTo>
                  <a:lnTo>
                    <a:pt x="10927" y="21283"/>
                  </a:lnTo>
                  <a:lnTo>
                    <a:pt x="12199" y="19615"/>
                  </a:lnTo>
                  <a:lnTo>
                    <a:pt x="15885" y="15008"/>
                  </a:lnTo>
                  <a:lnTo>
                    <a:pt x="16851" y="14218"/>
                  </a:lnTo>
                  <a:lnTo>
                    <a:pt x="16894" y="14218"/>
                  </a:lnTo>
                  <a:lnTo>
                    <a:pt x="18474" y="12155"/>
                  </a:lnTo>
                  <a:lnTo>
                    <a:pt x="19922" y="11102"/>
                  </a:lnTo>
                  <a:lnTo>
                    <a:pt x="22994" y="8689"/>
                  </a:lnTo>
                  <a:lnTo>
                    <a:pt x="27119" y="5442"/>
                  </a:lnTo>
                  <a:lnTo>
                    <a:pt x="27162" y="5398"/>
                  </a:lnTo>
                  <a:lnTo>
                    <a:pt x="30366" y="2195"/>
                  </a:lnTo>
                  <a:lnTo>
                    <a:pt x="31419" y="1536"/>
                  </a:lnTo>
                  <a:lnTo>
                    <a:pt x="33306" y="308"/>
                  </a:lnTo>
                  <a:lnTo>
                    <a:pt x="33350" y="264"/>
                  </a:lnTo>
                  <a:lnTo>
                    <a:pt x="33350" y="220"/>
                  </a:lnTo>
                  <a:lnTo>
                    <a:pt x="33350" y="132"/>
                  </a:lnTo>
                  <a:lnTo>
                    <a:pt x="33350" y="88"/>
                  </a:lnTo>
                  <a:lnTo>
                    <a:pt x="33306" y="44"/>
                  </a:lnTo>
                  <a:lnTo>
                    <a:pt x="3321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0" name="Google Shape;1040;p47"/>
            <p:cNvSpPr/>
            <p:nvPr/>
          </p:nvSpPr>
          <p:spPr>
            <a:xfrm>
              <a:off x="1654350" y="2862425"/>
              <a:ext cx="817300" cy="1200150"/>
            </a:xfrm>
            <a:custGeom>
              <a:avLst/>
              <a:gdLst/>
              <a:ahLst/>
              <a:cxnLst/>
              <a:rect l="l" t="t" r="r" b="b"/>
              <a:pathLst>
                <a:path w="32692" h="48006" extrusionOk="0">
                  <a:moveTo>
                    <a:pt x="32472" y="0"/>
                  </a:moveTo>
                  <a:lnTo>
                    <a:pt x="32428" y="44"/>
                  </a:lnTo>
                  <a:lnTo>
                    <a:pt x="30103" y="1580"/>
                  </a:lnTo>
                  <a:lnTo>
                    <a:pt x="27514" y="4081"/>
                  </a:lnTo>
                  <a:lnTo>
                    <a:pt x="22906" y="7723"/>
                  </a:lnTo>
                  <a:lnTo>
                    <a:pt x="20625" y="9522"/>
                  </a:lnTo>
                  <a:lnTo>
                    <a:pt x="18694" y="11102"/>
                  </a:lnTo>
                  <a:lnTo>
                    <a:pt x="17070" y="12331"/>
                  </a:lnTo>
                  <a:lnTo>
                    <a:pt x="17070" y="12375"/>
                  </a:lnTo>
                  <a:lnTo>
                    <a:pt x="16280" y="13252"/>
                  </a:lnTo>
                  <a:lnTo>
                    <a:pt x="15622" y="13911"/>
                  </a:lnTo>
                  <a:lnTo>
                    <a:pt x="15578" y="13911"/>
                  </a:lnTo>
                  <a:lnTo>
                    <a:pt x="12770" y="17509"/>
                  </a:lnTo>
                  <a:lnTo>
                    <a:pt x="10927" y="19922"/>
                  </a:lnTo>
                  <a:lnTo>
                    <a:pt x="7592" y="24310"/>
                  </a:lnTo>
                  <a:lnTo>
                    <a:pt x="7592" y="24354"/>
                  </a:lnTo>
                  <a:lnTo>
                    <a:pt x="5881" y="27513"/>
                  </a:lnTo>
                  <a:lnTo>
                    <a:pt x="5837" y="27601"/>
                  </a:lnTo>
                  <a:lnTo>
                    <a:pt x="5179" y="32121"/>
                  </a:lnTo>
                  <a:lnTo>
                    <a:pt x="4608" y="35851"/>
                  </a:lnTo>
                  <a:lnTo>
                    <a:pt x="4126" y="39317"/>
                  </a:lnTo>
                  <a:lnTo>
                    <a:pt x="3599" y="41775"/>
                  </a:lnTo>
                  <a:lnTo>
                    <a:pt x="3116" y="43135"/>
                  </a:lnTo>
                  <a:lnTo>
                    <a:pt x="527" y="47084"/>
                  </a:lnTo>
                  <a:lnTo>
                    <a:pt x="45" y="47742"/>
                  </a:lnTo>
                  <a:lnTo>
                    <a:pt x="1" y="47786"/>
                  </a:lnTo>
                  <a:lnTo>
                    <a:pt x="1" y="47874"/>
                  </a:lnTo>
                  <a:lnTo>
                    <a:pt x="45" y="47918"/>
                  </a:lnTo>
                  <a:lnTo>
                    <a:pt x="89" y="47962"/>
                  </a:lnTo>
                  <a:lnTo>
                    <a:pt x="176" y="48006"/>
                  </a:lnTo>
                  <a:lnTo>
                    <a:pt x="264" y="48006"/>
                  </a:lnTo>
                  <a:lnTo>
                    <a:pt x="352" y="47918"/>
                  </a:lnTo>
                  <a:lnTo>
                    <a:pt x="791" y="47260"/>
                  </a:lnTo>
                  <a:lnTo>
                    <a:pt x="3423" y="43310"/>
                  </a:lnTo>
                  <a:lnTo>
                    <a:pt x="3467" y="43266"/>
                  </a:lnTo>
                  <a:lnTo>
                    <a:pt x="3906" y="41862"/>
                  </a:lnTo>
                  <a:lnTo>
                    <a:pt x="4477" y="39361"/>
                  </a:lnTo>
                  <a:lnTo>
                    <a:pt x="4959" y="35938"/>
                  </a:lnTo>
                  <a:lnTo>
                    <a:pt x="5530" y="32165"/>
                  </a:lnTo>
                  <a:lnTo>
                    <a:pt x="6188" y="27645"/>
                  </a:lnTo>
                  <a:lnTo>
                    <a:pt x="7899" y="24530"/>
                  </a:lnTo>
                  <a:lnTo>
                    <a:pt x="11190" y="20098"/>
                  </a:lnTo>
                  <a:lnTo>
                    <a:pt x="13033" y="17728"/>
                  </a:lnTo>
                  <a:lnTo>
                    <a:pt x="15842" y="14130"/>
                  </a:lnTo>
                  <a:lnTo>
                    <a:pt x="16544" y="13516"/>
                  </a:lnTo>
                  <a:lnTo>
                    <a:pt x="17290" y="12594"/>
                  </a:lnTo>
                  <a:lnTo>
                    <a:pt x="18913" y="11409"/>
                  </a:lnTo>
                  <a:lnTo>
                    <a:pt x="20844" y="9830"/>
                  </a:lnTo>
                  <a:lnTo>
                    <a:pt x="23082" y="7987"/>
                  </a:lnTo>
                  <a:lnTo>
                    <a:pt x="27733" y="4345"/>
                  </a:lnTo>
                  <a:lnTo>
                    <a:pt x="30322" y="1843"/>
                  </a:lnTo>
                  <a:lnTo>
                    <a:pt x="32604" y="352"/>
                  </a:lnTo>
                  <a:lnTo>
                    <a:pt x="32648" y="264"/>
                  </a:lnTo>
                  <a:lnTo>
                    <a:pt x="32692" y="220"/>
                  </a:lnTo>
                  <a:lnTo>
                    <a:pt x="32692" y="176"/>
                  </a:lnTo>
                  <a:lnTo>
                    <a:pt x="32648" y="88"/>
                  </a:lnTo>
                  <a:lnTo>
                    <a:pt x="32604" y="44"/>
                  </a:lnTo>
                  <a:lnTo>
                    <a:pt x="325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1" name="Google Shape;1041;p47"/>
            <p:cNvSpPr/>
            <p:nvPr/>
          </p:nvSpPr>
          <p:spPr>
            <a:xfrm>
              <a:off x="1560025" y="2811950"/>
              <a:ext cx="854575" cy="1804625"/>
            </a:xfrm>
            <a:custGeom>
              <a:avLst/>
              <a:gdLst/>
              <a:ahLst/>
              <a:cxnLst/>
              <a:rect l="l" t="t" r="r" b="b"/>
              <a:pathLst>
                <a:path w="34183" h="72185" extrusionOk="0">
                  <a:moveTo>
                    <a:pt x="33964" y="1"/>
                  </a:moveTo>
                  <a:lnTo>
                    <a:pt x="33920" y="45"/>
                  </a:lnTo>
                  <a:lnTo>
                    <a:pt x="30014" y="3073"/>
                  </a:lnTo>
                  <a:lnTo>
                    <a:pt x="25977" y="6320"/>
                  </a:lnTo>
                  <a:lnTo>
                    <a:pt x="23257" y="8514"/>
                  </a:lnTo>
                  <a:lnTo>
                    <a:pt x="20975" y="10401"/>
                  </a:lnTo>
                  <a:lnTo>
                    <a:pt x="19659" y="11454"/>
                  </a:lnTo>
                  <a:lnTo>
                    <a:pt x="16675" y="13341"/>
                  </a:lnTo>
                  <a:lnTo>
                    <a:pt x="15534" y="14613"/>
                  </a:lnTo>
                  <a:lnTo>
                    <a:pt x="14656" y="15842"/>
                  </a:lnTo>
                  <a:lnTo>
                    <a:pt x="13779" y="17070"/>
                  </a:lnTo>
                  <a:lnTo>
                    <a:pt x="12199" y="19572"/>
                  </a:lnTo>
                  <a:lnTo>
                    <a:pt x="10444" y="22248"/>
                  </a:lnTo>
                  <a:lnTo>
                    <a:pt x="9566" y="23565"/>
                  </a:lnTo>
                  <a:lnTo>
                    <a:pt x="8601" y="24837"/>
                  </a:lnTo>
                  <a:lnTo>
                    <a:pt x="7196" y="26812"/>
                  </a:lnTo>
                  <a:lnTo>
                    <a:pt x="7196" y="26900"/>
                  </a:lnTo>
                  <a:lnTo>
                    <a:pt x="6802" y="29006"/>
                  </a:lnTo>
                  <a:lnTo>
                    <a:pt x="6187" y="33877"/>
                  </a:lnTo>
                  <a:lnTo>
                    <a:pt x="5705" y="37387"/>
                  </a:lnTo>
                  <a:lnTo>
                    <a:pt x="5266" y="40459"/>
                  </a:lnTo>
                  <a:lnTo>
                    <a:pt x="4564" y="43750"/>
                  </a:lnTo>
                  <a:lnTo>
                    <a:pt x="3730" y="47479"/>
                  </a:lnTo>
                  <a:lnTo>
                    <a:pt x="1624" y="50814"/>
                  </a:lnTo>
                  <a:lnTo>
                    <a:pt x="878" y="52262"/>
                  </a:lnTo>
                  <a:lnTo>
                    <a:pt x="834" y="52306"/>
                  </a:lnTo>
                  <a:lnTo>
                    <a:pt x="527" y="54807"/>
                  </a:lnTo>
                  <a:lnTo>
                    <a:pt x="263" y="57528"/>
                  </a:lnTo>
                  <a:lnTo>
                    <a:pt x="0" y="59415"/>
                  </a:lnTo>
                  <a:lnTo>
                    <a:pt x="0" y="59547"/>
                  </a:lnTo>
                  <a:lnTo>
                    <a:pt x="2413" y="62794"/>
                  </a:lnTo>
                  <a:lnTo>
                    <a:pt x="3774" y="64944"/>
                  </a:lnTo>
                  <a:lnTo>
                    <a:pt x="4607" y="66172"/>
                  </a:lnTo>
                  <a:lnTo>
                    <a:pt x="6275" y="68191"/>
                  </a:lnTo>
                  <a:lnTo>
                    <a:pt x="9390" y="71658"/>
                  </a:lnTo>
                  <a:lnTo>
                    <a:pt x="9434" y="71701"/>
                  </a:lnTo>
                  <a:lnTo>
                    <a:pt x="10093" y="72184"/>
                  </a:lnTo>
                  <a:lnTo>
                    <a:pt x="10751" y="72184"/>
                  </a:lnTo>
                  <a:lnTo>
                    <a:pt x="10839" y="72140"/>
                  </a:lnTo>
                  <a:lnTo>
                    <a:pt x="11804" y="70999"/>
                  </a:lnTo>
                  <a:lnTo>
                    <a:pt x="11848" y="70955"/>
                  </a:lnTo>
                  <a:lnTo>
                    <a:pt x="11848" y="70868"/>
                  </a:lnTo>
                  <a:lnTo>
                    <a:pt x="11804" y="70824"/>
                  </a:lnTo>
                  <a:lnTo>
                    <a:pt x="11804" y="70780"/>
                  </a:lnTo>
                  <a:lnTo>
                    <a:pt x="11716" y="70736"/>
                  </a:lnTo>
                  <a:lnTo>
                    <a:pt x="11584" y="70736"/>
                  </a:lnTo>
                  <a:lnTo>
                    <a:pt x="11541" y="70780"/>
                  </a:lnTo>
                  <a:lnTo>
                    <a:pt x="10619" y="71833"/>
                  </a:lnTo>
                  <a:lnTo>
                    <a:pt x="10224" y="71833"/>
                  </a:lnTo>
                  <a:lnTo>
                    <a:pt x="9654" y="71438"/>
                  </a:lnTo>
                  <a:lnTo>
                    <a:pt x="6538" y="67928"/>
                  </a:lnTo>
                  <a:lnTo>
                    <a:pt x="4915" y="65953"/>
                  </a:lnTo>
                  <a:lnTo>
                    <a:pt x="4037" y="64724"/>
                  </a:lnTo>
                  <a:lnTo>
                    <a:pt x="2677" y="62618"/>
                  </a:lnTo>
                  <a:lnTo>
                    <a:pt x="351" y="59415"/>
                  </a:lnTo>
                  <a:lnTo>
                    <a:pt x="614" y="57572"/>
                  </a:lnTo>
                  <a:lnTo>
                    <a:pt x="878" y="54851"/>
                  </a:lnTo>
                  <a:lnTo>
                    <a:pt x="1185" y="52394"/>
                  </a:lnTo>
                  <a:lnTo>
                    <a:pt x="1931" y="50990"/>
                  </a:lnTo>
                  <a:lnTo>
                    <a:pt x="4037" y="47611"/>
                  </a:lnTo>
                  <a:lnTo>
                    <a:pt x="4037" y="47567"/>
                  </a:lnTo>
                  <a:lnTo>
                    <a:pt x="4915" y="43837"/>
                  </a:lnTo>
                  <a:lnTo>
                    <a:pt x="5573" y="40546"/>
                  </a:lnTo>
                  <a:lnTo>
                    <a:pt x="6056" y="37431"/>
                  </a:lnTo>
                  <a:lnTo>
                    <a:pt x="6494" y="33920"/>
                  </a:lnTo>
                  <a:lnTo>
                    <a:pt x="7109" y="29050"/>
                  </a:lnTo>
                  <a:lnTo>
                    <a:pt x="7504" y="26987"/>
                  </a:lnTo>
                  <a:lnTo>
                    <a:pt x="8908" y="25057"/>
                  </a:lnTo>
                  <a:lnTo>
                    <a:pt x="9829" y="23740"/>
                  </a:lnTo>
                  <a:lnTo>
                    <a:pt x="10751" y="22424"/>
                  </a:lnTo>
                  <a:lnTo>
                    <a:pt x="12462" y="19747"/>
                  </a:lnTo>
                  <a:lnTo>
                    <a:pt x="14086" y="17290"/>
                  </a:lnTo>
                  <a:lnTo>
                    <a:pt x="14919" y="16061"/>
                  </a:lnTo>
                  <a:lnTo>
                    <a:pt x="15797" y="14833"/>
                  </a:lnTo>
                  <a:lnTo>
                    <a:pt x="16894" y="13604"/>
                  </a:lnTo>
                  <a:lnTo>
                    <a:pt x="19834" y="11717"/>
                  </a:lnTo>
                  <a:lnTo>
                    <a:pt x="19878" y="11717"/>
                  </a:lnTo>
                  <a:lnTo>
                    <a:pt x="21194" y="10664"/>
                  </a:lnTo>
                  <a:lnTo>
                    <a:pt x="23476" y="8777"/>
                  </a:lnTo>
                  <a:lnTo>
                    <a:pt x="26197" y="6583"/>
                  </a:lnTo>
                  <a:lnTo>
                    <a:pt x="30234" y="3336"/>
                  </a:lnTo>
                  <a:lnTo>
                    <a:pt x="34139" y="308"/>
                  </a:lnTo>
                  <a:lnTo>
                    <a:pt x="34183" y="264"/>
                  </a:lnTo>
                  <a:lnTo>
                    <a:pt x="34183" y="176"/>
                  </a:lnTo>
                  <a:lnTo>
                    <a:pt x="34183" y="133"/>
                  </a:lnTo>
                  <a:lnTo>
                    <a:pt x="34183" y="45"/>
                  </a:lnTo>
                  <a:lnTo>
                    <a:pt x="3409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2" name="Google Shape;1042;p47"/>
            <p:cNvSpPr/>
            <p:nvPr/>
          </p:nvSpPr>
          <p:spPr>
            <a:xfrm>
              <a:off x="1524900" y="2786725"/>
              <a:ext cx="862275" cy="1885775"/>
            </a:xfrm>
            <a:custGeom>
              <a:avLst/>
              <a:gdLst/>
              <a:ahLst/>
              <a:cxnLst/>
              <a:rect l="l" t="t" r="r" b="b"/>
              <a:pathLst>
                <a:path w="34491" h="75431" extrusionOk="0">
                  <a:moveTo>
                    <a:pt x="34272" y="1"/>
                  </a:moveTo>
                  <a:lnTo>
                    <a:pt x="34184" y="45"/>
                  </a:lnTo>
                  <a:lnTo>
                    <a:pt x="31288" y="2239"/>
                  </a:lnTo>
                  <a:lnTo>
                    <a:pt x="22555" y="9259"/>
                  </a:lnTo>
                  <a:lnTo>
                    <a:pt x="19835" y="11410"/>
                  </a:lnTo>
                  <a:lnTo>
                    <a:pt x="17509" y="12507"/>
                  </a:lnTo>
                  <a:lnTo>
                    <a:pt x="16939" y="12770"/>
                  </a:lnTo>
                  <a:lnTo>
                    <a:pt x="16456" y="13121"/>
                  </a:lnTo>
                  <a:lnTo>
                    <a:pt x="15929" y="13516"/>
                  </a:lnTo>
                  <a:lnTo>
                    <a:pt x="15447" y="13911"/>
                  </a:lnTo>
                  <a:lnTo>
                    <a:pt x="14964" y="14350"/>
                  </a:lnTo>
                  <a:lnTo>
                    <a:pt x="14481" y="14832"/>
                  </a:lnTo>
                  <a:lnTo>
                    <a:pt x="13560" y="15885"/>
                  </a:lnTo>
                  <a:lnTo>
                    <a:pt x="12726" y="17026"/>
                  </a:lnTo>
                  <a:lnTo>
                    <a:pt x="11892" y="18211"/>
                  </a:lnTo>
                  <a:lnTo>
                    <a:pt x="11059" y="19440"/>
                  </a:lnTo>
                  <a:lnTo>
                    <a:pt x="10269" y="20712"/>
                  </a:lnTo>
                  <a:lnTo>
                    <a:pt x="9479" y="21941"/>
                  </a:lnTo>
                  <a:lnTo>
                    <a:pt x="8733" y="23082"/>
                  </a:lnTo>
                  <a:lnTo>
                    <a:pt x="7943" y="24179"/>
                  </a:lnTo>
                  <a:lnTo>
                    <a:pt x="7197" y="25188"/>
                  </a:lnTo>
                  <a:lnTo>
                    <a:pt x="7153" y="25232"/>
                  </a:lnTo>
                  <a:lnTo>
                    <a:pt x="6846" y="26197"/>
                  </a:lnTo>
                  <a:lnTo>
                    <a:pt x="6846" y="26285"/>
                  </a:lnTo>
                  <a:lnTo>
                    <a:pt x="7022" y="27514"/>
                  </a:lnTo>
                  <a:lnTo>
                    <a:pt x="6320" y="33832"/>
                  </a:lnTo>
                  <a:lnTo>
                    <a:pt x="5837" y="37606"/>
                  </a:lnTo>
                  <a:lnTo>
                    <a:pt x="5398" y="40853"/>
                  </a:lnTo>
                  <a:lnTo>
                    <a:pt x="5047" y="42960"/>
                  </a:lnTo>
                  <a:lnTo>
                    <a:pt x="3950" y="47523"/>
                  </a:lnTo>
                  <a:lnTo>
                    <a:pt x="3424" y="49673"/>
                  </a:lnTo>
                  <a:lnTo>
                    <a:pt x="1712" y="52964"/>
                  </a:lnTo>
                  <a:lnTo>
                    <a:pt x="1712" y="53008"/>
                  </a:lnTo>
                  <a:lnTo>
                    <a:pt x="1230" y="56957"/>
                  </a:lnTo>
                  <a:lnTo>
                    <a:pt x="89" y="61302"/>
                  </a:lnTo>
                  <a:lnTo>
                    <a:pt x="89" y="61345"/>
                  </a:lnTo>
                  <a:lnTo>
                    <a:pt x="1" y="62355"/>
                  </a:lnTo>
                  <a:lnTo>
                    <a:pt x="45" y="62486"/>
                  </a:lnTo>
                  <a:lnTo>
                    <a:pt x="1844" y="64812"/>
                  </a:lnTo>
                  <a:lnTo>
                    <a:pt x="4740" y="68147"/>
                  </a:lnTo>
                  <a:lnTo>
                    <a:pt x="6144" y="69814"/>
                  </a:lnTo>
                  <a:lnTo>
                    <a:pt x="8250" y="72096"/>
                  </a:lnTo>
                  <a:lnTo>
                    <a:pt x="9830" y="73983"/>
                  </a:lnTo>
                  <a:lnTo>
                    <a:pt x="10927" y="75387"/>
                  </a:lnTo>
                  <a:lnTo>
                    <a:pt x="11015" y="75431"/>
                  </a:lnTo>
                  <a:lnTo>
                    <a:pt x="11147" y="75431"/>
                  </a:lnTo>
                  <a:lnTo>
                    <a:pt x="11366" y="75343"/>
                  </a:lnTo>
                  <a:lnTo>
                    <a:pt x="11454" y="75255"/>
                  </a:lnTo>
                  <a:lnTo>
                    <a:pt x="12463" y="73764"/>
                  </a:lnTo>
                  <a:lnTo>
                    <a:pt x="12507" y="73676"/>
                  </a:lnTo>
                  <a:lnTo>
                    <a:pt x="12507" y="73632"/>
                  </a:lnTo>
                  <a:lnTo>
                    <a:pt x="12463" y="73544"/>
                  </a:lnTo>
                  <a:lnTo>
                    <a:pt x="12419" y="73500"/>
                  </a:lnTo>
                  <a:lnTo>
                    <a:pt x="12244" y="73500"/>
                  </a:lnTo>
                  <a:lnTo>
                    <a:pt x="12200" y="73544"/>
                  </a:lnTo>
                  <a:lnTo>
                    <a:pt x="11190" y="75036"/>
                  </a:lnTo>
                  <a:lnTo>
                    <a:pt x="11147" y="75036"/>
                  </a:lnTo>
                  <a:lnTo>
                    <a:pt x="10093" y="73764"/>
                  </a:lnTo>
                  <a:lnTo>
                    <a:pt x="8514" y="71877"/>
                  </a:lnTo>
                  <a:lnTo>
                    <a:pt x="6407" y="69551"/>
                  </a:lnTo>
                  <a:lnTo>
                    <a:pt x="2151" y="64549"/>
                  </a:lnTo>
                  <a:lnTo>
                    <a:pt x="396" y="62311"/>
                  </a:lnTo>
                  <a:lnTo>
                    <a:pt x="440" y="61389"/>
                  </a:lnTo>
                  <a:lnTo>
                    <a:pt x="1581" y="57001"/>
                  </a:lnTo>
                  <a:lnTo>
                    <a:pt x="2063" y="53096"/>
                  </a:lnTo>
                  <a:lnTo>
                    <a:pt x="3775" y="49805"/>
                  </a:lnTo>
                  <a:lnTo>
                    <a:pt x="3775" y="49761"/>
                  </a:lnTo>
                  <a:lnTo>
                    <a:pt x="4301" y="47567"/>
                  </a:lnTo>
                  <a:lnTo>
                    <a:pt x="5398" y="43047"/>
                  </a:lnTo>
                  <a:lnTo>
                    <a:pt x="5749" y="40897"/>
                  </a:lnTo>
                  <a:lnTo>
                    <a:pt x="6188" y="37650"/>
                  </a:lnTo>
                  <a:lnTo>
                    <a:pt x="6671" y="33876"/>
                  </a:lnTo>
                  <a:lnTo>
                    <a:pt x="7373" y="27514"/>
                  </a:lnTo>
                  <a:lnTo>
                    <a:pt x="7373" y="27470"/>
                  </a:lnTo>
                  <a:lnTo>
                    <a:pt x="7197" y="26285"/>
                  </a:lnTo>
                  <a:lnTo>
                    <a:pt x="7461" y="25364"/>
                  </a:lnTo>
                  <a:lnTo>
                    <a:pt x="8250" y="24398"/>
                  </a:lnTo>
                  <a:lnTo>
                    <a:pt x="9040" y="23301"/>
                  </a:lnTo>
                  <a:lnTo>
                    <a:pt x="9786" y="22116"/>
                  </a:lnTo>
                  <a:lnTo>
                    <a:pt x="10576" y="20888"/>
                  </a:lnTo>
                  <a:lnTo>
                    <a:pt x="12156" y="18430"/>
                  </a:lnTo>
                  <a:lnTo>
                    <a:pt x="12989" y="17246"/>
                  </a:lnTo>
                  <a:lnTo>
                    <a:pt x="13823" y="16149"/>
                  </a:lnTo>
                  <a:lnTo>
                    <a:pt x="14701" y="15096"/>
                  </a:lnTo>
                  <a:lnTo>
                    <a:pt x="15184" y="14613"/>
                  </a:lnTo>
                  <a:lnTo>
                    <a:pt x="15622" y="14174"/>
                  </a:lnTo>
                  <a:lnTo>
                    <a:pt x="16105" y="13779"/>
                  </a:lnTo>
                  <a:lnTo>
                    <a:pt x="16632" y="13428"/>
                  </a:lnTo>
                  <a:lnTo>
                    <a:pt x="17114" y="13121"/>
                  </a:lnTo>
                  <a:lnTo>
                    <a:pt x="17641" y="12814"/>
                  </a:lnTo>
                  <a:lnTo>
                    <a:pt x="20010" y="11717"/>
                  </a:lnTo>
                  <a:lnTo>
                    <a:pt x="20054" y="11673"/>
                  </a:lnTo>
                  <a:lnTo>
                    <a:pt x="22775" y="9523"/>
                  </a:lnTo>
                  <a:lnTo>
                    <a:pt x="27865" y="5442"/>
                  </a:lnTo>
                  <a:lnTo>
                    <a:pt x="31507" y="2502"/>
                  </a:lnTo>
                  <a:lnTo>
                    <a:pt x="34403" y="308"/>
                  </a:lnTo>
                  <a:lnTo>
                    <a:pt x="34447" y="264"/>
                  </a:lnTo>
                  <a:lnTo>
                    <a:pt x="34491" y="176"/>
                  </a:lnTo>
                  <a:lnTo>
                    <a:pt x="34491" y="132"/>
                  </a:lnTo>
                  <a:lnTo>
                    <a:pt x="34447" y="45"/>
                  </a:lnTo>
                  <a:lnTo>
                    <a:pt x="344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3" name="Google Shape;1043;p47"/>
            <p:cNvSpPr/>
            <p:nvPr/>
          </p:nvSpPr>
          <p:spPr>
            <a:xfrm>
              <a:off x="2067925" y="3861800"/>
              <a:ext cx="110825" cy="71325"/>
            </a:xfrm>
            <a:custGeom>
              <a:avLst/>
              <a:gdLst/>
              <a:ahLst/>
              <a:cxnLst/>
              <a:rect l="l" t="t" r="r" b="b"/>
              <a:pathLst>
                <a:path w="4433" h="2853" extrusionOk="0">
                  <a:moveTo>
                    <a:pt x="3116" y="351"/>
                  </a:moveTo>
                  <a:lnTo>
                    <a:pt x="3555" y="615"/>
                  </a:lnTo>
                  <a:lnTo>
                    <a:pt x="4082" y="1405"/>
                  </a:lnTo>
                  <a:lnTo>
                    <a:pt x="4038" y="2151"/>
                  </a:lnTo>
                  <a:lnTo>
                    <a:pt x="3862" y="2326"/>
                  </a:lnTo>
                  <a:lnTo>
                    <a:pt x="3511" y="2502"/>
                  </a:lnTo>
                  <a:lnTo>
                    <a:pt x="2370" y="2414"/>
                  </a:lnTo>
                  <a:lnTo>
                    <a:pt x="747" y="1887"/>
                  </a:lnTo>
                  <a:lnTo>
                    <a:pt x="352" y="1492"/>
                  </a:lnTo>
                  <a:lnTo>
                    <a:pt x="352" y="1448"/>
                  </a:lnTo>
                  <a:lnTo>
                    <a:pt x="659" y="1229"/>
                  </a:lnTo>
                  <a:lnTo>
                    <a:pt x="2107" y="439"/>
                  </a:lnTo>
                  <a:lnTo>
                    <a:pt x="3116" y="351"/>
                  </a:lnTo>
                  <a:close/>
                  <a:moveTo>
                    <a:pt x="3160" y="0"/>
                  </a:moveTo>
                  <a:lnTo>
                    <a:pt x="2063" y="88"/>
                  </a:lnTo>
                  <a:lnTo>
                    <a:pt x="1975" y="88"/>
                  </a:lnTo>
                  <a:lnTo>
                    <a:pt x="483" y="922"/>
                  </a:lnTo>
                  <a:lnTo>
                    <a:pt x="440" y="966"/>
                  </a:lnTo>
                  <a:lnTo>
                    <a:pt x="88" y="1229"/>
                  </a:lnTo>
                  <a:lnTo>
                    <a:pt x="45" y="1317"/>
                  </a:lnTo>
                  <a:lnTo>
                    <a:pt x="1" y="1361"/>
                  </a:lnTo>
                  <a:lnTo>
                    <a:pt x="1" y="1580"/>
                  </a:lnTo>
                  <a:lnTo>
                    <a:pt x="88" y="1712"/>
                  </a:lnTo>
                  <a:lnTo>
                    <a:pt x="527" y="2151"/>
                  </a:lnTo>
                  <a:lnTo>
                    <a:pt x="615" y="2194"/>
                  </a:lnTo>
                  <a:lnTo>
                    <a:pt x="2283" y="2765"/>
                  </a:lnTo>
                  <a:lnTo>
                    <a:pt x="2326" y="2765"/>
                  </a:lnTo>
                  <a:lnTo>
                    <a:pt x="3555" y="2853"/>
                  </a:lnTo>
                  <a:lnTo>
                    <a:pt x="3599" y="2853"/>
                  </a:lnTo>
                  <a:lnTo>
                    <a:pt x="4038" y="2633"/>
                  </a:lnTo>
                  <a:lnTo>
                    <a:pt x="4082" y="2589"/>
                  </a:lnTo>
                  <a:lnTo>
                    <a:pt x="4345" y="2326"/>
                  </a:lnTo>
                  <a:lnTo>
                    <a:pt x="4389" y="2238"/>
                  </a:lnTo>
                  <a:lnTo>
                    <a:pt x="4433" y="1361"/>
                  </a:lnTo>
                  <a:lnTo>
                    <a:pt x="4389" y="1273"/>
                  </a:lnTo>
                  <a:lnTo>
                    <a:pt x="3818" y="351"/>
                  </a:lnTo>
                  <a:lnTo>
                    <a:pt x="3731" y="308"/>
                  </a:lnTo>
                  <a:lnTo>
                    <a:pt x="3248" y="44"/>
                  </a:lnTo>
                  <a:lnTo>
                    <a:pt x="316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4" name="Google Shape;1044;p47"/>
            <p:cNvSpPr/>
            <p:nvPr/>
          </p:nvSpPr>
          <p:spPr>
            <a:xfrm>
              <a:off x="2024050" y="3843150"/>
              <a:ext cx="172250" cy="154700"/>
            </a:xfrm>
            <a:custGeom>
              <a:avLst/>
              <a:gdLst/>
              <a:ahLst/>
              <a:cxnLst/>
              <a:rect l="l" t="t" r="r" b="b"/>
              <a:pathLst>
                <a:path w="6890" h="6188" extrusionOk="0">
                  <a:moveTo>
                    <a:pt x="4915" y="395"/>
                  </a:moveTo>
                  <a:lnTo>
                    <a:pt x="5705" y="703"/>
                  </a:lnTo>
                  <a:lnTo>
                    <a:pt x="5924" y="966"/>
                  </a:lnTo>
                  <a:lnTo>
                    <a:pt x="6495" y="2589"/>
                  </a:lnTo>
                  <a:lnTo>
                    <a:pt x="6539" y="5793"/>
                  </a:lnTo>
                  <a:lnTo>
                    <a:pt x="6495" y="5837"/>
                  </a:lnTo>
                  <a:lnTo>
                    <a:pt x="6144" y="5837"/>
                  </a:lnTo>
                  <a:lnTo>
                    <a:pt x="4652" y="5486"/>
                  </a:lnTo>
                  <a:lnTo>
                    <a:pt x="2589" y="4783"/>
                  </a:lnTo>
                  <a:lnTo>
                    <a:pt x="878" y="3950"/>
                  </a:lnTo>
                  <a:lnTo>
                    <a:pt x="571" y="3599"/>
                  </a:lnTo>
                  <a:lnTo>
                    <a:pt x="352" y="2853"/>
                  </a:lnTo>
                  <a:lnTo>
                    <a:pt x="571" y="2414"/>
                  </a:lnTo>
                  <a:lnTo>
                    <a:pt x="966" y="1975"/>
                  </a:lnTo>
                  <a:lnTo>
                    <a:pt x="2677" y="1054"/>
                  </a:lnTo>
                  <a:lnTo>
                    <a:pt x="4125" y="395"/>
                  </a:lnTo>
                  <a:close/>
                  <a:moveTo>
                    <a:pt x="4915" y="0"/>
                  </a:moveTo>
                  <a:lnTo>
                    <a:pt x="4081" y="44"/>
                  </a:lnTo>
                  <a:lnTo>
                    <a:pt x="3994" y="44"/>
                  </a:lnTo>
                  <a:lnTo>
                    <a:pt x="2502" y="746"/>
                  </a:lnTo>
                  <a:lnTo>
                    <a:pt x="746" y="1712"/>
                  </a:lnTo>
                  <a:lnTo>
                    <a:pt x="703" y="1712"/>
                  </a:lnTo>
                  <a:lnTo>
                    <a:pt x="264" y="2194"/>
                  </a:lnTo>
                  <a:lnTo>
                    <a:pt x="264" y="2238"/>
                  </a:lnTo>
                  <a:lnTo>
                    <a:pt x="1" y="2765"/>
                  </a:lnTo>
                  <a:lnTo>
                    <a:pt x="1" y="2897"/>
                  </a:lnTo>
                  <a:lnTo>
                    <a:pt x="220" y="3730"/>
                  </a:lnTo>
                  <a:lnTo>
                    <a:pt x="264" y="3818"/>
                  </a:lnTo>
                  <a:lnTo>
                    <a:pt x="659" y="4213"/>
                  </a:lnTo>
                  <a:lnTo>
                    <a:pt x="703" y="4257"/>
                  </a:lnTo>
                  <a:lnTo>
                    <a:pt x="2458" y="5091"/>
                  </a:lnTo>
                  <a:lnTo>
                    <a:pt x="4564" y="5837"/>
                  </a:lnTo>
                  <a:lnTo>
                    <a:pt x="6100" y="6188"/>
                  </a:lnTo>
                  <a:lnTo>
                    <a:pt x="6626" y="6188"/>
                  </a:lnTo>
                  <a:lnTo>
                    <a:pt x="6802" y="6056"/>
                  </a:lnTo>
                  <a:lnTo>
                    <a:pt x="6890" y="6012"/>
                  </a:lnTo>
                  <a:lnTo>
                    <a:pt x="6890" y="5924"/>
                  </a:lnTo>
                  <a:lnTo>
                    <a:pt x="6846" y="2546"/>
                  </a:lnTo>
                  <a:lnTo>
                    <a:pt x="6802" y="2502"/>
                  </a:lnTo>
                  <a:lnTo>
                    <a:pt x="6232" y="834"/>
                  </a:lnTo>
                  <a:lnTo>
                    <a:pt x="6232" y="746"/>
                  </a:lnTo>
                  <a:lnTo>
                    <a:pt x="5968" y="483"/>
                  </a:lnTo>
                  <a:lnTo>
                    <a:pt x="5880" y="395"/>
                  </a:lnTo>
                  <a:lnTo>
                    <a:pt x="5003" y="44"/>
                  </a:lnTo>
                  <a:lnTo>
                    <a:pt x="49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5" name="Google Shape;1045;p47"/>
            <p:cNvSpPr/>
            <p:nvPr/>
          </p:nvSpPr>
          <p:spPr>
            <a:xfrm>
              <a:off x="1979075" y="3826700"/>
              <a:ext cx="240275" cy="215025"/>
            </a:xfrm>
            <a:custGeom>
              <a:avLst/>
              <a:gdLst/>
              <a:ahLst/>
              <a:cxnLst/>
              <a:rect l="l" t="t" r="r" b="b"/>
              <a:pathLst>
                <a:path w="9611" h="8601" extrusionOk="0">
                  <a:moveTo>
                    <a:pt x="6714" y="351"/>
                  </a:moveTo>
                  <a:lnTo>
                    <a:pt x="7855" y="702"/>
                  </a:lnTo>
                  <a:lnTo>
                    <a:pt x="8206" y="966"/>
                  </a:lnTo>
                  <a:lnTo>
                    <a:pt x="8864" y="3028"/>
                  </a:lnTo>
                  <a:lnTo>
                    <a:pt x="9259" y="6495"/>
                  </a:lnTo>
                  <a:lnTo>
                    <a:pt x="8952" y="7592"/>
                  </a:lnTo>
                  <a:lnTo>
                    <a:pt x="8645" y="8250"/>
                  </a:lnTo>
                  <a:lnTo>
                    <a:pt x="7987" y="8162"/>
                  </a:lnTo>
                  <a:lnTo>
                    <a:pt x="1054" y="6451"/>
                  </a:lnTo>
                  <a:lnTo>
                    <a:pt x="483" y="6144"/>
                  </a:lnTo>
                  <a:lnTo>
                    <a:pt x="395" y="5924"/>
                  </a:lnTo>
                  <a:lnTo>
                    <a:pt x="1931" y="2633"/>
                  </a:lnTo>
                  <a:lnTo>
                    <a:pt x="2545" y="2019"/>
                  </a:lnTo>
                  <a:lnTo>
                    <a:pt x="4432" y="1010"/>
                  </a:lnTo>
                  <a:lnTo>
                    <a:pt x="5837" y="395"/>
                  </a:lnTo>
                  <a:lnTo>
                    <a:pt x="6714" y="351"/>
                  </a:lnTo>
                  <a:close/>
                  <a:moveTo>
                    <a:pt x="6714" y="0"/>
                  </a:moveTo>
                  <a:lnTo>
                    <a:pt x="5793" y="44"/>
                  </a:lnTo>
                  <a:lnTo>
                    <a:pt x="5749" y="44"/>
                  </a:lnTo>
                  <a:lnTo>
                    <a:pt x="4301" y="658"/>
                  </a:lnTo>
                  <a:lnTo>
                    <a:pt x="2370" y="1712"/>
                  </a:lnTo>
                  <a:lnTo>
                    <a:pt x="2326" y="1755"/>
                  </a:lnTo>
                  <a:lnTo>
                    <a:pt x="1668" y="2414"/>
                  </a:lnTo>
                  <a:lnTo>
                    <a:pt x="1624" y="2458"/>
                  </a:lnTo>
                  <a:lnTo>
                    <a:pt x="44" y="5880"/>
                  </a:lnTo>
                  <a:lnTo>
                    <a:pt x="0" y="5924"/>
                  </a:lnTo>
                  <a:lnTo>
                    <a:pt x="44" y="6012"/>
                  </a:lnTo>
                  <a:lnTo>
                    <a:pt x="176" y="6319"/>
                  </a:lnTo>
                  <a:lnTo>
                    <a:pt x="264" y="6407"/>
                  </a:lnTo>
                  <a:lnTo>
                    <a:pt x="922" y="6758"/>
                  </a:lnTo>
                  <a:lnTo>
                    <a:pt x="966" y="6802"/>
                  </a:lnTo>
                  <a:lnTo>
                    <a:pt x="5793" y="7986"/>
                  </a:lnTo>
                  <a:lnTo>
                    <a:pt x="7899" y="8513"/>
                  </a:lnTo>
                  <a:lnTo>
                    <a:pt x="7943" y="8513"/>
                  </a:lnTo>
                  <a:lnTo>
                    <a:pt x="8733" y="8601"/>
                  </a:lnTo>
                  <a:lnTo>
                    <a:pt x="8864" y="8601"/>
                  </a:lnTo>
                  <a:lnTo>
                    <a:pt x="8908" y="8513"/>
                  </a:lnTo>
                  <a:lnTo>
                    <a:pt x="9303" y="7723"/>
                  </a:lnTo>
                  <a:lnTo>
                    <a:pt x="9610" y="6538"/>
                  </a:lnTo>
                  <a:lnTo>
                    <a:pt x="9610" y="6495"/>
                  </a:lnTo>
                  <a:lnTo>
                    <a:pt x="9215" y="2984"/>
                  </a:lnTo>
                  <a:lnTo>
                    <a:pt x="9215" y="2940"/>
                  </a:lnTo>
                  <a:lnTo>
                    <a:pt x="8513" y="834"/>
                  </a:lnTo>
                  <a:lnTo>
                    <a:pt x="8469" y="746"/>
                  </a:lnTo>
                  <a:lnTo>
                    <a:pt x="8031" y="395"/>
                  </a:lnTo>
                  <a:lnTo>
                    <a:pt x="7987" y="395"/>
                  </a:lnTo>
                  <a:lnTo>
                    <a:pt x="680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6" name="Google Shape;1046;p47"/>
            <p:cNvSpPr/>
            <p:nvPr/>
          </p:nvSpPr>
          <p:spPr>
            <a:xfrm>
              <a:off x="1923125" y="3808050"/>
              <a:ext cx="342300" cy="295125"/>
            </a:xfrm>
            <a:custGeom>
              <a:avLst/>
              <a:gdLst/>
              <a:ahLst/>
              <a:cxnLst/>
              <a:rect l="l" t="t" r="r" b="b"/>
              <a:pathLst>
                <a:path w="13692" h="11805" extrusionOk="0">
                  <a:moveTo>
                    <a:pt x="8952" y="351"/>
                  </a:moveTo>
                  <a:lnTo>
                    <a:pt x="10883" y="1097"/>
                  </a:lnTo>
                  <a:lnTo>
                    <a:pt x="11848" y="4213"/>
                  </a:lnTo>
                  <a:lnTo>
                    <a:pt x="12463" y="8162"/>
                  </a:lnTo>
                  <a:lnTo>
                    <a:pt x="12463" y="8206"/>
                  </a:lnTo>
                  <a:lnTo>
                    <a:pt x="13340" y="9478"/>
                  </a:lnTo>
                  <a:lnTo>
                    <a:pt x="13340" y="9917"/>
                  </a:lnTo>
                  <a:lnTo>
                    <a:pt x="12901" y="10400"/>
                  </a:lnTo>
                  <a:lnTo>
                    <a:pt x="11497" y="11146"/>
                  </a:lnTo>
                  <a:lnTo>
                    <a:pt x="10444" y="11453"/>
                  </a:lnTo>
                  <a:lnTo>
                    <a:pt x="8382" y="10663"/>
                  </a:lnTo>
                  <a:lnTo>
                    <a:pt x="8382" y="10619"/>
                  </a:lnTo>
                  <a:lnTo>
                    <a:pt x="5003" y="9829"/>
                  </a:lnTo>
                  <a:lnTo>
                    <a:pt x="1536" y="9303"/>
                  </a:lnTo>
                  <a:lnTo>
                    <a:pt x="352" y="8952"/>
                  </a:lnTo>
                  <a:lnTo>
                    <a:pt x="352" y="8689"/>
                  </a:lnTo>
                  <a:lnTo>
                    <a:pt x="571" y="8118"/>
                  </a:lnTo>
                  <a:lnTo>
                    <a:pt x="1668" y="6582"/>
                  </a:lnTo>
                  <a:lnTo>
                    <a:pt x="3028" y="4388"/>
                  </a:lnTo>
                  <a:lnTo>
                    <a:pt x="3994" y="2589"/>
                  </a:lnTo>
                  <a:lnTo>
                    <a:pt x="5310" y="1712"/>
                  </a:lnTo>
                  <a:lnTo>
                    <a:pt x="8162" y="351"/>
                  </a:lnTo>
                  <a:close/>
                  <a:moveTo>
                    <a:pt x="8075" y="0"/>
                  </a:moveTo>
                  <a:lnTo>
                    <a:pt x="5178" y="1404"/>
                  </a:lnTo>
                  <a:lnTo>
                    <a:pt x="5135" y="1404"/>
                  </a:lnTo>
                  <a:lnTo>
                    <a:pt x="3774" y="2326"/>
                  </a:lnTo>
                  <a:lnTo>
                    <a:pt x="3686" y="2370"/>
                  </a:lnTo>
                  <a:lnTo>
                    <a:pt x="2721" y="4213"/>
                  </a:lnTo>
                  <a:lnTo>
                    <a:pt x="1361" y="6407"/>
                  </a:lnTo>
                  <a:lnTo>
                    <a:pt x="264" y="7943"/>
                  </a:lnTo>
                  <a:lnTo>
                    <a:pt x="264" y="7987"/>
                  </a:lnTo>
                  <a:lnTo>
                    <a:pt x="44" y="8557"/>
                  </a:lnTo>
                  <a:lnTo>
                    <a:pt x="0" y="8601"/>
                  </a:lnTo>
                  <a:lnTo>
                    <a:pt x="0" y="9084"/>
                  </a:lnTo>
                  <a:lnTo>
                    <a:pt x="0" y="9171"/>
                  </a:lnTo>
                  <a:lnTo>
                    <a:pt x="88" y="9259"/>
                  </a:lnTo>
                  <a:lnTo>
                    <a:pt x="1449" y="9610"/>
                  </a:lnTo>
                  <a:lnTo>
                    <a:pt x="1492" y="9610"/>
                  </a:lnTo>
                  <a:lnTo>
                    <a:pt x="4959" y="10181"/>
                  </a:lnTo>
                  <a:lnTo>
                    <a:pt x="8294" y="10970"/>
                  </a:lnTo>
                  <a:lnTo>
                    <a:pt x="10400" y="11804"/>
                  </a:lnTo>
                  <a:lnTo>
                    <a:pt x="10488" y="11804"/>
                  </a:lnTo>
                  <a:lnTo>
                    <a:pt x="11585" y="11453"/>
                  </a:lnTo>
                  <a:lnTo>
                    <a:pt x="11629" y="11453"/>
                  </a:lnTo>
                  <a:lnTo>
                    <a:pt x="13121" y="10707"/>
                  </a:lnTo>
                  <a:lnTo>
                    <a:pt x="13165" y="10663"/>
                  </a:lnTo>
                  <a:lnTo>
                    <a:pt x="13647" y="10093"/>
                  </a:lnTo>
                  <a:lnTo>
                    <a:pt x="13691" y="10005"/>
                  </a:lnTo>
                  <a:lnTo>
                    <a:pt x="13691" y="9391"/>
                  </a:lnTo>
                  <a:lnTo>
                    <a:pt x="13647" y="9303"/>
                  </a:lnTo>
                  <a:lnTo>
                    <a:pt x="12770" y="8030"/>
                  </a:lnTo>
                  <a:lnTo>
                    <a:pt x="12155" y="4125"/>
                  </a:lnTo>
                  <a:lnTo>
                    <a:pt x="11190" y="922"/>
                  </a:lnTo>
                  <a:lnTo>
                    <a:pt x="11190" y="878"/>
                  </a:lnTo>
                  <a:lnTo>
                    <a:pt x="11102" y="834"/>
                  </a:lnTo>
                  <a:lnTo>
                    <a:pt x="904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7" name="Google Shape;1047;p47"/>
            <p:cNvSpPr/>
            <p:nvPr/>
          </p:nvSpPr>
          <p:spPr>
            <a:xfrm>
              <a:off x="1712500" y="4127275"/>
              <a:ext cx="79000" cy="51575"/>
            </a:xfrm>
            <a:custGeom>
              <a:avLst/>
              <a:gdLst/>
              <a:ahLst/>
              <a:cxnLst/>
              <a:rect l="l" t="t" r="r" b="b"/>
              <a:pathLst>
                <a:path w="3160" h="2063" extrusionOk="0">
                  <a:moveTo>
                    <a:pt x="1931" y="352"/>
                  </a:moveTo>
                  <a:lnTo>
                    <a:pt x="2502" y="527"/>
                  </a:lnTo>
                  <a:lnTo>
                    <a:pt x="2677" y="703"/>
                  </a:lnTo>
                  <a:lnTo>
                    <a:pt x="2546" y="790"/>
                  </a:lnTo>
                  <a:lnTo>
                    <a:pt x="1492" y="1317"/>
                  </a:lnTo>
                  <a:lnTo>
                    <a:pt x="351" y="1624"/>
                  </a:lnTo>
                  <a:lnTo>
                    <a:pt x="746" y="1010"/>
                  </a:lnTo>
                  <a:lnTo>
                    <a:pt x="1317" y="439"/>
                  </a:lnTo>
                  <a:lnTo>
                    <a:pt x="1931" y="352"/>
                  </a:lnTo>
                  <a:close/>
                  <a:moveTo>
                    <a:pt x="1931" y="0"/>
                  </a:moveTo>
                  <a:lnTo>
                    <a:pt x="1185" y="132"/>
                  </a:lnTo>
                  <a:lnTo>
                    <a:pt x="1097" y="176"/>
                  </a:lnTo>
                  <a:lnTo>
                    <a:pt x="483" y="790"/>
                  </a:lnTo>
                  <a:lnTo>
                    <a:pt x="44" y="1449"/>
                  </a:lnTo>
                  <a:lnTo>
                    <a:pt x="44" y="1536"/>
                  </a:lnTo>
                  <a:lnTo>
                    <a:pt x="0" y="1843"/>
                  </a:lnTo>
                  <a:lnTo>
                    <a:pt x="0" y="1931"/>
                  </a:lnTo>
                  <a:lnTo>
                    <a:pt x="44" y="2019"/>
                  </a:lnTo>
                  <a:lnTo>
                    <a:pt x="176" y="2063"/>
                  </a:lnTo>
                  <a:lnTo>
                    <a:pt x="220" y="2019"/>
                  </a:lnTo>
                  <a:lnTo>
                    <a:pt x="1580" y="1668"/>
                  </a:lnTo>
                  <a:lnTo>
                    <a:pt x="1624" y="1668"/>
                  </a:lnTo>
                  <a:lnTo>
                    <a:pt x="2677" y="1097"/>
                  </a:lnTo>
                  <a:lnTo>
                    <a:pt x="3072" y="878"/>
                  </a:lnTo>
                  <a:lnTo>
                    <a:pt x="3116" y="834"/>
                  </a:lnTo>
                  <a:lnTo>
                    <a:pt x="3160" y="746"/>
                  </a:lnTo>
                  <a:lnTo>
                    <a:pt x="3160" y="659"/>
                  </a:lnTo>
                  <a:lnTo>
                    <a:pt x="3116" y="615"/>
                  </a:lnTo>
                  <a:lnTo>
                    <a:pt x="2721" y="264"/>
                  </a:lnTo>
                  <a:lnTo>
                    <a:pt x="2633" y="220"/>
                  </a:lnTo>
                  <a:lnTo>
                    <a:pt x="201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8" name="Google Shape;1048;p47"/>
            <p:cNvSpPr/>
            <p:nvPr/>
          </p:nvSpPr>
          <p:spPr>
            <a:xfrm>
              <a:off x="2405800" y="1437400"/>
              <a:ext cx="928100" cy="1383375"/>
            </a:xfrm>
            <a:custGeom>
              <a:avLst/>
              <a:gdLst/>
              <a:ahLst/>
              <a:cxnLst/>
              <a:rect l="l" t="t" r="r" b="b"/>
              <a:pathLst>
                <a:path w="37124" h="55335" extrusionOk="0">
                  <a:moveTo>
                    <a:pt x="36773" y="1"/>
                  </a:moveTo>
                  <a:lnTo>
                    <a:pt x="36685" y="45"/>
                  </a:lnTo>
                  <a:lnTo>
                    <a:pt x="36641" y="89"/>
                  </a:lnTo>
                  <a:lnTo>
                    <a:pt x="36597" y="133"/>
                  </a:lnTo>
                  <a:lnTo>
                    <a:pt x="36597" y="220"/>
                  </a:lnTo>
                  <a:lnTo>
                    <a:pt x="36641" y="264"/>
                  </a:lnTo>
                  <a:lnTo>
                    <a:pt x="36685" y="396"/>
                  </a:lnTo>
                  <a:lnTo>
                    <a:pt x="36773" y="1361"/>
                  </a:lnTo>
                  <a:lnTo>
                    <a:pt x="36773" y="3204"/>
                  </a:lnTo>
                  <a:lnTo>
                    <a:pt x="36071" y="4916"/>
                  </a:lnTo>
                  <a:lnTo>
                    <a:pt x="36071" y="4959"/>
                  </a:lnTo>
                  <a:lnTo>
                    <a:pt x="35281" y="7856"/>
                  </a:lnTo>
                  <a:lnTo>
                    <a:pt x="34667" y="9962"/>
                  </a:lnTo>
                  <a:lnTo>
                    <a:pt x="34008" y="11980"/>
                  </a:lnTo>
                  <a:lnTo>
                    <a:pt x="32648" y="14745"/>
                  </a:lnTo>
                  <a:lnTo>
                    <a:pt x="31551" y="16851"/>
                  </a:lnTo>
                  <a:lnTo>
                    <a:pt x="30630" y="18957"/>
                  </a:lnTo>
                  <a:lnTo>
                    <a:pt x="29138" y="21634"/>
                  </a:lnTo>
                  <a:lnTo>
                    <a:pt x="27733" y="23872"/>
                  </a:lnTo>
                  <a:lnTo>
                    <a:pt x="26505" y="25803"/>
                  </a:lnTo>
                  <a:lnTo>
                    <a:pt x="25144" y="28216"/>
                  </a:lnTo>
                  <a:lnTo>
                    <a:pt x="25144" y="28260"/>
                  </a:lnTo>
                  <a:lnTo>
                    <a:pt x="24881" y="29094"/>
                  </a:lnTo>
                  <a:lnTo>
                    <a:pt x="24881" y="29137"/>
                  </a:lnTo>
                  <a:lnTo>
                    <a:pt x="24881" y="30059"/>
                  </a:lnTo>
                  <a:lnTo>
                    <a:pt x="25232" y="32736"/>
                  </a:lnTo>
                  <a:lnTo>
                    <a:pt x="25583" y="36290"/>
                  </a:lnTo>
                  <a:lnTo>
                    <a:pt x="25496" y="36422"/>
                  </a:lnTo>
                  <a:lnTo>
                    <a:pt x="23345" y="37694"/>
                  </a:lnTo>
                  <a:lnTo>
                    <a:pt x="21371" y="39098"/>
                  </a:lnTo>
                  <a:lnTo>
                    <a:pt x="21327" y="39098"/>
                  </a:lnTo>
                  <a:lnTo>
                    <a:pt x="19659" y="40590"/>
                  </a:lnTo>
                  <a:lnTo>
                    <a:pt x="16500" y="43048"/>
                  </a:lnTo>
                  <a:lnTo>
                    <a:pt x="16456" y="43091"/>
                  </a:lnTo>
                  <a:lnTo>
                    <a:pt x="14964" y="44583"/>
                  </a:lnTo>
                  <a:lnTo>
                    <a:pt x="12595" y="47085"/>
                  </a:lnTo>
                  <a:lnTo>
                    <a:pt x="10401" y="48313"/>
                  </a:lnTo>
                  <a:lnTo>
                    <a:pt x="8250" y="49147"/>
                  </a:lnTo>
                  <a:lnTo>
                    <a:pt x="8207" y="49147"/>
                  </a:lnTo>
                  <a:lnTo>
                    <a:pt x="6627" y="50156"/>
                  </a:lnTo>
                  <a:lnTo>
                    <a:pt x="89" y="55027"/>
                  </a:lnTo>
                  <a:lnTo>
                    <a:pt x="45" y="55071"/>
                  </a:lnTo>
                  <a:lnTo>
                    <a:pt x="1" y="55115"/>
                  </a:lnTo>
                  <a:lnTo>
                    <a:pt x="45" y="55202"/>
                  </a:lnTo>
                  <a:lnTo>
                    <a:pt x="45" y="55246"/>
                  </a:lnTo>
                  <a:lnTo>
                    <a:pt x="133" y="55334"/>
                  </a:lnTo>
                  <a:lnTo>
                    <a:pt x="176" y="55334"/>
                  </a:lnTo>
                  <a:lnTo>
                    <a:pt x="308" y="55290"/>
                  </a:lnTo>
                  <a:lnTo>
                    <a:pt x="6846" y="50463"/>
                  </a:lnTo>
                  <a:lnTo>
                    <a:pt x="8382" y="49454"/>
                  </a:lnTo>
                  <a:lnTo>
                    <a:pt x="10532" y="48620"/>
                  </a:lnTo>
                  <a:lnTo>
                    <a:pt x="10576" y="48620"/>
                  </a:lnTo>
                  <a:lnTo>
                    <a:pt x="12814" y="47348"/>
                  </a:lnTo>
                  <a:lnTo>
                    <a:pt x="12858" y="47348"/>
                  </a:lnTo>
                  <a:lnTo>
                    <a:pt x="15227" y="44803"/>
                  </a:lnTo>
                  <a:lnTo>
                    <a:pt x="16719" y="43355"/>
                  </a:lnTo>
                  <a:lnTo>
                    <a:pt x="19879" y="40854"/>
                  </a:lnTo>
                  <a:lnTo>
                    <a:pt x="21546" y="39362"/>
                  </a:lnTo>
                  <a:lnTo>
                    <a:pt x="23521" y="37957"/>
                  </a:lnTo>
                  <a:lnTo>
                    <a:pt x="25715" y="36729"/>
                  </a:lnTo>
                  <a:lnTo>
                    <a:pt x="25759" y="36641"/>
                  </a:lnTo>
                  <a:lnTo>
                    <a:pt x="25890" y="36422"/>
                  </a:lnTo>
                  <a:lnTo>
                    <a:pt x="25934" y="36334"/>
                  </a:lnTo>
                  <a:lnTo>
                    <a:pt x="25583" y="32692"/>
                  </a:lnTo>
                  <a:lnTo>
                    <a:pt x="25232" y="30015"/>
                  </a:lnTo>
                  <a:lnTo>
                    <a:pt x="25232" y="29181"/>
                  </a:lnTo>
                  <a:lnTo>
                    <a:pt x="25452" y="28391"/>
                  </a:lnTo>
                  <a:lnTo>
                    <a:pt x="26812" y="25978"/>
                  </a:lnTo>
                  <a:lnTo>
                    <a:pt x="29445" y="21809"/>
                  </a:lnTo>
                  <a:lnTo>
                    <a:pt x="30937" y="19133"/>
                  </a:lnTo>
                  <a:lnTo>
                    <a:pt x="30981" y="19133"/>
                  </a:lnTo>
                  <a:lnTo>
                    <a:pt x="31858" y="17026"/>
                  </a:lnTo>
                  <a:lnTo>
                    <a:pt x="32955" y="14920"/>
                  </a:lnTo>
                  <a:lnTo>
                    <a:pt x="34359" y="12112"/>
                  </a:lnTo>
                  <a:lnTo>
                    <a:pt x="35018" y="10050"/>
                  </a:lnTo>
                  <a:lnTo>
                    <a:pt x="35632" y="7943"/>
                  </a:lnTo>
                  <a:lnTo>
                    <a:pt x="36422" y="5047"/>
                  </a:lnTo>
                  <a:lnTo>
                    <a:pt x="37080" y="3292"/>
                  </a:lnTo>
                  <a:lnTo>
                    <a:pt x="37124" y="3248"/>
                  </a:lnTo>
                  <a:lnTo>
                    <a:pt x="37124" y="1361"/>
                  </a:lnTo>
                  <a:lnTo>
                    <a:pt x="37036" y="352"/>
                  </a:lnTo>
                  <a:lnTo>
                    <a:pt x="37036" y="264"/>
                  </a:lnTo>
                  <a:lnTo>
                    <a:pt x="36948" y="89"/>
                  </a:lnTo>
                  <a:lnTo>
                    <a:pt x="36904" y="45"/>
                  </a:lnTo>
                  <a:lnTo>
                    <a:pt x="3681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9" name="Google Shape;1049;p47"/>
            <p:cNvSpPr/>
            <p:nvPr/>
          </p:nvSpPr>
          <p:spPr>
            <a:xfrm>
              <a:off x="2378375" y="1436325"/>
              <a:ext cx="928100" cy="1359200"/>
            </a:xfrm>
            <a:custGeom>
              <a:avLst/>
              <a:gdLst/>
              <a:ahLst/>
              <a:cxnLst/>
              <a:rect l="l" t="t" r="r" b="b"/>
              <a:pathLst>
                <a:path w="37124" h="54368" extrusionOk="0">
                  <a:moveTo>
                    <a:pt x="36641" y="0"/>
                  </a:moveTo>
                  <a:lnTo>
                    <a:pt x="36553" y="44"/>
                  </a:lnTo>
                  <a:lnTo>
                    <a:pt x="36510" y="88"/>
                  </a:lnTo>
                  <a:lnTo>
                    <a:pt x="36510" y="132"/>
                  </a:lnTo>
                  <a:lnTo>
                    <a:pt x="36510" y="219"/>
                  </a:lnTo>
                  <a:lnTo>
                    <a:pt x="36685" y="878"/>
                  </a:lnTo>
                  <a:lnTo>
                    <a:pt x="36773" y="1316"/>
                  </a:lnTo>
                  <a:lnTo>
                    <a:pt x="36685" y="2194"/>
                  </a:lnTo>
                  <a:lnTo>
                    <a:pt x="36115" y="4169"/>
                  </a:lnTo>
                  <a:lnTo>
                    <a:pt x="35588" y="6275"/>
                  </a:lnTo>
                  <a:lnTo>
                    <a:pt x="34886" y="8776"/>
                  </a:lnTo>
                  <a:lnTo>
                    <a:pt x="34140" y="11102"/>
                  </a:lnTo>
                  <a:lnTo>
                    <a:pt x="32824" y="14042"/>
                  </a:lnTo>
                  <a:lnTo>
                    <a:pt x="31814" y="15929"/>
                  </a:lnTo>
                  <a:lnTo>
                    <a:pt x="30542" y="18693"/>
                  </a:lnTo>
                  <a:lnTo>
                    <a:pt x="29094" y="21194"/>
                  </a:lnTo>
                  <a:lnTo>
                    <a:pt x="27558" y="23652"/>
                  </a:lnTo>
                  <a:lnTo>
                    <a:pt x="26285" y="25758"/>
                  </a:lnTo>
                  <a:lnTo>
                    <a:pt x="24881" y="28171"/>
                  </a:lnTo>
                  <a:lnTo>
                    <a:pt x="22599" y="31682"/>
                  </a:lnTo>
                  <a:lnTo>
                    <a:pt x="22599" y="31769"/>
                  </a:lnTo>
                  <a:lnTo>
                    <a:pt x="22468" y="32866"/>
                  </a:lnTo>
                  <a:lnTo>
                    <a:pt x="22380" y="35631"/>
                  </a:lnTo>
                  <a:lnTo>
                    <a:pt x="22161" y="36508"/>
                  </a:lnTo>
                  <a:lnTo>
                    <a:pt x="21722" y="37254"/>
                  </a:lnTo>
                  <a:lnTo>
                    <a:pt x="20142" y="38790"/>
                  </a:lnTo>
                  <a:lnTo>
                    <a:pt x="17070" y="41335"/>
                  </a:lnTo>
                  <a:lnTo>
                    <a:pt x="17070" y="41379"/>
                  </a:lnTo>
                  <a:lnTo>
                    <a:pt x="15491" y="43047"/>
                  </a:lnTo>
                  <a:lnTo>
                    <a:pt x="13516" y="45285"/>
                  </a:lnTo>
                  <a:lnTo>
                    <a:pt x="12331" y="46294"/>
                  </a:lnTo>
                  <a:lnTo>
                    <a:pt x="11234" y="46820"/>
                  </a:lnTo>
                  <a:lnTo>
                    <a:pt x="8777" y="47742"/>
                  </a:lnTo>
                  <a:lnTo>
                    <a:pt x="8733" y="47786"/>
                  </a:lnTo>
                  <a:lnTo>
                    <a:pt x="6934" y="48927"/>
                  </a:lnTo>
                  <a:lnTo>
                    <a:pt x="2195" y="52481"/>
                  </a:lnTo>
                  <a:lnTo>
                    <a:pt x="45" y="54061"/>
                  </a:lnTo>
                  <a:lnTo>
                    <a:pt x="1" y="54104"/>
                  </a:lnTo>
                  <a:lnTo>
                    <a:pt x="1" y="54148"/>
                  </a:lnTo>
                  <a:lnTo>
                    <a:pt x="1" y="54236"/>
                  </a:lnTo>
                  <a:lnTo>
                    <a:pt x="1" y="54280"/>
                  </a:lnTo>
                  <a:lnTo>
                    <a:pt x="89" y="54324"/>
                  </a:lnTo>
                  <a:lnTo>
                    <a:pt x="176" y="54368"/>
                  </a:lnTo>
                  <a:lnTo>
                    <a:pt x="264" y="54324"/>
                  </a:lnTo>
                  <a:lnTo>
                    <a:pt x="2370" y="52788"/>
                  </a:lnTo>
                  <a:lnTo>
                    <a:pt x="5486" y="50462"/>
                  </a:lnTo>
                  <a:lnTo>
                    <a:pt x="7153" y="49190"/>
                  </a:lnTo>
                  <a:lnTo>
                    <a:pt x="8909" y="48093"/>
                  </a:lnTo>
                  <a:lnTo>
                    <a:pt x="11366" y="47128"/>
                  </a:lnTo>
                  <a:lnTo>
                    <a:pt x="12507" y="46601"/>
                  </a:lnTo>
                  <a:lnTo>
                    <a:pt x="12551" y="46601"/>
                  </a:lnTo>
                  <a:lnTo>
                    <a:pt x="13736" y="45548"/>
                  </a:lnTo>
                  <a:lnTo>
                    <a:pt x="13779" y="45548"/>
                  </a:lnTo>
                  <a:lnTo>
                    <a:pt x="15754" y="43310"/>
                  </a:lnTo>
                  <a:lnTo>
                    <a:pt x="17334" y="41599"/>
                  </a:lnTo>
                  <a:lnTo>
                    <a:pt x="20361" y="39054"/>
                  </a:lnTo>
                  <a:lnTo>
                    <a:pt x="21985" y="37474"/>
                  </a:lnTo>
                  <a:lnTo>
                    <a:pt x="22029" y="37474"/>
                  </a:lnTo>
                  <a:lnTo>
                    <a:pt x="22512" y="36640"/>
                  </a:lnTo>
                  <a:lnTo>
                    <a:pt x="22512" y="36596"/>
                  </a:lnTo>
                  <a:lnTo>
                    <a:pt x="22731" y="35675"/>
                  </a:lnTo>
                  <a:lnTo>
                    <a:pt x="22819" y="32910"/>
                  </a:lnTo>
                  <a:lnTo>
                    <a:pt x="22950" y="31813"/>
                  </a:lnTo>
                  <a:lnTo>
                    <a:pt x="25188" y="28347"/>
                  </a:lnTo>
                  <a:lnTo>
                    <a:pt x="26593" y="25933"/>
                  </a:lnTo>
                  <a:lnTo>
                    <a:pt x="27821" y="23827"/>
                  </a:lnTo>
                  <a:lnTo>
                    <a:pt x="29401" y="21370"/>
                  </a:lnTo>
                  <a:lnTo>
                    <a:pt x="30849" y="18869"/>
                  </a:lnTo>
                  <a:lnTo>
                    <a:pt x="32121" y="16104"/>
                  </a:lnTo>
                  <a:lnTo>
                    <a:pt x="33131" y="14173"/>
                  </a:lnTo>
                  <a:lnTo>
                    <a:pt x="34491" y="11233"/>
                  </a:lnTo>
                  <a:lnTo>
                    <a:pt x="35237" y="8864"/>
                  </a:lnTo>
                  <a:lnTo>
                    <a:pt x="35895" y="6363"/>
                  </a:lnTo>
                  <a:lnTo>
                    <a:pt x="36466" y="4256"/>
                  </a:lnTo>
                  <a:lnTo>
                    <a:pt x="36992" y="2282"/>
                  </a:lnTo>
                  <a:lnTo>
                    <a:pt x="37036" y="2238"/>
                  </a:lnTo>
                  <a:lnTo>
                    <a:pt x="37124" y="1316"/>
                  </a:lnTo>
                  <a:lnTo>
                    <a:pt x="37124" y="1273"/>
                  </a:lnTo>
                  <a:lnTo>
                    <a:pt x="37036" y="790"/>
                  </a:lnTo>
                  <a:lnTo>
                    <a:pt x="36861" y="132"/>
                  </a:lnTo>
                  <a:lnTo>
                    <a:pt x="36817" y="44"/>
                  </a:lnTo>
                  <a:lnTo>
                    <a:pt x="3677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0" name="Google Shape;1050;p47"/>
            <p:cNvSpPr/>
            <p:nvPr/>
          </p:nvSpPr>
          <p:spPr>
            <a:xfrm>
              <a:off x="2348775" y="1447275"/>
              <a:ext cx="932475" cy="1321925"/>
            </a:xfrm>
            <a:custGeom>
              <a:avLst/>
              <a:gdLst/>
              <a:ahLst/>
              <a:cxnLst/>
              <a:rect l="l" t="t" r="r" b="b"/>
              <a:pathLst>
                <a:path w="37299" h="52877" extrusionOk="0">
                  <a:moveTo>
                    <a:pt x="37079" y="1"/>
                  </a:moveTo>
                  <a:lnTo>
                    <a:pt x="36991" y="45"/>
                  </a:lnTo>
                  <a:lnTo>
                    <a:pt x="36948" y="89"/>
                  </a:lnTo>
                  <a:lnTo>
                    <a:pt x="36948" y="132"/>
                  </a:lnTo>
                  <a:lnTo>
                    <a:pt x="36860" y="703"/>
                  </a:lnTo>
                  <a:lnTo>
                    <a:pt x="35763" y="4828"/>
                  </a:lnTo>
                  <a:lnTo>
                    <a:pt x="35061" y="7504"/>
                  </a:lnTo>
                  <a:lnTo>
                    <a:pt x="34315" y="9918"/>
                  </a:lnTo>
                  <a:lnTo>
                    <a:pt x="32165" y="14525"/>
                  </a:lnTo>
                  <a:lnTo>
                    <a:pt x="31024" y="17026"/>
                  </a:lnTo>
                  <a:lnTo>
                    <a:pt x="29532" y="19615"/>
                  </a:lnTo>
                  <a:lnTo>
                    <a:pt x="26987" y="23696"/>
                  </a:lnTo>
                  <a:lnTo>
                    <a:pt x="24705" y="27645"/>
                  </a:lnTo>
                  <a:lnTo>
                    <a:pt x="23696" y="29094"/>
                  </a:lnTo>
                  <a:lnTo>
                    <a:pt x="21063" y="32648"/>
                  </a:lnTo>
                  <a:lnTo>
                    <a:pt x="21019" y="32692"/>
                  </a:lnTo>
                  <a:lnTo>
                    <a:pt x="20229" y="35017"/>
                  </a:lnTo>
                  <a:lnTo>
                    <a:pt x="18386" y="38528"/>
                  </a:lnTo>
                  <a:lnTo>
                    <a:pt x="17114" y="39888"/>
                  </a:lnTo>
                  <a:lnTo>
                    <a:pt x="14963" y="42389"/>
                  </a:lnTo>
                  <a:lnTo>
                    <a:pt x="12813" y="44627"/>
                  </a:lnTo>
                  <a:lnTo>
                    <a:pt x="9391" y="45900"/>
                  </a:lnTo>
                  <a:lnTo>
                    <a:pt x="9391" y="45944"/>
                  </a:lnTo>
                  <a:lnTo>
                    <a:pt x="7855" y="46821"/>
                  </a:lnTo>
                  <a:lnTo>
                    <a:pt x="7811" y="46865"/>
                  </a:lnTo>
                  <a:lnTo>
                    <a:pt x="6012" y="48225"/>
                  </a:lnTo>
                  <a:lnTo>
                    <a:pt x="44" y="52569"/>
                  </a:lnTo>
                  <a:lnTo>
                    <a:pt x="0" y="52613"/>
                  </a:lnTo>
                  <a:lnTo>
                    <a:pt x="0" y="52657"/>
                  </a:lnTo>
                  <a:lnTo>
                    <a:pt x="0" y="52745"/>
                  </a:lnTo>
                  <a:lnTo>
                    <a:pt x="0" y="52789"/>
                  </a:lnTo>
                  <a:lnTo>
                    <a:pt x="88" y="52833"/>
                  </a:lnTo>
                  <a:lnTo>
                    <a:pt x="176" y="52877"/>
                  </a:lnTo>
                  <a:lnTo>
                    <a:pt x="263" y="52833"/>
                  </a:lnTo>
                  <a:lnTo>
                    <a:pt x="6231" y="48489"/>
                  </a:lnTo>
                  <a:lnTo>
                    <a:pt x="8030" y="47128"/>
                  </a:lnTo>
                  <a:lnTo>
                    <a:pt x="9522" y="46251"/>
                  </a:lnTo>
                  <a:lnTo>
                    <a:pt x="12243" y="45241"/>
                  </a:lnTo>
                  <a:lnTo>
                    <a:pt x="12989" y="44934"/>
                  </a:lnTo>
                  <a:lnTo>
                    <a:pt x="13077" y="44890"/>
                  </a:lnTo>
                  <a:lnTo>
                    <a:pt x="15227" y="42653"/>
                  </a:lnTo>
                  <a:lnTo>
                    <a:pt x="17377" y="40107"/>
                  </a:lnTo>
                  <a:lnTo>
                    <a:pt x="18649" y="38747"/>
                  </a:lnTo>
                  <a:lnTo>
                    <a:pt x="18693" y="38703"/>
                  </a:lnTo>
                  <a:lnTo>
                    <a:pt x="20580" y="35193"/>
                  </a:lnTo>
                  <a:lnTo>
                    <a:pt x="20580" y="35149"/>
                  </a:lnTo>
                  <a:lnTo>
                    <a:pt x="21326" y="32823"/>
                  </a:lnTo>
                  <a:lnTo>
                    <a:pt x="23959" y="29313"/>
                  </a:lnTo>
                  <a:lnTo>
                    <a:pt x="25012" y="27821"/>
                  </a:lnTo>
                  <a:lnTo>
                    <a:pt x="27294" y="23872"/>
                  </a:lnTo>
                  <a:lnTo>
                    <a:pt x="29839" y="19791"/>
                  </a:lnTo>
                  <a:lnTo>
                    <a:pt x="31331" y="17158"/>
                  </a:lnTo>
                  <a:lnTo>
                    <a:pt x="32472" y="14701"/>
                  </a:lnTo>
                  <a:lnTo>
                    <a:pt x="34666" y="10049"/>
                  </a:lnTo>
                  <a:lnTo>
                    <a:pt x="35412" y="7592"/>
                  </a:lnTo>
                  <a:lnTo>
                    <a:pt x="36114" y="4915"/>
                  </a:lnTo>
                  <a:lnTo>
                    <a:pt x="37211" y="791"/>
                  </a:lnTo>
                  <a:lnTo>
                    <a:pt x="37211" y="747"/>
                  </a:lnTo>
                  <a:lnTo>
                    <a:pt x="37299" y="176"/>
                  </a:lnTo>
                  <a:lnTo>
                    <a:pt x="37255" y="132"/>
                  </a:lnTo>
                  <a:lnTo>
                    <a:pt x="37255" y="45"/>
                  </a:lnTo>
                  <a:lnTo>
                    <a:pt x="3721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1" name="Google Shape;1051;p47"/>
            <p:cNvSpPr/>
            <p:nvPr/>
          </p:nvSpPr>
          <p:spPr>
            <a:xfrm>
              <a:off x="2318050" y="1439600"/>
              <a:ext cx="942350" cy="1302175"/>
            </a:xfrm>
            <a:custGeom>
              <a:avLst/>
              <a:gdLst/>
              <a:ahLst/>
              <a:cxnLst/>
              <a:rect l="l" t="t" r="r" b="b"/>
              <a:pathLst>
                <a:path w="37694" h="52087" extrusionOk="0">
                  <a:moveTo>
                    <a:pt x="37431" y="1"/>
                  </a:moveTo>
                  <a:lnTo>
                    <a:pt x="37387" y="45"/>
                  </a:lnTo>
                  <a:lnTo>
                    <a:pt x="37343" y="132"/>
                  </a:lnTo>
                  <a:lnTo>
                    <a:pt x="37255" y="527"/>
                  </a:lnTo>
                  <a:lnTo>
                    <a:pt x="36377" y="3116"/>
                  </a:lnTo>
                  <a:lnTo>
                    <a:pt x="35763" y="5266"/>
                  </a:lnTo>
                  <a:lnTo>
                    <a:pt x="35149" y="7636"/>
                  </a:lnTo>
                  <a:lnTo>
                    <a:pt x="33876" y="11322"/>
                  </a:lnTo>
                  <a:lnTo>
                    <a:pt x="32560" y="13867"/>
                  </a:lnTo>
                  <a:lnTo>
                    <a:pt x="31551" y="16105"/>
                  </a:lnTo>
                  <a:lnTo>
                    <a:pt x="30629" y="17684"/>
                  </a:lnTo>
                  <a:lnTo>
                    <a:pt x="29708" y="19264"/>
                  </a:lnTo>
                  <a:lnTo>
                    <a:pt x="27821" y="22380"/>
                  </a:lnTo>
                  <a:lnTo>
                    <a:pt x="26504" y="24486"/>
                  </a:lnTo>
                  <a:lnTo>
                    <a:pt x="25232" y="26636"/>
                  </a:lnTo>
                  <a:lnTo>
                    <a:pt x="23959" y="28567"/>
                  </a:lnTo>
                  <a:lnTo>
                    <a:pt x="22687" y="30190"/>
                  </a:lnTo>
                  <a:lnTo>
                    <a:pt x="21283" y="31902"/>
                  </a:lnTo>
                  <a:lnTo>
                    <a:pt x="19791" y="33481"/>
                  </a:lnTo>
                  <a:lnTo>
                    <a:pt x="17684" y="35280"/>
                  </a:lnTo>
                  <a:lnTo>
                    <a:pt x="17684" y="35324"/>
                  </a:lnTo>
                  <a:lnTo>
                    <a:pt x="16763" y="36334"/>
                  </a:lnTo>
                  <a:lnTo>
                    <a:pt x="16719" y="36377"/>
                  </a:lnTo>
                  <a:lnTo>
                    <a:pt x="16149" y="37387"/>
                  </a:lnTo>
                  <a:lnTo>
                    <a:pt x="15359" y="39449"/>
                  </a:lnTo>
                  <a:lnTo>
                    <a:pt x="14437" y="41424"/>
                  </a:lnTo>
                  <a:lnTo>
                    <a:pt x="12901" y="43486"/>
                  </a:lnTo>
                  <a:lnTo>
                    <a:pt x="12331" y="43925"/>
                  </a:lnTo>
                  <a:lnTo>
                    <a:pt x="9917" y="44890"/>
                  </a:lnTo>
                  <a:lnTo>
                    <a:pt x="8338" y="45856"/>
                  </a:lnTo>
                  <a:lnTo>
                    <a:pt x="6144" y="47479"/>
                  </a:lnTo>
                  <a:lnTo>
                    <a:pt x="3599" y="49322"/>
                  </a:lnTo>
                  <a:lnTo>
                    <a:pt x="88" y="51779"/>
                  </a:lnTo>
                  <a:lnTo>
                    <a:pt x="44" y="51823"/>
                  </a:lnTo>
                  <a:lnTo>
                    <a:pt x="0" y="51867"/>
                  </a:lnTo>
                  <a:lnTo>
                    <a:pt x="0" y="51955"/>
                  </a:lnTo>
                  <a:lnTo>
                    <a:pt x="44" y="51999"/>
                  </a:lnTo>
                  <a:lnTo>
                    <a:pt x="88" y="52043"/>
                  </a:lnTo>
                  <a:lnTo>
                    <a:pt x="176" y="52087"/>
                  </a:lnTo>
                  <a:lnTo>
                    <a:pt x="308" y="52043"/>
                  </a:lnTo>
                  <a:lnTo>
                    <a:pt x="3818" y="49585"/>
                  </a:lnTo>
                  <a:lnTo>
                    <a:pt x="6319" y="47786"/>
                  </a:lnTo>
                  <a:lnTo>
                    <a:pt x="8513" y="46163"/>
                  </a:lnTo>
                  <a:lnTo>
                    <a:pt x="10049" y="45197"/>
                  </a:lnTo>
                  <a:lnTo>
                    <a:pt x="12506" y="44232"/>
                  </a:lnTo>
                  <a:lnTo>
                    <a:pt x="12506" y="44188"/>
                  </a:lnTo>
                  <a:lnTo>
                    <a:pt x="13121" y="43749"/>
                  </a:lnTo>
                  <a:lnTo>
                    <a:pt x="13165" y="43705"/>
                  </a:lnTo>
                  <a:lnTo>
                    <a:pt x="14744" y="41599"/>
                  </a:lnTo>
                  <a:lnTo>
                    <a:pt x="14744" y="41555"/>
                  </a:lnTo>
                  <a:lnTo>
                    <a:pt x="15666" y="39581"/>
                  </a:lnTo>
                  <a:lnTo>
                    <a:pt x="16456" y="37562"/>
                  </a:lnTo>
                  <a:lnTo>
                    <a:pt x="17026" y="36553"/>
                  </a:lnTo>
                  <a:lnTo>
                    <a:pt x="17948" y="35544"/>
                  </a:lnTo>
                  <a:lnTo>
                    <a:pt x="20054" y="33745"/>
                  </a:lnTo>
                  <a:lnTo>
                    <a:pt x="21546" y="32121"/>
                  </a:lnTo>
                  <a:lnTo>
                    <a:pt x="22950" y="30410"/>
                  </a:lnTo>
                  <a:lnTo>
                    <a:pt x="24223" y="28742"/>
                  </a:lnTo>
                  <a:lnTo>
                    <a:pt x="25539" y="26855"/>
                  </a:lnTo>
                  <a:lnTo>
                    <a:pt x="26811" y="24661"/>
                  </a:lnTo>
                  <a:lnTo>
                    <a:pt x="28128" y="22555"/>
                  </a:lnTo>
                  <a:lnTo>
                    <a:pt x="30015" y="19440"/>
                  </a:lnTo>
                  <a:lnTo>
                    <a:pt x="30936" y="17860"/>
                  </a:lnTo>
                  <a:lnTo>
                    <a:pt x="31858" y="16236"/>
                  </a:lnTo>
                  <a:lnTo>
                    <a:pt x="32911" y="14042"/>
                  </a:lnTo>
                  <a:lnTo>
                    <a:pt x="34183" y="11453"/>
                  </a:lnTo>
                  <a:lnTo>
                    <a:pt x="35456" y="7724"/>
                  </a:lnTo>
                  <a:lnTo>
                    <a:pt x="36114" y="5354"/>
                  </a:lnTo>
                  <a:lnTo>
                    <a:pt x="36685" y="3248"/>
                  </a:lnTo>
                  <a:lnTo>
                    <a:pt x="37606" y="615"/>
                  </a:lnTo>
                  <a:lnTo>
                    <a:pt x="37694" y="176"/>
                  </a:lnTo>
                  <a:lnTo>
                    <a:pt x="37694" y="132"/>
                  </a:lnTo>
                  <a:lnTo>
                    <a:pt x="37694" y="45"/>
                  </a:lnTo>
                  <a:lnTo>
                    <a:pt x="3765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2" name="Google Shape;1052;p47"/>
            <p:cNvSpPr/>
            <p:nvPr/>
          </p:nvSpPr>
          <p:spPr>
            <a:xfrm>
              <a:off x="2259900" y="1412175"/>
              <a:ext cx="956625" cy="1275850"/>
            </a:xfrm>
            <a:custGeom>
              <a:avLst/>
              <a:gdLst/>
              <a:ahLst/>
              <a:cxnLst/>
              <a:rect l="l" t="t" r="r" b="b"/>
              <a:pathLst>
                <a:path w="38265" h="51034" extrusionOk="0">
                  <a:moveTo>
                    <a:pt x="38001" y="1"/>
                  </a:moveTo>
                  <a:lnTo>
                    <a:pt x="37957" y="45"/>
                  </a:lnTo>
                  <a:lnTo>
                    <a:pt x="37914" y="88"/>
                  </a:lnTo>
                  <a:lnTo>
                    <a:pt x="37299" y="1888"/>
                  </a:lnTo>
                  <a:lnTo>
                    <a:pt x="36334" y="4082"/>
                  </a:lnTo>
                  <a:lnTo>
                    <a:pt x="36334" y="4125"/>
                  </a:lnTo>
                  <a:lnTo>
                    <a:pt x="35588" y="6714"/>
                  </a:lnTo>
                  <a:lnTo>
                    <a:pt x="34623" y="10049"/>
                  </a:lnTo>
                  <a:lnTo>
                    <a:pt x="32999" y="13604"/>
                  </a:lnTo>
                  <a:lnTo>
                    <a:pt x="32121" y="15315"/>
                  </a:lnTo>
                  <a:lnTo>
                    <a:pt x="29313" y="20142"/>
                  </a:lnTo>
                  <a:lnTo>
                    <a:pt x="27865" y="22467"/>
                  </a:lnTo>
                  <a:lnTo>
                    <a:pt x="26636" y="24530"/>
                  </a:lnTo>
                  <a:lnTo>
                    <a:pt x="24442" y="27909"/>
                  </a:lnTo>
                  <a:lnTo>
                    <a:pt x="22819" y="29927"/>
                  </a:lnTo>
                  <a:lnTo>
                    <a:pt x="21853" y="31112"/>
                  </a:lnTo>
                  <a:lnTo>
                    <a:pt x="20932" y="32077"/>
                  </a:lnTo>
                  <a:lnTo>
                    <a:pt x="20010" y="32955"/>
                  </a:lnTo>
                  <a:lnTo>
                    <a:pt x="19133" y="33701"/>
                  </a:lnTo>
                  <a:lnTo>
                    <a:pt x="18211" y="34403"/>
                  </a:lnTo>
                  <a:lnTo>
                    <a:pt x="17246" y="35017"/>
                  </a:lnTo>
                  <a:lnTo>
                    <a:pt x="15096" y="36377"/>
                  </a:lnTo>
                  <a:lnTo>
                    <a:pt x="13472" y="37343"/>
                  </a:lnTo>
                  <a:lnTo>
                    <a:pt x="11103" y="39010"/>
                  </a:lnTo>
                  <a:lnTo>
                    <a:pt x="11059" y="39010"/>
                  </a:lnTo>
                  <a:lnTo>
                    <a:pt x="9347" y="40590"/>
                  </a:lnTo>
                  <a:lnTo>
                    <a:pt x="9303" y="40634"/>
                  </a:lnTo>
                  <a:lnTo>
                    <a:pt x="8163" y="42652"/>
                  </a:lnTo>
                  <a:lnTo>
                    <a:pt x="5793" y="46645"/>
                  </a:lnTo>
                  <a:lnTo>
                    <a:pt x="4959" y="47304"/>
                  </a:lnTo>
                  <a:lnTo>
                    <a:pt x="2897" y="48708"/>
                  </a:lnTo>
                  <a:lnTo>
                    <a:pt x="45" y="50726"/>
                  </a:lnTo>
                  <a:lnTo>
                    <a:pt x="1" y="50770"/>
                  </a:lnTo>
                  <a:lnTo>
                    <a:pt x="1" y="50858"/>
                  </a:lnTo>
                  <a:lnTo>
                    <a:pt x="1" y="50902"/>
                  </a:lnTo>
                  <a:lnTo>
                    <a:pt x="1" y="50990"/>
                  </a:lnTo>
                  <a:lnTo>
                    <a:pt x="89" y="51033"/>
                  </a:lnTo>
                  <a:lnTo>
                    <a:pt x="264" y="51033"/>
                  </a:lnTo>
                  <a:lnTo>
                    <a:pt x="3116" y="48971"/>
                  </a:lnTo>
                  <a:lnTo>
                    <a:pt x="5179" y="47611"/>
                  </a:lnTo>
                  <a:lnTo>
                    <a:pt x="6056" y="46909"/>
                  </a:lnTo>
                  <a:lnTo>
                    <a:pt x="6100" y="46865"/>
                  </a:lnTo>
                  <a:lnTo>
                    <a:pt x="8470" y="42828"/>
                  </a:lnTo>
                  <a:lnTo>
                    <a:pt x="9611" y="40809"/>
                  </a:lnTo>
                  <a:lnTo>
                    <a:pt x="11278" y="39317"/>
                  </a:lnTo>
                  <a:lnTo>
                    <a:pt x="13692" y="37650"/>
                  </a:lnTo>
                  <a:lnTo>
                    <a:pt x="15271" y="36685"/>
                  </a:lnTo>
                  <a:lnTo>
                    <a:pt x="17421" y="35324"/>
                  </a:lnTo>
                  <a:lnTo>
                    <a:pt x="18431" y="34666"/>
                  </a:lnTo>
                  <a:lnTo>
                    <a:pt x="19352" y="33964"/>
                  </a:lnTo>
                  <a:lnTo>
                    <a:pt x="20230" y="33218"/>
                  </a:lnTo>
                  <a:lnTo>
                    <a:pt x="21151" y="32340"/>
                  </a:lnTo>
                  <a:lnTo>
                    <a:pt x="22117" y="31331"/>
                  </a:lnTo>
                  <a:lnTo>
                    <a:pt x="23126" y="30146"/>
                  </a:lnTo>
                  <a:lnTo>
                    <a:pt x="24706" y="28084"/>
                  </a:lnTo>
                  <a:lnTo>
                    <a:pt x="26943" y="24705"/>
                  </a:lnTo>
                  <a:lnTo>
                    <a:pt x="28172" y="22643"/>
                  </a:lnTo>
                  <a:lnTo>
                    <a:pt x="29620" y="20317"/>
                  </a:lnTo>
                  <a:lnTo>
                    <a:pt x="32429" y="15490"/>
                  </a:lnTo>
                  <a:lnTo>
                    <a:pt x="33306" y="13735"/>
                  </a:lnTo>
                  <a:lnTo>
                    <a:pt x="34974" y="10181"/>
                  </a:lnTo>
                  <a:lnTo>
                    <a:pt x="34974" y="10137"/>
                  </a:lnTo>
                  <a:lnTo>
                    <a:pt x="35895" y="6802"/>
                  </a:lnTo>
                  <a:lnTo>
                    <a:pt x="36685" y="4213"/>
                  </a:lnTo>
                  <a:lnTo>
                    <a:pt x="37606" y="2019"/>
                  </a:lnTo>
                  <a:lnTo>
                    <a:pt x="38221" y="220"/>
                  </a:lnTo>
                  <a:lnTo>
                    <a:pt x="38265" y="132"/>
                  </a:lnTo>
                  <a:lnTo>
                    <a:pt x="38221" y="88"/>
                  </a:lnTo>
                  <a:lnTo>
                    <a:pt x="38177" y="45"/>
                  </a:lnTo>
                  <a:lnTo>
                    <a:pt x="3813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3" name="Google Shape;1053;p47"/>
            <p:cNvSpPr/>
            <p:nvPr/>
          </p:nvSpPr>
          <p:spPr>
            <a:xfrm>
              <a:off x="2230300" y="1375975"/>
              <a:ext cx="970875" cy="1286825"/>
            </a:xfrm>
            <a:custGeom>
              <a:avLst/>
              <a:gdLst/>
              <a:ahLst/>
              <a:cxnLst/>
              <a:rect l="l" t="t" r="r" b="b"/>
              <a:pathLst>
                <a:path w="38835" h="51473" extrusionOk="0">
                  <a:moveTo>
                    <a:pt x="38659" y="1"/>
                  </a:moveTo>
                  <a:lnTo>
                    <a:pt x="38571" y="45"/>
                  </a:lnTo>
                  <a:lnTo>
                    <a:pt x="38527" y="88"/>
                  </a:lnTo>
                  <a:lnTo>
                    <a:pt x="38527" y="132"/>
                  </a:lnTo>
                  <a:lnTo>
                    <a:pt x="38220" y="1185"/>
                  </a:lnTo>
                  <a:lnTo>
                    <a:pt x="37255" y="3511"/>
                  </a:lnTo>
                  <a:lnTo>
                    <a:pt x="36158" y="6144"/>
                  </a:lnTo>
                  <a:lnTo>
                    <a:pt x="36114" y="6144"/>
                  </a:lnTo>
                  <a:lnTo>
                    <a:pt x="34710" y="11058"/>
                  </a:lnTo>
                  <a:lnTo>
                    <a:pt x="32954" y="14876"/>
                  </a:lnTo>
                  <a:lnTo>
                    <a:pt x="31111" y="18079"/>
                  </a:lnTo>
                  <a:lnTo>
                    <a:pt x="29049" y="21678"/>
                  </a:lnTo>
                  <a:lnTo>
                    <a:pt x="27996" y="23433"/>
                  </a:lnTo>
                  <a:lnTo>
                    <a:pt x="26943" y="25188"/>
                  </a:lnTo>
                  <a:lnTo>
                    <a:pt x="25802" y="26855"/>
                  </a:lnTo>
                  <a:lnTo>
                    <a:pt x="24661" y="28523"/>
                  </a:lnTo>
                  <a:lnTo>
                    <a:pt x="23476" y="30059"/>
                  </a:lnTo>
                  <a:lnTo>
                    <a:pt x="22862" y="30805"/>
                  </a:lnTo>
                  <a:lnTo>
                    <a:pt x="22204" y="31507"/>
                  </a:lnTo>
                  <a:lnTo>
                    <a:pt x="18869" y="34578"/>
                  </a:lnTo>
                  <a:lnTo>
                    <a:pt x="14919" y="37167"/>
                  </a:lnTo>
                  <a:lnTo>
                    <a:pt x="10882" y="39888"/>
                  </a:lnTo>
                  <a:lnTo>
                    <a:pt x="9083" y="41160"/>
                  </a:lnTo>
                  <a:lnTo>
                    <a:pt x="6714" y="42565"/>
                  </a:lnTo>
                  <a:lnTo>
                    <a:pt x="4169" y="43925"/>
                  </a:lnTo>
                  <a:lnTo>
                    <a:pt x="4125" y="43969"/>
                  </a:lnTo>
                  <a:lnTo>
                    <a:pt x="3774" y="44408"/>
                  </a:lnTo>
                  <a:lnTo>
                    <a:pt x="3774" y="44495"/>
                  </a:lnTo>
                  <a:lnTo>
                    <a:pt x="3247" y="45856"/>
                  </a:lnTo>
                  <a:lnTo>
                    <a:pt x="2370" y="48225"/>
                  </a:lnTo>
                  <a:lnTo>
                    <a:pt x="1316" y="50024"/>
                  </a:lnTo>
                  <a:lnTo>
                    <a:pt x="44" y="51165"/>
                  </a:lnTo>
                  <a:lnTo>
                    <a:pt x="44" y="51209"/>
                  </a:lnTo>
                  <a:lnTo>
                    <a:pt x="0" y="51297"/>
                  </a:lnTo>
                  <a:lnTo>
                    <a:pt x="0" y="51341"/>
                  </a:lnTo>
                  <a:lnTo>
                    <a:pt x="44" y="51428"/>
                  </a:lnTo>
                  <a:lnTo>
                    <a:pt x="132" y="51428"/>
                  </a:lnTo>
                  <a:lnTo>
                    <a:pt x="176" y="51472"/>
                  </a:lnTo>
                  <a:lnTo>
                    <a:pt x="307" y="51428"/>
                  </a:lnTo>
                  <a:lnTo>
                    <a:pt x="1580" y="50244"/>
                  </a:lnTo>
                  <a:lnTo>
                    <a:pt x="1624" y="50200"/>
                  </a:lnTo>
                  <a:lnTo>
                    <a:pt x="2677" y="48401"/>
                  </a:lnTo>
                  <a:lnTo>
                    <a:pt x="2721" y="48357"/>
                  </a:lnTo>
                  <a:lnTo>
                    <a:pt x="3598" y="45987"/>
                  </a:lnTo>
                  <a:lnTo>
                    <a:pt x="4081" y="44627"/>
                  </a:lnTo>
                  <a:lnTo>
                    <a:pt x="4388" y="44232"/>
                  </a:lnTo>
                  <a:lnTo>
                    <a:pt x="6889" y="42872"/>
                  </a:lnTo>
                  <a:lnTo>
                    <a:pt x="9303" y="41424"/>
                  </a:lnTo>
                  <a:lnTo>
                    <a:pt x="11102" y="40151"/>
                  </a:lnTo>
                  <a:lnTo>
                    <a:pt x="15139" y="37431"/>
                  </a:lnTo>
                  <a:lnTo>
                    <a:pt x="19088" y="34842"/>
                  </a:lnTo>
                  <a:lnTo>
                    <a:pt x="22467" y="31770"/>
                  </a:lnTo>
                  <a:lnTo>
                    <a:pt x="23081" y="31024"/>
                  </a:lnTo>
                  <a:lnTo>
                    <a:pt x="23739" y="30278"/>
                  </a:lnTo>
                  <a:lnTo>
                    <a:pt x="24924" y="28742"/>
                  </a:lnTo>
                  <a:lnTo>
                    <a:pt x="26109" y="27075"/>
                  </a:lnTo>
                  <a:lnTo>
                    <a:pt x="27206" y="25363"/>
                  </a:lnTo>
                  <a:lnTo>
                    <a:pt x="28303" y="23608"/>
                  </a:lnTo>
                  <a:lnTo>
                    <a:pt x="29356" y="21853"/>
                  </a:lnTo>
                  <a:lnTo>
                    <a:pt x="31419" y="18255"/>
                  </a:lnTo>
                  <a:lnTo>
                    <a:pt x="33261" y="15008"/>
                  </a:lnTo>
                  <a:lnTo>
                    <a:pt x="35061" y="11190"/>
                  </a:lnTo>
                  <a:lnTo>
                    <a:pt x="35061" y="11146"/>
                  </a:lnTo>
                  <a:lnTo>
                    <a:pt x="36465" y="6276"/>
                  </a:lnTo>
                  <a:lnTo>
                    <a:pt x="37606" y="3643"/>
                  </a:lnTo>
                  <a:lnTo>
                    <a:pt x="38571" y="1317"/>
                  </a:lnTo>
                  <a:lnTo>
                    <a:pt x="38571" y="1273"/>
                  </a:lnTo>
                  <a:lnTo>
                    <a:pt x="38834" y="220"/>
                  </a:lnTo>
                  <a:lnTo>
                    <a:pt x="38834" y="176"/>
                  </a:lnTo>
                  <a:lnTo>
                    <a:pt x="38834" y="88"/>
                  </a:lnTo>
                  <a:lnTo>
                    <a:pt x="38790" y="45"/>
                  </a:lnTo>
                  <a:lnTo>
                    <a:pt x="387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4" name="Google Shape;1054;p47"/>
            <p:cNvSpPr/>
            <p:nvPr/>
          </p:nvSpPr>
          <p:spPr>
            <a:xfrm>
              <a:off x="2174350" y="1371600"/>
              <a:ext cx="1005975" cy="1239625"/>
            </a:xfrm>
            <a:custGeom>
              <a:avLst/>
              <a:gdLst/>
              <a:ahLst/>
              <a:cxnLst/>
              <a:rect l="l" t="t" r="r" b="b"/>
              <a:pathLst>
                <a:path w="40239" h="49585" extrusionOk="0">
                  <a:moveTo>
                    <a:pt x="40063" y="0"/>
                  </a:moveTo>
                  <a:lnTo>
                    <a:pt x="39975" y="44"/>
                  </a:lnTo>
                  <a:lnTo>
                    <a:pt x="39931" y="88"/>
                  </a:lnTo>
                  <a:lnTo>
                    <a:pt x="39888" y="132"/>
                  </a:lnTo>
                  <a:lnTo>
                    <a:pt x="39185" y="1799"/>
                  </a:lnTo>
                  <a:lnTo>
                    <a:pt x="36991" y="6933"/>
                  </a:lnTo>
                  <a:lnTo>
                    <a:pt x="36991" y="6977"/>
                  </a:lnTo>
                  <a:lnTo>
                    <a:pt x="36509" y="8645"/>
                  </a:lnTo>
                  <a:lnTo>
                    <a:pt x="35587" y="11541"/>
                  </a:lnTo>
                  <a:lnTo>
                    <a:pt x="33613" y="15358"/>
                  </a:lnTo>
                  <a:lnTo>
                    <a:pt x="32735" y="16894"/>
                  </a:lnTo>
                  <a:lnTo>
                    <a:pt x="31901" y="18430"/>
                  </a:lnTo>
                  <a:lnTo>
                    <a:pt x="30146" y="21370"/>
                  </a:lnTo>
                  <a:lnTo>
                    <a:pt x="28303" y="24310"/>
                  </a:lnTo>
                  <a:lnTo>
                    <a:pt x="26328" y="27338"/>
                  </a:lnTo>
                  <a:lnTo>
                    <a:pt x="23388" y="30936"/>
                  </a:lnTo>
                  <a:lnTo>
                    <a:pt x="20273" y="33700"/>
                  </a:lnTo>
                  <a:lnTo>
                    <a:pt x="16587" y="36157"/>
                  </a:lnTo>
                  <a:lnTo>
                    <a:pt x="14393" y="37562"/>
                  </a:lnTo>
                  <a:lnTo>
                    <a:pt x="12638" y="38746"/>
                  </a:lnTo>
                  <a:lnTo>
                    <a:pt x="10663" y="40194"/>
                  </a:lnTo>
                  <a:lnTo>
                    <a:pt x="8645" y="41379"/>
                  </a:lnTo>
                  <a:lnTo>
                    <a:pt x="6143" y="42652"/>
                  </a:lnTo>
                  <a:lnTo>
                    <a:pt x="6143" y="42696"/>
                  </a:lnTo>
                  <a:lnTo>
                    <a:pt x="5046" y="43398"/>
                  </a:lnTo>
                  <a:lnTo>
                    <a:pt x="5046" y="43442"/>
                  </a:lnTo>
                  <a:lnTo>
                    <a:pt x="1799" y="46118"/>
                  </a:lnTo>
                  <a:lnTo>
                    <a:pt x="1799" y="46162"/>
                  </a:lnTo>
                  <a:lnTo>
                    <a:pt x="1185" y="46864"/>
                  </a:lnTo>
                  <a:lnTo>
                    <a:pt x="1141" y="46908"/>
                  </a:lnTo>
                  <a:lnTo>
                    <a:pt x="0" y="49365"/>
                  </a:lnTo>
                  <a:lnTo>
                    <a:pt x="0" y="49409"/>
                  </a:lnTo>
                  <a:lnTo>
                    <a:pt x="0" y="49497"/>
                  </a:lnTo>
                  <a:lnTo>
                    <a:pt x="44" y="49541"/>
                  </a:lnTo>
                  <a:lnTo>
                    <a:pt x="88" y="49585"/>
                  </a:lnTo>
                  <a:lnTo>
                    <a:pt x="263" y="49585"/>
                  </a:lnTo>
                  <a:lnTo>
                    <a:pt x="307" y="49497"/>
                  </a:lnTo>
                  <a:lnTo>
                    <a:pt x="1448" y="47084"/>
                  </a:lnTo>
                  <a:lnTo>
                    <a:pt x="2019" y="46382"/>
                  </a:lnTo>
                  <a:lnTo>
                    <a:pt x="5266" y="43705"/>
                  </a:lnTo>
                  <a:lnTo>
                    <a:pt x="6319" y="42959"/>
                  </a:lnTo>
                  <a:lnTo>
                    <a:pt x="8820" y="41686"/>
                  </a:lnTo>
                  <a:lnTo>
                    <a:pt x="10839" y="40502"/>
                  </a:lnTo>
                  <a:lnTo>
                    <a:pt x="12813" y="39054"/>
                  </a:lnTo>
                  <a:lnTo>
                    <a:pt x="14612" y="37869"/>
                  </a:lnTo>
                  <a:lnTo>
                    <a:pt x="16806" y="36421"/>
                  </a:lnTo>
                  <a:lnTo>
                    <a:pt x="20448" y="34007"/>
                  </a:lnTo>
                  <a:lnTo>
                    <a:pt x="20492" y="33963"/>
                  </a:lnTo>
                  <a:lnTo>
                    <a:pt x="23608" y="31155"/>
                  </a:lnTo>
                  <a:lnTo>
                    <a:pt x="23652" y="31155"/>
                  </a:lnTo>
                  <a:lnTo>
                    <a:pt x="26592" y="27557"/>
                  </a:lnTo>
                  <a:lnTo>
                    <a:pt x="26636" y="27557"/>
                  </a:lnTo>
                  <a:lnTo>
                    <a:pt x="28610" y="24529"/>
                  </a:lnTo>
                  <a:lnTo>
                    <a:pt x="30453" y="21545"/>
                  </a:lnTo>
                  <a:lnTo>
                    <a:pt x="32208" y="18605"/>
                  </a:lnTo>
                  <a:lnTo>
                    <a:pt x="33042" y="17070"/>
                  </a:lnTo>
                  <a:lnTo>
                    <a:pt x="33920" y="15534"/>
                  </a:lnTo>
                  <a:lnTo>
                    <a:pt x="35894" y="11672"/>
                  </a:lnTo>
                  <a:lnTo>
                    <a:pt x="35938" y="11628"/>
                  </a:lnTo>
                  <a:lnTo>
                    <a:pt x="36816" y="8732"/>
                  </a:lnTo>
                  <a:lnTo>
                    <a:pt x="37342" y="7065"/>
                  </a:lnTo>
                  <a:lnTo>
                    <a:pt x="39536" y="1931"/>
                  </a:lnTo>
                  <a:lnTo>
                    <a:pt x="40195" y="263"/>
                  </a:lnTo>
                  <a:lnTo>
                    <a:pt x="40239" y="176"/>
                  </a:lnTo>
                  <a:lnTo>
                    <a:pt x="40195" y="132"/>
                  </a:lnTo>
                  <a:lnTo>
                    <a:pt x="40195" y="88"/>
                  </a:lnTo>
                  <a:lnTo>
                    <a:pt x="40107" y="44"/>
                  </a:lnTo>
                  <a:lnTo>
                    <a:pt x="4006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5" name="Google Shape;1055;p47"/>
            <p:cNvSpPr/>
            <p:nvPr/>
          </p:nvSpPr>
          <p:spPr>
            <a:xfrm>
              <a:off x="2110725" y="1407800"/>
              <a:ext cx="1024625" cy="1147475"/>
            </a:xfrm>
            <a:custGeom>
              <a:avLst/>
              <a:gdLst/>
              <a:ahLst/>
              <a:cxnLst/>
              <a:rect l="l" t="t" r="r" b="b"/>
              <a:pathLst>
                <a:path w="40985" h="45899" extrusionOk="0">
                  <a:moveTo>
                    <a:pt x="40809" y="0"/>
                  </a:moveTo>
                  <a:lnTo>
                    <a:pt x="40765" y="44"/>
                  </a:lnTo>
                  <a:lnTo>
                    <a:pt x="40677" y="88"/>
                  </a:lnTo>
                  <a:lnTo>
                    <a:pt x="40633" y="132"/>
                  </a:lnTo>
                  <a:lnTo>
                    <a:pt x="39887" y="2063"/>
                  </a:lnTo>
                  <a:lnTo>
                    <a:pt x="38966" y="4300"/>
                  </a:lnTo>
                  <a:lnTo>
                    <a:pt x="37957" y="6670"/>
                  </a:lnTo>
                  <a:lnTo>
                    <a:pt x="37342" y="8952"/>
                  </a:lnTo>
                  <a:lnTo>
                    <a:pt x="36465" y="10795"/>
                  </a:lnTo>
                  <a:lnTo>
                    <a:pt x="32559" y="17772"/>
                  </a:lnTo>
                  <a:lnTo>
                    <a:pt x="30936" y="20448"/>
                  </a:lnTo>
                  <a:lnTo>
                    <a:pt x="29488" y="22642"/>
                  </a:lnTo>
                  <a:lnTo>
                    <a:pt x="26899" y="26328"/>
                  </a:lnTo>
                  <a:lnTo>
                    <a:pt x="25363" y="28171"/>
                  </a:lnTo>
                  <a:lnTo>
                    <a:pt x="23608" y="29795"/>
                  </a:lnTo>
                  <a:lnTo>
                    <a:pt x="21545" y="31506"/>
                  </a:lnTo>
                  <a:lnTo>
                    <a:pt x="19571" y="32910"/>
                  </a:lnTo>
                  <a:lnTo>
                    <a:pt x="17421" y="34271"/>
                  </a:lnTo>
                  <a:lnTo>
                    <a:pt x="15270" y="35675"/>
                  </a:lnTo>
                  <a:lnTo>
                    <a:pt x="13384" y="36991"/>
                  </a:lnTo>
                  <a:lnTo>
                    <a:pt x="11453" y="38264"/>
                  </a:lnTo>
                  <a:lnTo>
                    <a:pt x="9083" y="39536"/>
                  </a:lnTo>
                  <a:lnTo>
                    <a:pt x="7109" y="40721"/>
                  </a:lnTo>
                  <a:lnTo>
                    <a:pt x="7065" y="40721"/>
                  </a:lnTo>
                  <a:lnTo>
                    <a:pt x="5046" y="42476"/>
                  </a:lnTo>
                  <a:lnTo>
                    <a:pt x="3159" y="43705"/>
                  </a:lnTo>
                  <a:lnTo>
                    <a:pt x="88" y="45592"/>
                  </a:lnTo>
                  <a:lnTo>
                    <a:pt x="44" y="45636"/>
                  </a:lnTo>
                  <a:lnTo>
                    <a:pt x="44" y="45680"/>
                  </a:lnTo>
                  <a:lnTo>
                    <a:pt x="0" y="45767"/>
                  </a:lnTo>
                  <a:lnTo>
                    <a:pt x="44" y="45811"/>
                  </a:lnTo>
                  <a:lnTo>
                    <a:pt x="132" y="45899"/>
                  </a:lnTo>
                  <a:lnTo>
                    <a:pt x="176" y="45899"/>
                  </a:lnTo>
                  <a:lnTo>
                    <a:pt x="307" y="45855"/>
                  </a:lnTo>
                  <a:lnTo>
                    <a:pt x="3335" y="43968"/>
                  </a:lnTo>
                  <a:lnTo>
                    <a:pt x="5266" y="42783"/>
                  </a:lnTo>
                  <a:lnTo>
                    <a:pt x="5266" y="42740"/>
                  </a:lnTo>
                  <a:lnTo>
                    <a:pt x="7284" y="41028"/>
                  </a:lnTo>
                  <a:lnTo>
                    <a:pt x="9259" y="39843"/>
                  </a:lnTo>
                  <a:lnTo>
                    <a:pt x="11628" y="38527"/>
                  </a:lnTo>
                  <a:lnTo>
                    <a:pt x="13603" y="37255"/>
                  </a:lnTo>
                  <a:lnTo>
                    <a:pt x="15490" y="35982"/>
                  </a:lnTo>
                  <a:lnTo>
                    <a:pt x="17640" y="34534"/>
                  </a:lnTo>
                  <a:lnTo>
                    <a:pt x="19790" y="33218"/>
                  </a:lnTo>
                  <a:lnTo>
                    <a:pt x="21765" y="31770"/>
                  </a:lnTo>
                  <a:lnTo>
                    <a:pt x="23827" y="30058"/>
                  </a:lnTo>
                  <a:lnTo>
                    <a:pt x="25582" y="28391"/>
                  </a:lnTo>
                  <a:lnTo>
                    <a:pt x="27206" y="26592"/>
                  </a:lnTo>
                  <a:lnTo>
                    <a:pt x="27206" y="26548"/>
                  </a:lnTo>
                  <a:lnTo>
                    <a:pt x="29795" y="22818"/>
                  </a:lnTo>
                  <a:lnTo>
                    <a:pt x="31243" y="20668"/>
                  </a:lnTo>
                  <a:lnTo>
                    <a:pt x="32867" y="17947"/>
                  </a:lnTo>
                  <a:lnTo>
                    <a:pt x="36772" y="10970"/>
                  </a:lnTo>
                  <a:lnTo>
                    <a:pt x="37650" y="9083"/>
                  </a:lnTo>
                  <a:lnTo>
                    <a:pt x="37693" y="9040"/>
                  </a:lnTo>
                  <a:lnTo>
                    <a:pt x="38308" y="6802"/>
                  </a:lnTo>
                  <a:lnTo>
                    <a:pt x="39273" y="4432"/>
                  </a:lnTo>
                  <a:lnTo>
                    <a:pt x="40195" y="2194"/>
                  </a:lnTo>
                  <a:lnTo>
                    <a:pt x="40984" y="263"/>
                  </a:lnTo>
                  <a:lnTo>
                    <a:pt x="40984" y="176"/>
                  </a:lnTo>
                  <a:lnTo>
                    <a:pt x="40984" y="132"/>
                  </a:lnTo>
                  <a:lnTo>
                    <a:pt x="40941" y="44"/>
                  </a:lnTo>
                  <a:lnTo>
                    <a:pt x="40897" y="44"/>
                  </a:lnTo>
                  <a:lnTo>
                    <a:pt x="40809"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6" name="Google Shape;1056;p47"/>
            <p:cNvSpPr/>
            <p:nvPr/>
          </p:nvSpPr>
          <p:spPr>
            <a:xfrm>
              <a:off x="2054775" y="1420950"/>
              <a:ext cx="1012550" cy="1083875"/>
            </a:xfrm>
            <a:custGeom>
              <a:avLst/>
              <a:gdLst/>
              <a:ahLst/>
              <a:cxnLst/>
              <a:rect l="l" t="t" r="r" b="b"/>
              <a:pathLst>
                <a:path w="40502" h="43355" extrusionOk="0">
                  <a:moveTo>
                    <a:pt x="40282" y="1"/>
                  </a:moveTo>
                  <a:lnTo>
                    <a:pt x="40239" y="45"/>
                  </a:lnTo>
                  <a:lnTo>
                    <a:pt x="40195" y="88"/>
                  </a:lnTo>
                  <a:lnTo>
                    <a:pt x="40151" y="132"/>
                  </a:lnTo>
                  <a:lnTo>
                    <a:pt x="38922" y="3467"/>
                  </a:lnTo>
                  <a:lnTo>
                    <a:pt x="37167" y="8075"/>
                  </a:lnTo>
                  <a:lnTo>
                    <a:pt x="36333" y="9567"/>
                  </a:lnTo>
                  <a:lnTo>
                    <a:pt x="35280" y="11453"/>
                  </a:lnTo>
                  <a:lnTo>
                    <a:pt x="34051" y="13648"/>
                  </a:lnTo>
                  <a:lnTo>
                    <a:pt x="31989" y="17246"/>
                  </a:lnTo>
                  <a:lnTo>
                    <a:pt x="30804" y="19176"/>
                  </a:lnTo>
                  <a:lnTo>
                    <a:pt x="29400" y="21107"/>
                  </a:lnTo>
                  <a:lnTo>
                    <a:pt x="27996" y="23213"/>
                  </a:lnTo>
                  <a:lnTo>
                    <a:pt x="26504" y="25013"/>
                  </a:lnTo>
                  <a:lnTo>
                    <a:pt x="25188" y="26197"/>
                  </a:lnTo>
                  <a:lnTo>
                    <a:pt x="23476" y="27821"/>
                  </a:lnTo>
                  <a:lnTo>
                    <a:pt x="21853" y="29181"/>
                  </a:lnTo>
                  <a:lnTo>
                    <a:pt x="20054" y="30454"/>
                  </a:lnTo>
                  <a:lnTo>
                    <a:pt x="12199" y="35500"/>
                  </a:lnTo>
                  <a:lnTo>
                    <a:pt x="10137" y="36641"/>
                  </a:lnTo>
                  <a:lnTo>
                    <a:pt x="7635" y="38220"/>
                  </a:lnTo>
                  <a:lnTo>
                    <a:pt x="5661" y="39669"/>
                  </a:lnTo>
                  <a:lnTo>
                    <a:pt x="3686" y="40897"/>
                  </a:lnTo>
                  <a:lnTo>
                    <a:pt x="88" y="43003"/>
                  </a:lnTo>
                  <a:lnTo>
                    <a:pt x="44" y="43047"/>
                  </a:lnTo>
                  <a:lnTo>
                    <a:pt x="0" y="43135"/>
                  </a:lnTo>
                  <a:lnTo>
                    <a:pt x="0" y="43179"/>
                  </a:lnTo>
                  <a:lnTo>
                    <a:pt x="0" y="43267"/>
                  </a:lnTo>
                  <a:lnTo>
                    <a:pt x="88" y="43311"/>
                  </a:lnTo>
                  <a:lnTo>
                    <a:pt x="176" y="43354"/>
                  </a:lnTo>
                  <a:lnTo>
                    <a:pt x="263" y="43311"/>
                  </a:lnTo>
                  <a:lnTo>
                    <a:pt x="3862" y="41204"/>
                  </a:lnTo>
                  <a:lnTo>
                    <a:pt x="5880" y="39976"/>
                  </a:lnTo>
                  <a:lnTo>
                    <a:pt x="7855" y="38528"/>
                  </a:lnTo>
                  <a:lnTo>
                    <a:pt x="10312" y="36948"/>
                  </a:lnTo>
                  <a:lnTo>
                    <a:pt x="12374" y="35807"/>
                  </a:lnTo>
                  <a:lnTo>
                    <a:pt x="20229" y="30717"/>
                  </a:lnTo>
                  <a:lnTo>
                    <a:pt x="22028" y="29444"/>
                  </a:lnTo>
                  <a:lnTo>
                    <a:pt x="23696" y="28084"/>
                  </a:lnTo>
                  <a:lnTo>
                    <a:pt x="25451" y="26461"/>
                  </a:lnTo>
                  <a:lnTo>
                    <a:pt x="26723" y="25232"/>
                  </a:lnTo>
                  <a:lnTo>
                    <a:pt x="26767" y="25232"/>
                  </a:lnTo>
                  <a:lnTo>
                    <a:pt x="28259" y="23433"/>
                  </a:lnTo>
                  <a:lnTo>
                    <a:pt x="28303" y="23433"/>
                  </a:lnTo>
                  <a:lnTo>
                    <a:pt x="29707" y="21283"/>
                  </a:lnTo>
                  <a:lnTo>
                    <a:pt x="31068" y="19352"/>
                  </a:lnTo>
                  <a:lnTo>
                    <a:pt x="32296" y="17421"/>
                  </a:lnTo>
                  <a:lnTo>
                    <a:pt x="34359" y="13823"/>
                  </a:lnTo>
                  <a:lnTo>
                    <a:pt x="35587" y="11585"/>
                  </a:lnTo>
                  <a:lnTo>
                    <a:pt x="36640" y="9742"/>
                  </a:lnTo>
                  <a:lnTo>
                    <a:pt x="37474" y="8206"/>
                  </a:lnTo>
                  <a:lnTo>
                    <a:pt x="37518" y="8206"/>
                  </a:lnTo>
                  <a:lnTo>
                    <a:pt x="39229" y="3555"/>
                  </a:lnTo>
                  <a:lnTo>
                    <a:pt x="40458" y="264"/>
                  </a:lnTo>
                  <a:lnTo>
                    <a:pt x="40502" y="176"/>
                  </a:lnTo>
                  <a:lnTo>
                    <a:pt x="40458" y="132"/>
                  </a:lnTo>
                  <a:lnTo>
                    <a:pt x="40414" y="88"/>
                  </a:lnTo>
                  <a:lnTo>
                    <a:pt x="40370" y="45"/>
                  </a:lnTo>
                  <a:lnTo>
                    <a:pt x="4028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7" name="Google Shape;1057;p47"/>
            <p:cNvSpPr/>
            <p:nvPr/>
          </p:nvSpPr>
          <p:spPr>
            <a:xfrm>
              <a:off x="2027350" y="1430825"/>
              <a:ext cx="1003775" cy="1048775"/>
            </a:xfrm>
            <a:custGeom>
              <a:avLst/>
              <a:gdLst/>
              <a:ahLst/>
              <a:cxnLst/>
              <a:rect l="l" t="t" r="r" b="b"/>
              <a:pathLst>
                <a:path w="40151" h="41951" extrusionOk="0">
                  <a:moveTo>
                    <a:pt x="39975" y="1"/>
                  </a:moveTo>
                  <a:lnTo>
                    <a:pt x="39931" y="45"/>
                  </a:lnTo>
                  <a:lnTo>
                    <a:pt x="39844" y="88"/>
                  </a:lnTo>
                  <a:lnTo>
                    <a:pt x="39800" y="132"/>
                  </a:lnTo>
                  <a:lnTo>
                    <a:pt x="38571" y="3511"/>
                  </a:lnTo>
                  <a:lnTo>
                    <a:pt x="37255" y="6978"/>
                  </a:lnTo>
                  <a:lnTo>
                    <a:pt x="35192" y="10664"/>
                  </a:lnTo>
                  <a:lnTo>
                    <a:pt x="33042" y="14569"/>
                  </a:lnTo>
                  <a:lnTo>
                    <a:pt x="32823" y="14920"/>
                  </a:lnTo>
                  <a:lnTo>
                    <a:pt x="30980" y="17860"/>
                  </a:lnTo>
                  <a:lnTo>
                    <a:pt x="30058" y="19308"/>
                  </a:lnTo>
                  <a:lnTo>
                    <a:pt x="29049" y="20712"/>
                  </a:lnTo>
                  <a:lnTo>
                    <a:pt x="28040" y="22029"/>
                  </a:lnTo>
                  <a:lnTo>
                    <a:pt x="26943" y="23345"/>
                  </a:lnTo>
                  <a:lnTo>
                    <a:pt x="26328" y="23959"/>
                  </a:lnTo>
                  <a:lnTo>
                    <a:pt x="25714" y="24574"/>
                  </a:lnTo>
                  <a:lnTo>
                    <a:pt x="25100" y="25188"/>
                  </a:lnTo>
                  <a:lnTo>
                    <a:pt x="24442" y="25758"/>
                  </a:lnTo>
                  <a:lnTo>
                    <a:pt x="22467" y="27470"/>
                  </a:lnTo>
                  <a:lnTo>
                    <a:pt x="20492" y="28874"/>
                  </a:lnTo>
                  <a:lnTo>
                    <a:pt x="13823" y="33306"/>
                  </a:lnTo>
                  <a:lnTo>
                    <a:pt x="12023" y="34271"/>
                  </a:lnTo>
                  <a:lnTo>
                    <a:pt x="10005" y="35456"/>
                  </a:lnTo>
                  <a:lnTo>
                    <a:pt x="6143" y="38045"/>
                  </a:lnTo>
                  <a:lnTo>
                    <a:pt x="3949" y="39405"/>
                  </a:lnTo>
                  <a:lnTo>
                    <a:pt x="88" y="41599"/>
                  </a:lnTo>
                  <a:lnTo>
                    <a:pt x="44" y="41643"/>
                  </a:lnTo>
                  <a:lnTo>
                    <a:pt x="0" y="41731"/>
                  </a:lnTo>
                  <a:lnTo>
                    <a:pt x="0" y="41775"/>
                  </a:lnTo>
                  <a:lnTo>
                    <a:pt x="0" y="41862"/>
                  </a:lnTo>
                  <a:lnTo>
                    <a:pt x="88" y="41906"/>
                  </a:lnTo>
                  <a:lnTo>
                    <a:pt x="176" y="41950"/>
                  </a:lnTo>
                  <a:lnTo>
                    <a:pt x="263" y="41906"/>
                  </a:lnTo>
                  <a:lnTo>
                    <a:pt x="4125" y="39712"/>
                  </a:lnTo>
                  <a:lnTo>
                    <a:pt x="6319" y="38352"/>
                  </a:lnTo>
                  <a:lnTo>
                    <a:pt x="10180" y="35763"/>
                  </a:lnTo>
                  <a:lnTo>
                    <a:pt x="12199" y="34578"/>
                  </a:lnTo>
                  <a:lnTo>
                    <a:pt x="13998" y="33569"/>
                  </a:lnTo>
                  <a:lnTo>
                    <a:pt x="20668" y="29181"/>
                  </a:lnTo>
                  <a:lnTo>
                    <a:pt x="22686" y="27733"/>
                  </a:lnTo>
                  <a:lnTo>
                    <a:pt x="24661" y="26022"/>
                  </a:lnTo>
                  <a:lnTo>
                    <a:pt x="25319" y="25451"/>
                  </a:lnTo>
                  <a:lnTo>
                    <a:pt x="25977" y="24837"/>
                  </a:lnTo>
                  <a:lnTo>
                    <a:pt x="26592" y="24223"/>
                  </a:lnTo>
                  <a:lnTo>
                    <a:pt x="27162" y="23564"/>
                  </a:lnTo>
                  <a:lnTo>
                    <a:pt x="28303" y="22292"/>
                  </a:lnTo>
                  <a:lnTo>
                    <a:pt x="29312" y="20932"/>
                  </a:lnTo>
                  <a:lnTo>
                    <a:pt x="30322" y="19527"/>
                  </a:lnTo>
                  <a:lnTo>
                    <a:pt x="31287" y="18079"/>
                  </a:lnTo>
                  <a:lnTo>
                    <a:pt x="33130" y="15095"/>
                  </a:lnTo>
                  <a:lnTo>
                    <a:pt x="33349" y="14744"/>
                  </a:lnTo>
                  <a:lnTo>
                    <a:pt x="35499" y="10795"/>
                  </a:lnTo>
                  <a:lnTo>
                    <a:pt x="37562" y="7153"/>
                  </a:lnTo>
                  <a:lnTo>
                    <a:pt x="37562" y="7109"/>
                  </a:lnTo>
                  <a:lnTo>
                    <a:pt x="38922" y="3643"/>
                  </a:lnTo>
                  <a:lnTo>
                    <a:pt x="40151" y="264"/>
                  </a:lnTo>
                  <a:lnTo>
                    <a:pt x="40151" y="176"/>
                  </a:lnTo>
                  <a:lnTo>
                    <a:pt x="40151" y="132"/>
                  </a:lnTo>
                  <a:lnTo>
                    <a:pt x="40107" y="45"/>
                  </a:lnTo>
                  <a:lnTo>
                    <a:pt x="40063" y="45"/>
                  </a:lnTo>
                  <a:lnTo>
                    <a:pt x="3997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8" name="Google Shape;1058;p47"/>
            <p:cNvSpPr/>
            <p:nvPr/>
          </p:nvSpPr>
          <p:spPr>
            <a:xfrm>
              <a:off x="1999925" y="1430825"/>
              <a:ext cx="998300" cy="1023525"/>
            </a:xfrm>
            <a:custGeom>
              <a:avLst/>
              <a:gdLst/>
              <a:ahLst/>
              <a:cxnLst/>
              <a:rect l="l" t="t" r="r" b="b"/>
              <a:pathLst>
                <a:path w="39932" h="40941" extrusionOk="0">
                  <a:moveTo>
                    <a:pt x="39756" y="1"/>
                  </a:moveTo>
                  <a:lnTo>
                    <a:pt x="39712" y="45"/>
                  </a:lnTo>
                  <a:lnTo>
                    <a:pt x="39624" y="88"/>
                  </a:lnTo>
                  <a:lnTo>
                    <a:pt x="39624" y="132"/>
                  </a:lnTo>
                  <a:lnTo>
                    <a:pt x="38703" y="2677"/>
                  </a:lnTo>
                  <a:lnTo>
                    <a:pt x="37606" y="5749"/>
                  </a:lnTo>
                  <a:lnTo>
                    <a:pt x="35938" y="8864"/>
                  </a:lnTo>
                  <a:lnTo>
                    <a:pt x="34578" y="11234"/>
                  </a:lnTo>
                  <a:lnTo>
                    <a:pt x="32954" y="14174"/>
                  </a:lnTo>
                  <a:lnTo>
                    <a:pt x="31638" y="16324"/>
                  </a:lnTo>
                  <a:lnTo>
                    <a:pt x="28435" y="20932"/>
                  </a:lnTo>
                  <a:lnTo>
                    <a:pt x="27338" y="22204"/>
                  </a:lnTo>
                  <a:lnTo>
                    <a:pt x="25582" y="23828"/>
                  </a:lnTo>
                  <a:lnTo>
                    <a:pt x="23564" y="25715"/>
                  </a:lnTo>
                  <a:lnTo>
                    <a:pt x="21677" y="27250"/>
                  </a:lnTo>
                  <a:lnTo>
                    <a:pt x="20317" y="28172"/>
                  </a:lnTo>
                  <a:lnTo>
                    <a:pt x="18957" y="29093"/>
                  </a:lnTo>
                  <a:lnTo>
                    <a:pt x="16236" y="30849"/>
                  </a:lnTo>
                  <a:lnTo>
                    <a:pt x="13471" y="32560"/>
                  </a:lnTo>
                  <a:lnTo>
                    <a:pt x="10707" y="34227"/>
                  </a:lnTo>
                  <a:lnTo>
                    <a:pt x="7504" y="36158"/>
                  </a:lnTo>
                  <a:lnTo>
                    <a:pt x="4300" y="38177"/>
                  </a:lnTo>
                  <a:lnTo>
                    <a:pt x="2414" y="39274"/>
                  </a:lnTo>
                  <a:lnTo>
                    <a:pt x="88" y="40634"/>
                  </a:lnTo>
                  <a:lnTo>
                    <a:pt x="44" y="40678"/>
                  </a:lnTo>
                  <a:lnTo>
                    <a:pt x="0" y="40722"/>
                  </a:lnTo>
                  <a:lnTo>
                    <a:pt x="0" y="40809"/>
                  </a:lnTo>
                  <a:lnTo>
                    <a:pt x="0" y="40853"/>
                  </a:lnTo>
                  <a:lnTo>
                    <a:pt x="88" y="40941"/>
                  </a:lnTo>
                  <a:lnTo>
                    <a:pt x="263" y="40941"/>
                  </a:lnTo>
                  <a:lnTo>
                    <a:pt x="2589" y="39581"/>
                  </a:lnTo>
                  <a:lnTo>
                    <a:pt x="4476" y="38440"/>
                  </a:lnTo>
                  <a:lnTo>
                    <a:pt x="7679" y="36465"/>
                  </a:lnTo>
                  <a:lnTo>
                    <a:pt x="10883" y="34534"/>
                  </a:lnTo>
                  <a:lnTo>
                    <a:pt x="13647" y="32867"/>
                  </a:lnTo>
                  <a:lnTo>
                    <a:pt x="16411" y="31156"/>
                  </a:lnTo>
                  <a:lnTo>
                    <a:pt x="19176" y="29357"/>
                  </a:lnTo>
                  <a:lnTo>
                    <a:pt x="20536" y="28479"/>
                  </a:lnTo>
                  <a:lnTo>
                    <a:pt x="21853" y="27514"/>
                  </a:lnTo>
                  <a:lnTo>
                    <a:pt x="23783" y="25978"/>
                  </a:lnTo>
                  <a:lnTo>
                    <a:pt x="25846" y="24091"/>
                  </a:lnTo>
                  <a:lnTo>
                    <a:pt x="27601" y="22423"/>
                  </a:lnTo>
                  <a:lnTo>
                    <a:pt x="28698" y="21151"/>
                  </a:lnTo>
                  <a:lnTo>
                    <a:pt x="31945" y="16544"/>
                  </a:lnTo>
                  <a:lnTo>
                    <a:pt x="33262" y="14350"/>
                  </a:lnTo>
                  <a:lnTo>
                    <a:pt x="34885" y="11410"/>
                  </a:lnTo>
                  <a:lnTo>
                    <a:pt x="36245" y="9040"/>
                  </a:lnTo>
                  <a:lnTo>
                    <a:pt x="37957" y="5924"/>
                  </a:lnTo>
                  <a:lnTo>
                    <a:pt x="37957" y="5881"/>
                  </a:lnTo>
                  <a:lnTo>
                    <a:pt x="39054" y="2809"/>
                  </a:lnTo>
                  <a:lnTo>
                    <a:pt x="39931" y="264"/>
                  </a:lnTo>
                  <a:lnTo>
                    <a:pt x="39931" y="176"/>
                  </a:lnTo>
                  <a:lnTo>
                    <a:pt x="39931" y="88"/>
                  </a:lnTo>
                  <a:lnTo>
                    <a:pt x="39888" y="45"/>
                  </a:lnTo>
                  <a:lnTo>
                    <a:pt x="3984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9" name="Google Shape;1059;p47"/>
            <p:cNvSpPr/>
            <p:nvPr/>
          </p:nvSpPr>
          <p:spPr>
            <a:xfrm>
              <a:off x="1972500" y="1430825"/>
              <a:ext cx="995000" cy="999400"/>
            </a:xfrm>
            <a:custGeom>
              <a:avLst/>
              <a:gdLst/>
              <a:ahLst/>
              <a:cxnLst/>
              <a:rect l="l" t="t" r="r" b="b"/>
              <a:pathLst>
                <a:path w="39800" h="39976" extrusionOk="0">
                  <a:moveTo>
                    <a:pt x="39536" y="1"/>
                  </a:moveTo>
                  <a:lnTo>
                    <a:pt x="39493" y="45"/>
                  </a:lnTo>
                  <a:lnTo>
                    <a:pt x="39449" y="132"/>
                  </a:lnTo>
                  <a:lnTo>
                    <a:pt x="38571" y="2677"/>
                  </a:lnTo>
                  <a:lnTo>
                    <a:pt x="37781" y="4959"/>
                  </a:lnTo>
                  <a:lnTo>
                    <a:pt x="36772" y="6890"/>
                  </a:lnTo>
                  <a:lnTo>
                    <a:pt x="34578" y="10795"/>
                  </a:lnTo>
                  <a:lnTo>
                    <a:pt x="33349" y="12945"/>
                  </a:lnTo>
                  <a:lnTo>
                    <a:pt x="31901" y="15359"/>
                  </a:lnTo>
                  <a:lnTo>
                    <a:pt x="30322" y="17641"/>
                  </a:lnTo>
                  <a:lnTo>
                    <a:pt x="27952" y="20800"/>
                  </a:lnTo>
                  <a:lnTo>
                    <a:pt x="26109" y="22555"/>
                  </a:lnTo>
                  <a:lnTo>
                    <a:pt x="23871" y="24661"/>
                  </a:lnTo>
                  <a:lnTo>
                    <a:pt x="21765" y="26373"/>
                  </a:lnTo>
                  <a:lnTo>
                    <a:pt x="19966" y="27645"/>
                  </a:lnTo>
                  <a:lnTo>
                    <a:pt x="17640" y="29137"/>
                  </a:lnTo>
                  <a:lnTo>
                    <a:pt x="13384" y="31770"/>
                  </a:lnTo>
                  <a:lnTo>
                    <a:pt x="11804" y="32648"/>
                  </a:lnTo>
                  <a:lnTo>
                    <a:pt x="7723" y="35149"/>
                  </a:lnTo>
                  <a:lnTo>
                    <a:pt x="3642" y="37562"/>
                  </a:lnTo>
                  <a:lnTo>
                    <a:pt x="88" y="39668"/>
                  </a:lnTo>
                  <a:lnTo>
                    <a:pt x="44" y="39712"/>
                  </a:lnTo>
                  <a:lnTo>
                    <a:pt x="0" y="39756"/>
                  </a:lnTo>
                  <a:lnTo>
                    <a:pt x="0" y="39844"/>
                  </a:lnTo>
                  <a:lnTo>
                    <a:pt x="0" y="39888"/>
                  </a:lnTo>
                  <a:lnTo>
                    <a:pt x="88" y="39976"/>
                  </a:lnTo>
                  <a:lnTo>
                    <a:pt x="263" y="39976"/>
                  </a:lnTo>
                  <a:lnTo>
                    <a:pt x="3818" y="37869"/>
                  </a:lnTo>
                  <a:lnTo>
                    <a:pt x="7899" y="35456"/>
                  </a:lnTo>
                  <a:lnTo>
                    <a:pt x="11980" y="32955"/>
                  </a:lnTo>
                  <a:lnTo>
                    <a:pt x="13559" y="32077"/>
                  </a:lnTo>
                  <a:lnTo>
                    <a:pt x="17816" y="29444"/>
                  </a:lnTo>
                  <a:lnTo>
                    <a:pt x="20141" y="27909"/>
                  </a:lnTo>
                  <a:lnTo>
                    <a:pt x="21984" y="26680"/>
                  </a:lnTo>
                  <a:lnTo>
                    <a:pt x="24091" y="24925"/>
                  </a:lnTo>
                  <a:lnTo>
                    <a:pt x="26328" y="22818"/>
                  </a:lnTo>
                  <a:lnTo>
                    <a:pt x="28171" y="21063"/>
                  </a:lnTo>
                  <a:lnTo>
                    <a:pt x="28215" y="21019"/>
                  </a:lnTo>
                  <a:lnTo>
                    <a:pt x="30585" y="17860"/>
                  </a:lnTo>
                  <a:lnTo>
                    <a:pt x="32208" y="15578"/>
                  </a:lnTo>
                  <a:lnTo>
                    <a:pt x="33656" y="13121"/>
                  </a:lnTo>
                  <a:lnTo>
                    <a:pt x="34885" y="10971"/>
                  </a:lnTo>
                  <a:lnTo>
                    <a:pt x="37079" y="7065"/>
                  </a:lnTo>
                  <a:lnTo>
                    <a:pt x="38088" y="5091"/>
                  </a:lnTo>
                  <a:lnTo>
                    <a:pt x="38878" y="2765"/>
                  </a:lnTo>
                  <a:lnTo>
                    <a:pt x="39756" y="220"/>
                  </a:lnTo>
                  <a:lnTo>
                    <a:pt x="39800" y="176"/>
                  </a:lnTo>
                  <a:lnTo>
                    <a:pt x="39756" y="88"/>
                  </a:lnTo>
                  <a:lnTo>
                    <a:pt x="39712" y="45"/>
                  </a:lnTo>
                  <a:lnTo>
                    <a:pt x="3966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0" name="Google Shape;1060;p47"/>
            <p:cNvSpPr/>
            <p:nvPr/>
          </p:nvSpPr>
          <p:spPr>
            <a:xfrm>
              <a:off x="1917650" y="1488975"/>
              <a:ext cx="967575" cy="891875"/>
            </a:xfrm>
            <a:custGeom>
              <a:avLst/>
              <a:gdLst/>
              <a:ahLst/>
              <a:cxnLst/>
              <a:rect l="l" t="t" r="r" b="b"/>
              <a:pathLst>
                <a:path w="38703" h="35675" extrusionOk="0">
                  <a:moveTo>
                    <a:pt x="38483" y="0"/>
                  </a:moveTo>
                  <a:lnTo>
                    <a:pt x="38396" y="44"/>
                  </a:lnTo>
                  <a:lnTo>
                    <a:pt x="38352" y="132"/>
                  </a:lnTo>
                  <a:lnTo>
                    <a:pt x="37562" y="2107"/>
                  </a:lnTo>
                  <a:lnTo>
                    <a:pt x="36333" y="4344"/>
                  </a:lnTo>
                  <a:lnTo>
                    <a:pt x="34929" y="6977"/>
                  </a:lnTo>
                  <a:lnTo>
                    <a:pt x="33788" y="8864"/>
                  </a:lnTo>
                  <a:lnTo>
                    <a:pt x="32647" y="10751"/>
                  </a:lnTo>
                  <a:lnTo>
                    <a:pt x="31243" y="12769"/>
                  </a:lnTo>
                  <a:lnTo>
                    <a:pt x="29707" y="14700"/>
                  </a:lnTo>
                  <a:lnTo>
                    <a:pt x="28171" y="16499"/>
                  </a:lnTo>
                  <a:lnTo>
                    <a:pt x="27206" y="17552"/>
                  </a:lnTo>
                  <a:lnTo>
                    <a:pt x="26197" y="18606"/>
                  </a:lnTo>
                  <a:lnTo>
                    <a:pt x="25188" y="19571"/>
                  </a:lnTo>
                  <a:lnTo>
                    <a:pt x="24134" y="20492"/>
                  </a:lnTo>
                  <a:lnTo>
                    <a:pt x="23037" y="21370"/>
                  </a:lnTo>
                  <a:lnTo>
                    <a:pt x="21940" y="22248"/>
                  </a:lnTo>
                  <a:lnTo>
                    <a:pt x="20799" y="23081"/>
                  </a:lnTo>
                  <a:lnTo>
                    <a:pt x="19659" y="23871"/>
                  </a:lnTo>
                  <a:lnTo>
                    <a:pt x="18474" y="24661"/>
                  </a:lnTo>
                  <a:lnTo>
                    <a:pt x="17289" y="25407"/>
                  </a:lnTo>
                  <a:lnTo>
                    <a:pt x="14876" y="26899"/>
                  </a:lnTo>
                  <a:lnTo>
                    <a:pt x="12462" y="28303"/>
                  </a:lnTo>
                  <a:lnTo>
                    <a:pt x="10005" y="29663"/>
                  </a:lnTo>
                  <a:lnTo>
                    <a:pt x="7679" y="30980"/>
                  </a:lnTo>
                  <a:lnTo>
                    <a:pt x="5354" y="32296"/>
                  </a:lnTo>
                  <a:lnTo>
                    <a:pt x="3028" y="33613"/>
                  </a:lnTo>
                  <a:lnTo>
                    <a:pt x="88" y="35368"/>
                  </a:lnTo>
                  <a:lnTo>
                    <a:pt x="44" y="35412"/>
                  </a:lnTo>
                  <a:lnTo>
                    <a:pt x="0" y="35456"/>
                  </a:lnTo>
                  <a:lnTo>
                    <a:pt x="0" y="35543"/>
                  </a:lnTo>
                  <a:lnTo>
                    <a:pt x="44" y="35587"/>
                  </a:lnTo>
                  <a:lnTo>
                    <a:pt x="88" y="35675"/>
                  </a:lnTo>
                  <a:lnTo>
                    <a:pt x="263" y="35675"/>
                  </a:lnTo>
                  <a:lnTo>
                    <a:pt x="3203" y="33920"/>
                  </a:lnTo>
                  <a:lnTo>
                    <a:pt x="5529" y="32603"/>
                  </a:lnTo>
                  <a:lnTo>
                    <a:pt x="7855" y="31287"/>
                  </a:lnTo>
                  <a:lnTo>
                    <a:pt x="10180" y="29971"/>
                  </a:lnTo>
                  <a:lnTo>
                    <a:pt x="12638" y="28566"/>
                  </a:lnTo>
                  <a:lnTo>
                    <a:pt x="15095" y="27162"/>
                  </a:lnTo>
                  <a:lnTo>
                    <a:pt x="17508" y="25714"/>
                  </a:lnTo>
                  <a:lnTo>
                    <a:pt x="18693" y="24968"/>
                  </a:lnTo>
                  <a:lnTo>
                    <a:pt x="19878" y="24178"/>
                  </a:lnTo>
                  <a:lnTo>
                    <a:pt x="21019" y="23345"/>
                  </a:lnTo>
                  <a:lnTo>
                    <a:pt x="22160" y="22511"/>
                  </a:lnTo>
                  <a:lnTo>
                    <a:pt x="23301" y="21633"/>
                  </a:lnTo>
                  <a:lnTo>
                    <a:pt x="24398" y="20756"/>
                  </a:lnTo>
                  <a:lnTo>
                    <a:pt x="25451" y="19790"/>
                  </a:lnTo>
                  <a:lnTo>
                    <a:pt x="26460" y="18825"/>
                  </a:lnTo>
                  <a:lnTo>
                    <a:pt x="27469" y="17816"/>
                  </a:lnTo>
                  <a:lnTo>
                    <a:pt x="28435" y="16763"/>
                  </a:lnTo>
                  <a:lnTo>
                    <a:pt x="29970" y="14920"/>
                  </a:lnTo>
                  <a:lnTo>
                    <a:pt x="31550" y="12989"/>
                  </a:lnTo>
                  <a:lnTo>
                    <a:pt x="32954" y="10927"/>
                  </a:lnTo>
                  <a:lnTo>
                    <a:pt x="34095" y="9040"/>
                  </a:lnTo>
                  <a:lnTo>
                    <a:pt x="35236" y="7153"/>
                  </a:lnTo>
                  <a:lnTo>
                    <a:pt x="36640" y="4520"/>
                  </a:lnTo>
                  <a:lnTo>
                    <a:pt x="37869" y="2282"/>
                  </a:lnTo>
                  <a:lnTo>
                    <a:pt x="38703" y="264"/>
                  </a:lnTo>
                  <a:lnTo>
                    <a:pt x="38703" y="176"/>
                  </a:lnTo>
                  <a:lnTo>
                    <a:pt x="38703" y="88"/>
                  </a:lnTo>
                  <a:lnTo>
                    <a:pt x="38659" y="44"/>
                  </a:lnTo>
                  <a:lnTo>
                    <a:pt x="3861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47"/>
            <p:cNvSpPr/>
            <p:nvPr/>
          </p:nvSpPr>
          <p:spPr>
            <a:xfrm>
              <a:off x="1893500" y="1524075"/>
              <a:ext cx="943450" cy="835950"/>
            </a:xfrm>
            <a:custGeom>
              <a:avLst/>
              <a:gdLst/>
              <a:ahLst/>
              <a:cxnLst/>
              <a:rect l="l" t="t" r="r" b="b"/>
              <a:pathLst>
                <a:path w="37738" h="33438" extrusionOk="0">
                  <a:moveTo>
                    <a:pt x="37519" y="0"/>
                  </a:moveTo>
                  <a:lnTo>
                    <a:pt x="37431" y="44"/>
                  </a:lnTo>
                  <a:lnTo>
                    <a:pt x="37387" y="88"/>
                  </a:lnTo>
                  <a:lnTo>
                    <a:pt x="36114" y="2502"/>
                  </a:lnTo>
                  <a:lnTo>
                    <a:pt x="34842" y="4915"/>
                  </a:lnTo>
                  <a:lnTo>
                    <a:pt x="33569" y="7065"/>
                  </a:lnTo>
                  <a:lnTo>
                    <a:pt x="32472" y="8864"/>
                  </a:lnTo>
                  <a:lnTo>
                    <a:pt x="31156" y="10751"/>
                  </a:lnTo>
                  <a:lnTo>
                    <a:pt x="29752" y="12550"/>
                  </a:lnTo>
                  <a:lnTo>
                    <a:pt x="27602" y="14920"/>
                  </a:lnTo>
                  <a:lnTo>
                    <a:pt x="26505" y="16061"/>
                  </a:lnTo>
                  <a:lnTo>
                    <a:pt x="25364" y="17158"/>
                  </a:lnTo>
                  <a:lnTo>
                    <a:pt x="24179" y="18211"/>
                  </a:lnTo>
                  <a:lnTo>
                    <a:pt x="22950" y="19264"/>
                  </a:lnTo>
                  <a:lnTo>
                    <a:pt x="21722" y="20229"/>
                  </a:lnTo>
                  <a:lnTo>
                    <a:pt x="20449" y="21151"/>
                  </a:lnTo>
                  <a:lnTo>
                    <a:pt x="19177" y="22072"/>
                  </a:lnTo>
                  <a:lnTo>
                    <a:pt x="17860" y="22950"/>
                  </a:lnTo>
                  <a:lnTo>
                    <a:pt x="16500" y="23827"/>
                  </a:lnTo>
                  <a:lnTo>
                    <a:pt x="15140" y="24617"/>
                  </a:lnTo>
                  <a:lnTo>
                    <a:pt x="12419" y="26241"/>
                  </a:lnTo>
                  <a:lnTo>
                    <a:pt x="9654" y="27777"/>
                  </a:lnTo>
                  <a:lnTo>
                    <a:pt x="6890" y="29313"/>
                  </a:lnTo>
                  <a:lnTo>
                    <a:pt x="5223" y="30234"/>
                  </a:lnTo>
                  <a:lnTo>
                    <a:pt x="2853" y="31463"/>
                  </a:lnTo>
                  <a:lnTo>
                    <a:pt x="88" y="33130"/>
                  </a:lnTo>
                  <a:lnTo>
                    <a:pt x="45" y="33174"/>
                  </a:lnTo>
                  <a:lnTo>
                    <a:pt x="1" y="33218"/>
                  </a:lnTo>
                  <a:lnTo>
                    <a:pt x="1" y="33306"/>
                  </a:lnTo>
                  <a:lnTo>
                    <a:pt x="45" y="33350"/>
                  </a:lnTo>
                  <a:lnTo>
                    <a:pt x="88" y="33437"/>
                  </a:lnTo>
                  <a:lnTo>
                    <a:pt x="176" y="33437"/>
                  </a:lnTo>
                  <a:lnTo>
                    <a:pt x="264" y="33393"/>
                  </a:lnTo>
                  <a:lnTo>
                    <a:pt x="3028" y="31726"/>
                  </a:lnTo>
                  <a:lnTo>
                    <a:pt x="5354" y="30541"/>
                  </a:lnTo>
                  <a:lnTo>
                    <a:pt x="7065" y="29620"/>
                  </a:lnTo>
                  <a:lnTo>
                    <a:pt x="9830" y="28084"/>
                  </a:lnTo>
                  <a:lnTo>
                    <a:pt x="12594" y="26548"/>
                  </a:lnTo>
                  <a:lnTo>
                    <a:pt x="15359" y="24924"/>
                  </a:lnTo>
                  <a:lnTo>
                    <a:pt x="16719" y="24091"/>
                  </a:lnTo>
                  <a:lnTo>
                    <a:pt x="18036" y="23257"/>
                  </a:lnTo>
                  <a:lnTo>
                    <a:pt x="19352" y="22336"/>
                  </a:lnTo>
                  <a:lnTo>
                    <a:pt x="20668" y="21458"/>
                  </a:lnTo>
                  <a:lnTo>
                    <a:pt x="21941" y="20493"/>
                  </a:lnTo>
                  <a:lnTo>
                    <a:pt x="23214" y="19527"/>
                  </a:lnTo>
                  <a:lnTo>
                    <a:pt x="24398" y="18474"/>
                  </a:lnTo>
                  <a:lnTo>
                    <a:pt x="25583" y="17421"/>
                  </a:lnTo>
                  <a:lnTo>
                    <a:pt x="26768" y="16324"/>
                  </a:lnTo>
                  <a:lnTo>
                    <a:pt x="27865" y="15183"/>
                  </a:lnTo>
                  <a:lnTo>
                    <a:pt x="30015" y="12770"/>
                  </a:lnTo>
                  <a:lnTo>
                    <a:pt x="31463" y="10971"/>
                  </a:lnTo>
                  <a:lnTo>
                    <a:pt x="32779" y="9084"/>
                  </a:lnTo>
                  <a:lnTo>
                    <a:pt x="33876" y="7241"/>
                  </a:lnTo>
                  <a:lnTo>
                    <a:pt x="35105" y="5047"/>
                  </a:lnTo>
                  <a:lnTo>
                    <a:pt x="36465" y="2633"/>
                  </a:lnTo>
                  <a:lnTo>
                    <a:pt x="37694" y="264"/>
                  </a:lnTo>
                  <a:lnTo>
                    <a:pt x="37738" y="176"/>
                  </a:lnTo>
                  <a:lnTo>
                    <a:pt x="37738" y="132"/>
                  </a:lnTo>
                  <a:lnTo>
                    <a:pt x="37694" y="44"/>
                  </a:lnTo>
                  <a:lnTo>
                    <a:pt x="3765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2" name="Google Shape;1062;p47"/>
            <p:cNvSpPr/>
            <p:nvPr/>
          </p:nvSpPr>
          <p:spPr>
            <a:xfrm>
              <a:off x="1870475" y="1528450"/>
              <a:ext cx="929200" cy="809625"/>
            </a:xfrm>
            <a:custGeom>
              <a:avLst/>
              <a:gdLst/>
              <a:ahLst/>
              <a:cxnLst/>
              <a:rect l="l" t="t" r="r" b="b"/>
              <a:pathLst>
                <a:path w="37168" h="32385" extrusionOk="0">
                  <a:moveTo>
                    <a:pt x="36948" y="1"/>
                  </a:moveTo>
                  <a:lnTo>
                    <a:pt x="36860" y="45"/>
                  </a:lnTo>
                  <a:lnTo>
                    <a:pt x="36816" y="89"/>
                  </a:lnTo>
                  <a:lnTo>
                    <a:pt x="36202" y="1274"/>
                  </a:lnTo>
                  <a:lnTo>
                    <a:pt x="35236" y="3029"/>
                  </a:lnTo>
                  <a:lnTo>
                    <a:pt x="34271" y="4784"/>
                  </a:lnTo>
                  <a:lnTo>
                    <a:pt x="33306" y="6495"/>
                  </a:lnTo>
                  <a:lnTo>
                    <a:pt x="32296" y="8119"/>
                  </a:lnTo>
                  <a:lnTo>
                    <a:pt x="31155" y="9742"/>
                  </a:lnTo>
                  <a:lnTo>
                    <a:pt x="30585" y="10532"/>
                  </a:lnTo>
                  <a:lnTo>
                    <a:pt x="29971" y="11322"/>
                  </a:lnTo>
                  <a:lnTo>
                    <a:pt x="29312" y="12112"/>
                  </a:lnTo>
                  <a:lnTo>
                    <a:pt x="28654" y="12902"/>
                  </a:lnTo>
                  <a:lnTo>
                    <a:pt x="27908" y="13692"/>
                  </a:lnTo>
                  <a:lnTo>
                    <a:pt x="27162" y="14482"/>
                  </a:lnTo>
                  <a:lnTo>
                    <a:pt x="25232" y="16324"/>
                  </a:lnTo>
                  <a:lnTo>
                    <a:pt x="23257" y="17948"/>
                  </a:lnTo>
                  <a:lnTo>
                    <a:pt x="21282" y="19396"/>
                  </a:lnTo>
                  <a:lnTo>
                    <a:pt x="19088" y="21195"/>
                  </a:lnTo>
                  <a:lnTo>
                    <a:pt x="16587" y="22907"/>
                  </a:lnTo>
                  <a:lnTo>
                    <a:pt x="12111" y="25539"/>
                  </a:lnTo>
                  <a:lnTo>
                    <a:pt x="9303" y="27075"/>
                  </a:lnTo>
                  <a:lnTo>
                    <a:pt x="7241" y="28172"/>
                  </a:lnTo>
                  <a:lnTo>
                    <a:pt x="3291" y="30147"/>
                  </a:lnTo>
                  <a:lnTo>
                    <a:pt x="88" y="32078"/>
                  </a:lnTo>
                  <a:lnTo>
                    <a:pt x="44" y="32121"/>
                  </a:lnTo>
                  <a:lnTo>
                    <a:pt x="0" y="32165"/>
                  </a:lnTo>
                  <a:lnTo>
                    <a:pt x="0" y="32253"/>
                  </a:lnTo>
                  <a:lnTo>
                    <a:pt x="0" y="32297"/>
                  </a:lnTo>
                  <a:lnTo>
                    <a:pt x="88" y="32385"/>
                  </a:lnTo>
                  <a:lnTo>
                    <a:pt x="264" y="32385"/>
                  </a:lnTo>
                  <a:lnTo>
                    <a:pt x="3467" y="30454"/>
                  </a:lnTo>
                  <a:lnTo>
                    <a:pt x="7416" y="28479"/>
                  </a:lnTo>
                  <a:lnTo>
                    <a:pt x="9478" y="27382"/>
                  </a:lnTo>
                  <a:lnTo>
                    <a:pt x="12287" y="25847"/>
                  </a:lnTo>
                  <a:lnTo>
                    <a:pt x="16763" y="23214"/>
                  </a:lnTo>
                  <a:lnTo>
                    <a:pt x="19308" y="21502"/>
                  </a:lnTo>
                  <a:lnTo>
                    <a:pt x="21502" y="19703"/>
                  </a:lnTo>
                  <a:lnTo>
                    <a:pt x="23476" y="18211"/>
                  </a:lnTo>
                  <a:lnTo>
                    <a:pt x="25451" y="16588"/>
                  </a:lnTo>
                  <a:lnTo>
                    <a:pt x="27382" y="14745"/>
                  </a:lnTo>
                  <a:lnTo>
                    <a:pt x="28172" y="13955"/>
                  </a:lnTo>
                  <a:lnTo>
                    <a:pt x="28917" y="13165"/>
                  </a:lnTo>
                  <a:lnTo>
                    <a:pt x="29576" y="12375"/>
                  </a:lnTo>
                  <a:lnTo>
                    <a:pt x="30234" y="11542"/>
                  </a:lnTo>
                  <a:lnTo>
                    <a:pt x="30848" y="10752"/>
                  </a:lnTo>
                  <a:lnTo>
                    <a:pt x="31463" y="9962"/>
                  </a:lnTo>
                  <a:lnTo>
                    <a:pt x="32560" y="8338"/>
                  </a:lnTo>
                  <a:lnTo>
                    <a:pt x="33613" y="6671"/>
                  </a:lnTo>
                  <a:lnTo>
                    <a:pt x="34578" y="4959"/>
                  </a:lnTo>
                  <a:lnTo>
                    <a:pt x="35543" y="3204"/>
                  </a:lnTo>
                  <a:lnTo>
                    <a:pt x="36509" y="1405"/>
                  </a:lnTo>
                  <a:lnTo>
                    <a:pt x="37123" y="264"/>
                  </a:lnTo>
                  <a:lnTo>
                    <a:pt x="37167" y="177"/>
                  </a:lnTo>
                  <a:lnTo>
                    <a:pt x="37167" y="133"/>
                  </a:lnTo>
                  <a:lnTo>
                    <a:pt x="37123" y="89"/>
                  </a:lnTo>
                  <a:lnTo>
                    <a:pt x="37079" y="45"/>
                  </a:lnTo>
                  <a:lnTo>
                    <a:pt x="3699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3" name="Google Shape;1063;p47"/>
            <p:cNvSpPr/>
            <p:nvPr/>
          </p:nvSpPr>
          <p:spPr>
            <a:xfrm>
              <a:off x="1846325" y="1555900"/>
              <a:ext cx="900675" cy="760250"/>
            </a:xfrm>
            <a:custGeom>
              <a:avLst/>
              <a:gdLst/>
              <a:ahLst/>
              <a:cxnLst/>
              <a:rect l="l" t="t" r="r" b="b"/>
              <a:pathLst>
                <a:path w="36027" h="30410" extrusionOk="0">
                  <a:moveTo>
                    <a:pt x="35895" y="0"/>
                  </a:moveTo>
                  <a:lnTo>
                    <a:pt x="35807" y="44"/>
                  </a:lnTo>
                  <a:lnTo>
                    <a:pt x="35763" y="44"/>
                  </a:lnTo>
                  <a:lnTo>
                    <a:pt x="35720" y="132"/>
                  </a:lnTo>
                  <a:lnTo>
                    <a:pt x="34315" y="2677"/>
                  </a:lnTo>
                  <a:lnTo>
                    <a:pt x="33350" y="4520"/>
                  </a:lnTo>
                  <a:lnTo>
                    <a:pt x="32341" y="6231"/>
                  </a:lnTo>
                  <a:lnTo>
                    <a:pt x="31814" y="7065"/>
                  </a:lnTo>
                  <a:lnTo>
                    <a:pt x="31244" y="7855"/>
                  </a:lnTo>
                  <a:lnTo>
                    <a:pt x="30673" y="8644"/>
                  </a:lnTo>
                  <a:lnTo>
                    <a:pt x="30059" y="9434"/>
                  </a:lnTo>
                  <a:lnTo>
                    <a:pt x="29401" y="10180"/>
                  </a:lnTo>
                  <a:lnTo>
                    <a:pt x="28786" y="10926"/>
                  </a:lnTo>
                  <a:lnTo>
                    <a:pt x="28084" y="11672"/>
                  </a:lnTo>
                  <a:lnTo>
                    <a:pt x="27382" y="12418"/>
                  </a:lnTo>
                  <a:lnTo>
                    <a:pt x="25890" y="13822"/>
                  </a:lnTo>
                  <a:lnTo>
                    <a:pt x="24311" y="15226"/>
                  </a:lnTo>
                  <a:lnTo>
                    <a:pt x="22643" y="16455"/>
                  </a:lnTo>
                  <a:lnTo>
                    <a:pt x="20976" y="17815"/>
                  </a:lnTo>
                  <a:lnTo>
                    <a:pt x="20361" y="18386"/>
                  </a:lnTo>
                  <a:lnTo>
                    <a:pt x="19703" y="18912"/>
                  </a:lnTo>
                  <a:lnTo>
                    <a:pt x="19045" y="19483"/>
                  </a:lnTo>
                  <a:lnTo>
                    <a:pt x="18343" y="20009"/>
                  </a:lnTo>
                  <a:lnTo>
                    <a:pt x="16851" y="21019"/>
                  </a:lnTo>
                  <a:lnTo>
                    <a:pt x="15271" y="21984"/>
                  </a:lnTo>
                  <a:lnTo>
                    <a:pt x="13648" y="22906"/>
                  </a:lnTo>
                  <a:lnTo>
                    <a:pt x="12024" y="23827"/>
                  </a:lnTo>
                  <a:lnTo>
                    <a:pt x="8821" y="25494"/>
                  </a:lnTo>
                  <a:lnTo>
                    <a:pt x="7241" y="26328"/>
                  </a:lnTo>
                  <a:lnTo>
                    <a:pt x="3380" y="28215"/>
                  </a:lnTo>
                  <a:lnTo>
                    <a:pt x="89" y="30102"/>
                  </a:lnTo>
                  <a:lnTo>
                    <a:pt x="45" y="30146"/>
                  </a:lnTo>
                  <a:lnTo>
                    <a:pt x="1" y="30190"/>
                  </a:lnTo>
                  <a:lnTo>
                    <a:pt x="1" y="30277"/>
                  </a:lnTo>
                  <a:lnTo>
                    <a:pt x="45" y="30321"/>
                  </a:lnTo>
                  <a:lnTo>
                    <a:pt x="89" y="30409"/>
                  </a:lnTo>
                  <a:lnTo>
                    <a:pt x="264" y="30409"/>
                  </a:lnTo>
                  <a:lnTo>
                    <a:pt x="3555" y="28522"/>
                  </a:lnTo>
                  <a:lnTo>
                    <a:pt x="7373" y="26635"/>
                  </a:lnTo>
                  <a:lnTo>
                    <a:pt x="8952" y="25846"/>
                  </a:lnTo>
                  <a:lnTo>
                    <a:pt x="12200" y="24134"/>
                  </a:lnTo>
                  <a:lnTo>
                    <a:pt x="13867" y="23213"/>
                  </a:lnTo>
                  <a:lnTo>
                    <a:pt x="15491" y="22291"/>
                  </a:lnTo>
                  <a:lnTo>
                    <a:pt x="17027" y="21282"/>
                  </a:lnTo>
                  <a:lnTo>
                    <a:pt x="18518" y="20273"/>
                  </a:lnTo>
                  <a:lnTo>
                    <a:pt x="19264" y="19746"/>
                  </a:lnTo>
                  <a:lnTo>
                    <a:pt x="19923" y="19176"/>
                  </a:lnTo>
                  <a:lnTo>
                    <a:pt x="20581" y="18649"/>
                  </a:lnTo>
                  <a:lnTo>
                    <a:pt x="21239" y="18079"/>
                  </a:lnTo>
                  <a:lnTo>
                    <a:pt x="22863" y="16718"/>
                  </a:lnTo>
                  <a:lnTo>
                    <a:pt x="24530" y="15490"/>
                  </a:lnTo>
                  <a:lnTo>
                    <a:pt x="26154" y="14086"/>
                  </a:lnTo>
                  <a:lnTo>
                    <a:pt x="27646" y="12638"/>
                  </a:lnTo>
                  <a:lnTo>
                    <a:pt x="28348" y="11935"/>
                  </a:lnTo>
                  <a:lnTo>
                    <a:pt x="29050" y="11189"/>
                  </a:lnTo>
                  <a:lnTo>
                    <a:pt x="29708" y="10444"/>
                  </a:lnTo>
                  <a:lnTo>
                    <a:pt x="30322" y="9654"/>
                  </a:lnTo>
                  <a:lnTo>
                    <a:pt x="30937" y="8864"/>
                  </a:lnTo>
                  <a:lnTo>
                    <a:pt x="31507" y="8074"/>
                  </a:lnTo>
                  <a:lnTo>
                    <a:pt x="32078" y="7240"/>
                  </a:lnTo>
                  <a:lnTo>
                    <a:pt x="32648" y="6407"/>
                  </a:lnTo>
                  <a:lnTo>
                    <a:pt x="33175" y="5573"/>
                  </a:lnTo>
                  <a:lnTo>
                    <a:pt x="33657" y="4695"/>
                  </a:lnTo>
                  <a:lnTo>
                    <a:pt x="34666" y="2852"/>
                  </a:lnTo>
                  <a:lnTo>
                    <a:pt x="36027" y="263"/>
                  </a:lnTo>
                  <a:lnTo>
                    <a:pt x="36027" y="219"/>
                  </a:lnTo>
                  <a:lnTo>
                    <a:pt x="36027" y="132"/>
                  </a:lnTo>
                  <a:lnTo>
                    <a:pt x="35983" y="88"/>
                  </a:lnTo>
                  <a:lnTo>
                    <a:pt x="35939" y="44"/>
                  </a:lnTo>
                  <a:lnTo>
                    <a:pt x="3589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4" name="Google Shape;1064;p47"/>
            <p:cNvSpPr/>
            <p:nvPr/>
          </p:nvSpPr>
          <p:spPr>
            <a:xfrm>
              <a:off x="1799150" y="1626100"/>
              <a:ext cx="840350" cy="647250"/>
            </a:xfrm>
            <a:custGeom>
              <a:avLst/>
              <a:gdLst/>
              <a:ahLst/>
              <a:cxnLst/>
              <a:rect l="l" t="t" r="r" b="b"/>
              <a:pathLst>
                <a:path w="33614" h="25890" extrusionOk="0">
                  <a:moveTo>
                    <a:pt x="33394" y="0"/>
                  </a:moveTo>
                  <a:lnTo>
                    <a:pt x="33350" y="44"/>
                  </a:lnTo>
                  <a:lnTo>
                    <a:pt x="33306" y="88"/>
                  </a:lnTo>
                  <a:lnTo>
                    <a:pt x="31639" y="2896"/>
                  </a:lnTo>
                  <a:lnTo>
                    <a:pt x="30322" y="4783"/>
                  </a:lnTo>
                  <a:lnTo>
                    <a:pt x="28874" y="6495"/>
                  </a:lnTo>
                  <a:lnTo>
                    <a:pt x="26944" y="8425"/>
                  </a:lnTo>
                  <a:lnTo>
                    <a:pt x="25057" y="10049"/>
                  </a:lnTo>
                  <a:lnTo>
                    <a:pt x="22994" y="11673"/>
                  </a:lnTo>
                  <a:lnTo>
                    <a:pt x="20362" y="14042"/>
                  </a:lnTo>
                  <a:lnTo>
                    <a:pt x="18124" y="15973"/>
                  </a:lnTo>
                  <a:lnTo>
                    <a:pt x="16105" y="17289"/>
                  </a:lnTo>
                  <a:lnTo>
                    <a:pt x="14174" y="18430"/>
                  </a:lnTo>
                  <a:lnTo>
                    <a:pt x="12112" y="19571"/>
                  </a:lnTo>
                  <a:lnTo>
                    <a:pt x="7812" y="21721"/>
                  </a:lnTo>
                  <a:lnTo>
                    <a:pt x="5662" y="22555"/>
                  </a:lnTo>
                  <a:lnTo>
                    <a:pt x="3511" y="23608"/>
                  </a:lnTo>
                  <a:lnTo>
                    <a:pt x="89" y="25583"/>
                  </a:lnTo>
                  <a:lnTo>
                    <a:pt x="1" y="25626"/>
                  </a:lnTo>
                  <a:lnTo>
                    <a:pt x="1" y="25670"/>
                  </a:lnTo>
                  <a:lnTo>
                    <a:pt x="1" y="25758"/>
                  </a:lnTo>
                  <a:lnTo>
                    <a:pt x="1" y="25802"/>
                  </a:lnTo>
                  <a:lnTo>
                    <a:pt x="89" y="25890"/>
                  </a:lnTo>
                  <a:lnTo>
                    <a:pt x="264" y="25890"/>
                  </a:lnTo>
                  <a:lnTo>
                    <a:pt x="3687" y="23915"/>
                  </a:lnTo>
                  <a:lnTo>
                    <a:pt x="5793" y="22862"/>
                  </a:lnTo>
                  <a:lnTo>
                    <a:pt x="7943" y="22028"/>
                  </a:lnTo>
                  <a:lnTo>
                    <a:pt x="12288" y="19878"/>
                  </a:lnTo>
                  <a:lnTo>
                    <a:pt x="14350" y="18737"/>
                  </a:lnTo>
                  <a:lnTo>
                    <a:pt x="16281" y="17596"/>
                  </a:lnTo>
                  <a:lnTo>
                    <a:pt x="18299" y="16236"/>
                  </a:lnTo>
                  <a:lnTo>
                    <a:pt x="18343" y="16236"/>
                  </a:lnTo>
                  <a:lnTo>
                    <a:pt x="20581" y="14305"/>
                  </a:lnTo>
                  <a:lnTo>
                    <a:pt x="23214" y="11936"/>
                  </a:lnTo>
                  <a:lnTo>
                    <a:pt x="25276" y="10356"/>
                  </a:lnTo>
                  <a:lnTo>
                    <a:pt x="27207" y="8689"/>
                  </a:lnTo>
                  <a:lnTo>
                    <a:pt x="29138" y="6758"/>
                  </a:lnTo>
                  <a:lnTo>
                    <a:pt x="30586" y="5003"/>
                  </a:lnTo>
                  <a:lnTo>
                    <a:pt x="31946" y="3116"/>
                  </a:lnTo>
                  <a:lnTo>
                    <a:pt x="33570" y="264"/>
                  </a:lnTo>
                  <a:lnTo>
                    <a:pt x="33613" y="220"/>
                  </a:lnTo>
                  <a:lnTo>
                    <a:pt x="33613" y="132"/>
                  </a:lnTo>
                  <a:lnTo>
                    <a:pt x="33570" y="88"/>
                  </a:lnTo>
                  <a:lnTo>
                    <a:pt x="33526" y="44"/>
                  </a:lnTo>
                  <a:lnTo>
                    <a:pt x="3343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5" name="Google Shape;1065;p47"/>
            <p:cNvSpPr/>
            <p:nvPr/>
          </p:nvSpPr>
          <p:spPr>
            <a:xfrm>
              <a:off x="1775025" y="2163625"/>
              <a:ext cx="160200" cy="88875"/>
            </a:xfrm>
            <a:custGeom>
              <a:avLst/>
              <a:gdLst/>
              <a:ahLst/>
              <a:cxnLst/>
              <a:rect l="l" t="t" r="r" b="b"/>
              <a:pathLst>
                <a:path w="6408" h="3555" extrusionOk="0">
                  <a:moveTo>
                    <a:pt x="6144" y="1"/>
                  </a:moveTo>
                  <a:lnTo>
                    <a:pt x="3555" y="1229"/>
                  </a:lnTo>
                  <a:lnTo>
                    <a:pt x="88" y="3204"/>
                  </a:lnTo>
                  <a:lnTo>
                    <a:pt x="45" y="3248"/>
                  </a:lnTo>
                  <a:lnTo>
                    <a:pt x="1" y="3336"/>
                  </a:lnTo>
                  <a:lnTo>
                    <a:pt x="1" y="3379"/>
                  </a:lnTo>
                  <a:lnTo>
                    <a:pt x="45" y="3467"/>
                  </a:lnTo>
                  <a:lnTo>
                    <a:pt x="88" y="3511"/>
                  </a:lnTo>
                  <a:lnTo>
                    <a:pt x="176" y="3555"/>
                  </a:lnTo>
                  <a:lnTo>
                    <a:pt x="264" y="3511"/>
                  </a:lnTo>
                  <a:lnTo>
                    <a:pt x="3730" y="1537"/>
                  </a:lnTo>
                  <a:lnTo>
                    <a:pt x="6319" y="352"/>
                  </a:lnTo>
                  <a:lnTo>
                    <a:pt x="6363" y="308"/>
                  </a:lnTo>
                  <a:lnTo>
                    <a:pt x="6407" y="220"/>
                  </a:lnTo>
                  <a:lnTo>
                    <a:pt x="6407" y="176"/>
                  </a:lnTo>
                  <a:lnTo>
                    <a:pt x="6363" y="88"/>
                  </a:lnTo>
                  <a:lnTo>
                    <a:pt x="6319" y="45"/>
                  </a:lnTo>
                  <a:lnTo>
                    <a:pt x="627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47"/>
            <p:cNvSpPr/>
            <p:nvPr/>
          </p:nvSpPr>
          <p:spPr>
            <a:xfrm>
              <a:off x="2327925" y="1808200"/>
              <a:ext cx="137150" cy="118500"/>
            </a:xfrm>
            <a:custGeom>
              <a:avLst/>
              <a:gdLst/>
              <a:ahLst/>
              <a:cxnLst/>
              <a:rect l="l" t="t" r="r" b="b"/>
              <a:pathLst>
                <a:path w="5486" h="4740" extrusionOk="0">
                  <a:moveTo>
                    <a:pt x="5266" y="0"/>
                  </a:moveTo>
                  <a:lnTo>
                    <a:pt x="5222" y="44"/>
                  </a:lnTo>
                  <a:lnTo>
                    <a:pt x="3555" y="1492"/>
                  </a:lnTo>
                  <a:lnTo>
                    <a:pt x="88" y="4432"/>
                  </a:lnTo>
                  <a:lnTo>
                    <a:pt x="44" y="4476"/>
                  </a:lnTo>
                  <a:lnTo>
                    <a:pt x="0" y="4520"/>
                  </a:lnTo>
                  <a:lnTo>
                    <a:pt x="0" y="4608"/>
                  </a:lnTo>
                  <a:lnTo>
                    <a:pt x="44" y="4652"/>
                  </a:lnTo>
                  <a:lnTo>
                    <a:pt x="88" y="4696"/>
                  </a:lnTo>
                  <a:lnTo>
                    <a:pt x="176" y="4740"/>
                  </a:lnTo>
                  <a:lnTo>
                    <a:pt x="308" y="4696"/>
                  </a:lnTo>
                  <a:lnTo>
                    <a:pt x="3774" y="1756"/>
                  </a:lnTo>
                  <a:lnTo>
                    <a:pt x="5442" y="308"/>
                  </a:lnTo>
                  <a:lnTo>
                    <a:pt x="5485" y="264"/>
                  </a:lnTo>
                  <a:lnTo>
                    <a:pt x="5485" y="176"/>
                  </a:lnTo>
                  <a:lnTo>
                    <a:pt x="5485" y="132"/>
                  </a:lnTo>
                  <a:lnTo>
                    <a:pt x="5442" y="44"/>
                  </a:lnTo>
                  <a:lnTo>
                    <a:pt x="53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7" name="Google Shape;1067;p47"/>
            <p:cNvSpPr/>
            <p:nvPr/>
          </p:nvSpPr>
          <p:spPr>
            <a:xfrm>
              <a:off x="2313650" y="1698500"/>
              <a:ext cx="210675" cy="199675"/>
            </a:xfrm>
            <a:custGeom>
              <a:avLst/>
              <a:gdLst/>
              <a:ahLst/>
              <a:cxnLst/>
              <a:rect l="l" t="t" r="r" b="b"/>
              <a:pathLst>
                <a:path w="8427" h="7987" extrusionOk="0">
                  <a:moveTo>
                    <a:pt x="8251" y="0"/>
                  </a:moveTo>
                  <a:lnTo>
                    <a:pt x="8163" y="44"/>
                  </a:lnTo>
                  <a:lnTo>
                    <a:pt x="8119" y="88"/>
                  </a:lnTo>
                  <a:lnTo>
                    <a:pt x="6671" y="1800"/>
                  </a:lnTo>
                  <a:lnTo>
                    <a:pt x="4872" y="3599"/>
                  </a:lnTo>
                  <a:lnTo>
                    <a:pt x="3380" y="4827"/>
                  </a:lnTo>
                  <a:lnTo>
                    <a:pt x="1712" y="6231"/>
                  </a:lnTo>
                  <a:lnTo>
                    <a:pt x="45" y="7680"/>
                  </a:lnTo>
                  <a:lnTo>
                    <a:pt x="1" y="7767"/>
                  </a:lnTo>
                  <a:lnTo>
                    <a:pt x="1" y="7811"/>
                  </a:lnTo>
                  <a:lnTo>
                    <a:pt x="1" y="7899"/>
                  </a:lnTo>
                  <a:lnTo>
                    <a:pt x="45" y="7943"/>
                  </a:lnTo>
                  <a:lnTo>
                    <a:pt x="89" y="7987"/>
                  </a:lnTo>
                  <a:lnTo>
                    <a:pt x="176" y="7987"/>
                  </a:lnTo>
                  <a:lnTo>
                    <a:pt x="308" y="7943"/>
                  </a:lnTo>
                  <a:lnTo>
                    <a:pt x="1932" y="6495"/>
                  </a:lnTo>
                  <a:lnTo>
                    <a:pt x="3599" y="5091"/>
                  </a:lnTo>
                  <a:lnTo>
                    <a:pt x="5091" y="3862"/>
                  </a:lnTo>
                  <a:lnTo>
                    <a:pt x="6934" y="2063"/>
                  </a:lnTo>
                  <a:lnTo>
                    <a:pt x="8382" y="308"/>
                  </a:lnTo>
                  <a:lnTo>
                    <a:pt x="8426" y="220"/>
                  </a:lnTo>
                  <a:lnTo>
                    <a:pt x="8426" y="176"/>
                  </a:lnTo>
                  <a:lnTo>
                    <a:pt x="8426" y="88"/>
                  </a:lnTo>
                  <a:lnTo>
                    <a:pt x="8382" y="44"/>
                  </a:lnTo>
                  <a:lnTo>
                    <a:pt x="829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8" name="Google Shape;1068;p47"/>
            <p:cNvSpPr/>
            <p:nvPr/>
          </p:nvSpPr>
          <p:spPr>
            <a:xfrm>
              <a:off x="1726750" y="2143875"/>
              <a:ext cx="109725" cy="64750"/>
            </a:xfrm>
            <a:custGeom>
              <a:avLst/>
              <a:gdLst/>
              <a:ahLst/>
              <a:cxnLst/>
              <a:rect l="l" t="t" r="r" b="b"/>
              <a:pathLst>
                <a:path w="4389" h="2590" extrusionOk="0">
                  <a:moveTo>
                    <a:pt x="4126" y="1"/>
                  </a:moveTo>
                  <a:lnTo>
                    <a:pt x="89" y="2283"/>
                  </a:lnTo>
                  <a:lnTo>
                    <a:pt x="45" y="2327"/>
                  </a:lnTo>
                  <a:lnTo>
                    <a:pt x="1" y="2370"/>
                  </a:lnTo>
                  <a:lnTo>
                    <a:pt x="1" y="2458"/>
                  </a:lnTo>
                  <a:lnTo>
                    <a:pt x="1" y="2502"/>
                  </a:lnTo>
                  <a:lnTo>
                    <a:pt x="89" y="2590"/>
                  </a:lnTo>
                  <a:lnTo>
                    <a:pt x="264" y="2590"/>
                  </a:lnTo>
                  <a:lnTo>
                    <a:pt x="4301" y="308"/>
                  </a:lnTo>
                  <a:lnTo>
                    <a:pt x="4389" y="264"/>
                  </a:lnTo>
                  <a:lnTo>
                    <a:pt x="4389" y="220"/>
                  </a:lnTo>
                  <a:lnTo>
                    <a:pt x="4389" y="176"/>
                  </a:lnTo>
                  <a:lnTo>
                    <a:pt x="4389" y="89"/>
                  </a:lnTo>
                  <a:lnTo>
                    <a:pt x="4345" y="45"/>
                  </a:lnTo>
                  <a:lnTo>
                    <a:pt x="430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9" name="Google Shape;1069;p47"/>
            <p:cNvSpPr/>
            <p:nvPr/>
          </p:nvSpPr>
          <p:spPr>
            <a:xfrm>
              <a:off x="2462850" y="1368300"/>
              <a:ext cx="930300" cy="1502925"/>
            </a:xfrm>
            <a:custGeom>
              <a:avLst/>
              <a:gdLst/>
              <a:ahLst/>
              <a:cxnLst/>
              <a:rect l="l" t="t" r="r" b="b"/>
              <a:pathLst>
                <a:path w="37212" h="60117" extrusionOk="0">
                  <a:moveTo>
                    <a:pt x="35105" y="0"/>
                  </a:moveTo>
                  <a:lnTo>
                    <a:pt x="35017" y="44"/>
                  </a:lnTo>
                  <a:lnTo>
                    <a:pt x="34974" y="88"/>
                  </a:lnTo>
                  <a:lnTo>
                    <a:pt x="34974" y="176"/>
                  </a:lnTo>
                  <a:lnTo>
                    <a:pt x="34974" y="220"/>
                  </a:lnTo>
                  <a:lnTo>
                    <a:pt x="35017" y="308"/>
                  </a:lnTo>
                  <a:lnTo>
                    <a:pt x="36334" y="1712"/>
                  </a:lnTo>
                  <a:lnTo>
                    <a:pt x="36509" y="2151"/>
                  </a:lnTo>
                  <a:lnTo>
                    <a:pt x="36773" y="4388"/>
                  </a:lnTo>
                  <a:lnTo>
                    <a:pt x="36860" y="7328"/>
                  </a:lnTo>
                  <a:lnTo>
                    <a:pt x="36729" y="8513"/>
                  </a:lnTo>
                  <a:lnTo>
                    <a:pt x="35939" y="10400"/>
                  </a:lnTo>
                  <a:lnTo>
                    <a:pt x="34974" y="12726"/>
                  </a:lnTo>
                  <a:lnTo>
                    <a:pt x="33657" y="16587"/>
                  </a:lnTo>
                  <a:lnTo>
                    <a:pt x="32253" y="19088"/>
                  </a:lnTo>
                  <a:lnTo>
                    <a:pt x="30936" y="21590"/>
                  </a:lnTo>
                  <a:lnTo>
                    <a:pt x="29883" y="24047"/>
                  </a:lnTo>
                  <a:lnTo>
                    <a:pt x="27251" y="28742"/>
                  </a:lnTo>
                  <a:lnTo>
                    <a:pt x="27251" y="28830"/>
                  </a:lnTo>
                  <a:lnTo>
                    <a:pt x="27207" y="30541"/>
                  </a:lnTo>
                  <a:lnTo>
                    <a:pt x="27207" y="30585"/>
                  </a:lnTo>
                  <a:lnTo>
                    <a:pt x="27338" y="32209"/>
                  </a:lnTo>
                  <a:lnTo>
                    <a:pt x="28435" y="40239"/>
                  </a:lnTo>
                  <a:lnTo>
                    <a:pt x="28216" y="40546"/>
                  </a:lnTo>
                  <a:lnTo>
                    <a:pt x="27426" y="41204"/>
                  </a:lnTo>
                  <a:lnTo>
                    <a:pt x="25144" y="42564"/>
                  </a:lnTo>
                  <a:lnTo>
                    <a:pt x="22731" y="44232"/>
                  </a:lnTo>
                  <a:lnTo>
                    <a:pt x="20054" y="45855"/>
                  </a:lnTo>
                  <a:lnTo>
                    <a:pt x="16500" y="48664"/>
                  </a:lnTo>
                  <a:lnTo>
                    <a:pt x="14569" y="49761"/>
                  </a:lnTo>
                  <a:lnTo>
                    <a:pt x="14569" y="49805"/>
                  </a:lnTo>
                  <a:lnTo>
                    <a:pt x="12419" y="51867"/>
                  </a:lnTo>
                  <a:lnTo>
                    <a:pt x="11410" y="52525"/>
                  </a:lnTo>
                  <a:lnTo>
                    <a:pt x="8119" y="54280"/>
                  </a:lnTo>
                  <a:lnTo>
                    <a:pt x="6627" y="54939"/>
                  </a:lnTo>
                  <a:lnTo>
                    <a:pt x="5135" y="55992"/>
                  </a:lnTo>
                  <a:lnTo>
                    <a:pt x="3160" y="57484"/>
                  </a:lnTo>
                  <a:lnTo>
                    <a:pt x="88" y="59809"/>
                  </a:lnTo>
                  <a:lnTo>
                    <a:pt x="1" y="59853"/>
                  </a:lnTo>
                  <a:lnTo>
                    <a:pt x="1" y="59941"/>
                  </a:lnTo>
                  <a:lnTo>
                    <a:pt x="1" y="59985"/>
                  </a:lnTo>
                  <a:lnTo>
                    <a:pt x="45" y="60073"/>
                  </a:lnTo>
                  <a:lnTo>
                    <a:pt x="88" y="60117"/>
                  </a:lnTo>
                  <a:lnTo>
                    <a:pt x="176" y="60117"/>
                  </a:lnTo>
                  <a:lnTo>
                    <a:pt x="264" y="60073"/>
                  </a:lnTo>
                  <a:lnTo>
                    <a:pt x="3336" y="57747"/>
                  </a:lnTo>
                  <a:lnTo>
                    <a:pt x="5354" y="56299"/>
                  </a:lnTo>
                  <a:lnTo>
                    <a:pt x="6802" y="55246"/>
                  </a:lnTo>
                  <a:lnTo>
                    <a:pt x="8250" y="54588"/>
                  </a:lnTo>
                  <a:lnTo>
                    <a:pt x="11585" y="52832"/>
                  </a:lnTo>
                  <a:lnTo>
                    <a:pt x="12638" y="52130"/>
                  </a:lnTo>
                  <a:lnTo>
                    <a:pt x="14788" y="50068"/>
                  </a:lnTo>
                  <a:lnTo>
                    <a:pt x="16675" y="48971"/>
                  </a:lnTo>
                  <a:lnTo>
                    <a:pt x="16719" y="48971"/>
                  </a:lnTo>
                  <a:lnTo>
                    <a:pt x="20230" y="46163"/>
                  </a:lnTo>
                  <a:lnTo>
                    <a:pt x="22906" y="44539"/>
                  </a:lnTo>
                  <a:lnTo>
                    <a:pt x="25320" y="42828"/>
                  </a:lnTo>
                  <a:lnTo>
                    <a:pt x="27645" y="41467"/>
                  </a:lnTo>
                  <a:lnTo>
                    <a:pt x="28435" y="40809"/>
                  </a:lnTo>
                  <a:lnTo>
                    <a:pt x="28479" y="40809"/>
                  </a:lnTo>
                  <a:lnTo>
                    <a:pt x="28786" y="40370"/>
                  </a:lnTo>
                  <a:lnTo>
                    <a:pt x="28786" y="40239"/>
                  </a:lnTo>
                  <a:lnTo>
                    <a:pt x="27689" y="32165"/>
                  </a:lnTo>
                  <a:lnTo>
                    <a:pt x="27558" y="30541"/>
                  </a:lnTo>
                  <a:lnTo>
                    <a:pt x="27602" y="28874"/>
                  </a:lnTo>
                  <a:lnTo>
                    <a:pt x="30191" y="24222"/>
                  </a:lnTo>
                  <a:lnTo>
                    <a:pt x="31244" y="21721"/>
                  </a:lnTo>
                  <a:lnTo>
                    <a:pt x="32560" y="19264"/>
                  </a:lnTo>
                  <a:lnTo>
                    <a:pt x="33964" y="16719"/>
                  </a:lnTo>
                  <a:lnTo>
                    <a:pt x="33964" y="16675"/>
                  </a:lnTo>
                  <a:lnTo>
                    <a:pt x="35281" y="12857"/>
                  </a:lnTo>
                  <a:lnTo>
                    <a:pt x="36246" y="10532"/>
                  </a:lnTo>
                  <a:lnTo>
                    <a:pt x="37080" y="8645"/>
                  </a:lnTo>
                  <a:lnTo>
                    <a:pt x="37080" y="8601"/>
                  </a:lnTo>
                  <a:lnTo>
                    <a:pt x="37211" y="7328"/>
                  </a:lnTo>
                  <a:lnTo>
                    <a:pt x="37124" y="4388"/>
                  </a:lnTo>
                  <a:lnTo>
                    <a:pt x="36860" y="2107"/>
                  </a:lnTo>
                  <a:lnTo>
                    <a:pt x="36860" y="2063"/>
                  </a:lnTo>
                  <a:lnTo>
                    <a:pt x="36641" y="1536"/>
                  </a:lnTo>
                  <a:lnTo>
                    <a:pt x="36597" y="1492"/>
                  </a:lnTo>
                  <a:lnTo>
                    <a:pt x="35281" y="44"/>
                  </a:lnTo>
                  <a:lnTo>
                    <a:pt x="3523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0" name="Google Shape;1070;p47"/>
            <p:cNvSpPr/>
            <p:nvPr/>
          </p:nvSpPr>
          <p:spPr>
            <a:xfrm>
              <a:off x="2491375" y="1390250"/>
              <a:ext cx="930300" cy="1507300"/>
            </a:xfrm>
            <a:custGeom>
              <a:avLst/>
              <a:gdLst/>
              <a:ahLst/>
              <a:cxnLst/>
              <a:rect l="l" t="t" r="r" b="b"/>
              <a:pathLst>
                <a:path w="37212" h="60292" extrusionOk="0">
                  <a:moveTo>
                    <a:pt x="35895" y="0"/>
                  </a:moveTo>
                  <a:lnTo>
                    <a:pt x="35851" y="44"/>
                  </a:lnTo>
                  <a:lnTo>
                    <a:pt x="35807" y="88"/>
                  </a:lnTo>
                  <a:lnTo>
                    <a:pt x="35807" y="176"/>
                  </a:lnTo>
                  <a:lnTo>
                    <a:pt x="35851" y="219"/>
                  </a:lnTo>
                  <a:lnTo>
                    <a:pt x="35851" y="307"/>
                  </a:lnTo>
                  <a:lnTo>
                    <a:pt x="36772" y="1141"/>
                  </a:lnTo>
                  <a:lnTo>
                    <a:pt x="36772" y="2370"/>
                  </a:lnTo>
                  <a:lnTo>
                    <a:pt x="36860" y="5310"/>
                  </a:lnTo>
                  <a:lnTo>
                    <a:pt x="36860" y="7240"/>
                  </a:lnTo>
                  <a:lnTo>
                    <a:pt x="36860" y="7899"/>
                  </a:lnTo>
                  <a:lnTo>
                    <a:pt x="36772" y="8513"/>
                  </a:lnTo>
                  <a:lnTo>
                    <a:pt x="36597" y="9127"/>
                  </a:lnTo>
                  <a:lnTo>
                    <a:pt x="36378" y="9785"/>
                  </a:lnTo>
                  <a:lnTo>
                    <a:pt x="35588" y="11584"/>
                  </a:lnTo>
                  <a:lnTo>
                    <a:pt x="34578" y="13822"/>
                  </a:lnTo>
                  <a:lnTo>
                    <a:pt x="33481" y="16587"/>
                  </a:lnTo>
                  <a:lnTo>
                    <a:pt x="32033" y="18956"/>
                  </a:lnTo>
                  <a:lnTo>
                    <a:pt x="30717" y="21370"/>
                  </a:lnTo>
                  <a:lnTo>
                    <a:pt x="30717" y="21414"/>
                  </a:lnTo>
                  <a:lnTo>
                    <a:pt x="29927" y="23652"/>
                  </a:lnTo>
                  <a:lnTo>
                    <a:pt x="29927" y="23739"/>
                  </a:lnTo>
                  <a:lnTo>
                    <a:pt x="30190" y="24880"/>
                  </a:lnTo>
                  <a:lnTo>
                    <a:pt x="30410" y="29488"/>
                  </a:lnTo>
                  <a:lnTo>
                    <a:pt x="30454" y="32428"/>
                  </a:lnTo>
                  <a:lnTo>
                    <a:pt x="30454" y="35543"/>
                  </a:lnTo>
                  <a:lnTo>
                    <a:pt x="30410" y="40151"/>
                  </a:lnTo>
                  <a:lnTo>
                    <a:pt x="30234" y="40370"/>
                  </a:lnTo>
                  <a:lnTo>
                    <a:pt x="29225" y="40940"/>
                  </a:lnTo>
                  <a:lnTo>
                    <a:pt x="29181" y="40940"/>
                  </a:lnTo>
                  <a:lnTo>
                    <a:pt x="28172" y="41906"/>
                  </a:lnTo>
                  <a:lnTo>
                    <a:pt x="26153" y="43047"/>
                  </a:lnTo>
                  <a:lnTo>
                    <a:pt x="23257" y="44626"/>
                  </a:lnTo>
                  <a:lnTo>
                    <a:pt x="20800" y="46162"/>
                  </a:lnTo>
                  <a:lnTo>
                    <a:pt x="18825" y="47391"/>
                  </a:lnTo>
                  <a:lnTo>
                    <a:pt x="16017" y="49541"/>
                  </a:lnTo>
                  <a:lnTo>
                    <a:pt x="13911" y="50550"/>
                  </a:lnTo>
                  <a:lnTo>
                    <a:pt x="13867" y="50594"/>
                  </a:lnTo>
                  <a:lnTo>
                    <a:pt x="12024" y="52218"/>
                  </a:lnTo>
                  <a:lnTo>
                    <a:pt x="11015" y="52876"/>
                  </a:lnTo>
                  <a:lnTo>
                    <a:pt x="7329" y="54850"/>
                  </a:lnTo>
                  <a:lnTo>
                    <a:pt x="5881" y="55596"/>
                  </a:lnTo>
                  <a:lnTo>
                    <a:pt x="4213" y="56869"/>
                  </a:lnTo>
                  <a:lnTo>
                    <a:pt x="2151" y="58361"/>
                  </a:lnTo>
                  <a:lnTo>
                    <a:pt x="88" y="59984"/>
                  </a:lnTo>
                  <a:lnTo>
                    <a:pt x="44" y="60028"/>
                  </a:lnTo>
                  <a:lnTo>
                    <a:pt x="1" y="60072"/>
                  </a:lnTo>
                  <a:lnTo>
                    <a:pt x="1" y="60160"/>
                  </a:lnTo>
                  <a:lnTo>
                    <a:pt x="44" y="60204"/>
                  </a:lnTo>
                  <a:lnTo>
                    <a:pt x="132" y="60248"/>
                  </a:lnTo>
                  <a:lnTo>
                    <a:pt x="176" y="60292"/>
                  </a:lnTo>
                  <a:lnTo>
                    <a:pt x="308" y="60248"/>
                  </a:lnTo>
                  <a:lnTo>
                    <a:pt x="2370" y="58624"/>
                  </a:lnTo>
                  <a:lnTo>
                    <a:pt x="4389" y="57132"/>
                  </a:lnTo>
                  <a:lnTo>
                    <a:pt x="6056" y="55904"/>
                  </a:lnTo>
                  <a:lnTo>
                    <a:pt x="7504" y="55202"/>
                  </a:lnTo>
                  <a:lnTo>
                    <a:pt x="11190" y="53183"/>
                  </a:lnTo>
                  <a:lnTo>
                    <a:pt x="12243" y="52525"/>
                  </a:lnTo>
                  <a:lnTo>
                    <a:pt x="12243" y="52481"/>
                  </a:lnTo>
                  <a:lnTo>
                    <a:pt x="14086" y="50857"/>
                  </a:lnTo>
                  <a:lnTo>
                    <a:pt x="16193" y="49848"/>
                  </a:lnTo>
                  <a:lnTo>
                    <a:pt x="19045" y="47698"/>
                  </a:lnTo>
                  <a:lnTo>
                    <a:pt x="21019" y="46469"/>
                  </a:lnTo>
                  <a:lnTo>
                    <a:pt x="23433" y="44934"/>
                  </a:lnTo>
                  <a:lnTo>
                    <a:pt x="26329" y="43354"/>
                  </a:lnTo>
                  <a:lnTo>
                    <a:pt x="28347" y="42213"/>
                  </a:lnTo>
                  <a:lnTo>
                    <a:pt x="28391" y="42169"/>
                  </a:lnTo>
                  <a:lnTo>
                    <a:pt x="29401" y="41248"/>
                  </a:lnTo>
                  <a:lnTo>
                    <a:pt x="30454" y="40633"/>
                  </a:lnTo>
                  <a:lnTo>
                    <a:pt x="30498" y="40589"/>
                  </a:lnTo>
                  <a:lnTo>
                    <a:pt x="30717" y="40326"/>
                  </a:lnTo>
                  <a:lnTo>
                    <a:pt x="30761" y="40238"/>
                  </a:lnTo>
                  <a:lnTo>
                    <a:pt x="30805" y="35543"/>
                  </a:lnTo>
                  <a:lnTo>
                    <a:pt x="30805" y="32428"/>
                  </a:lnTo>
                  <a:lnTo>
                    <a:pt x="30761" y="29488"/>
                  </a:lnTo>
                  <a:lnTo>
                    <a:pt x="30541" y="24836"/>
                  </a:lnTo>
                  <a:lnTo>
                    <a:pt x="30278" y="23695"/>
                  </a:lnTo>
                  <a:lnTo>
                    <a:pt x="31024" y="21545"/>
                  </a:lnTo>
                  <a:lnTo>
                    <a:pt x="32341" y="19132"/>
                  </a:lnTo>
                  <a:lnTo>
                    <a:pt x="33789" y="16762"/>
                  </a:lnTo>
                  <a:lnTo>
                    <a:pt x="33789" y="16718"/>
                  </a:lnTo>
                  <a:lnTo>
                    <a:pt x="34930" y="13954"/>
                  </a:lnTo>
                  <a:lnTo>
                    <a:pt x="35895" y="11716"/>
                  </a:lnTo>
                  <a:lnTo>
                    <a:pt x="36685" y="9873"/>
                  </a:lnTo>
                  <a:lnTo>
                    <a:pt x="36948" y="9215"/>
                  </a:lnTo>
                  <a:lnTo>
                    <a:pt x="37124" y="8601"/>
                  </a:lnTo>
                  <a:lnTo>
                    <a:pt x="37211" y="7986"/>
                  </a:lnTo>
                  <a:lnTo>
                    <a:pt x="37211" y="7240"/>
                  </a:lnTo>
                  <a:lnTo>
                    <a:pt x="37211" y="5266"/>
                  </a:lnTo>
                  <a:lnTo>
                    <a:pt x="37124" y="2370"/>
                  </a:lnTo>
                  <a:lnTo>
                    <a:pt x="37124" y="1053"/>
                  </a:lnTo>
                  <a:lnTo>
                    <a:pt x="37124" y="965"/>
                  </a:lnTo>
                  <a:lnTo>
                    <a:pt x="37080" y="922"/>
                  </a:lnTo>
                  <a:lnTo>
                    <a:pt x="36114" y="44"/>
                  </a:lnTo>
                  <a:lnTo>
                    <a:pt x="3602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1" name="Google Shape;1071;p47"/>
            <p:cNvSpPr/>
            <p:nvPr/>
          </p:nvSpPr>
          <p:spPr>
            <a:xfrm>
              <a:off x="3740875" y="4014275"/>
              <a:ext cx="64750" cy="40625"/>
            </a:xfrm>
            <a:custGeom>
              <a:avLst/>
              <a:gdLst/>
              <a:ahLst/>
              <a:cxnLst/>
              <a:rect l="l" t="t" r="r" b="b"/>
              <a:pathLst>
                <a:path w="2590" h="1625" extrusionOk="0">
                  <a:moveTo>
                    <a:pt x="132" y="1"/>
                  </a:moveTo>
                  <a:lnTo>
                    <a:pt x="88" y="45"/>
                  </a:lnTo>
                  <a:lnTo>
                    <a:pt x="44" y="89"/>
                  </a:lnTo>
                  <a:lnTo>
                    <a:pt x="1" y="132"/>
                  </a:lnTo>
                  <a:lnTo>
                    <a:pt x="1" y="220"/>
                  </a:lnTo>
                  <a:lnTo>
                    <a:pt x="44" y="264"/>
                  </a:lnTo>
                  <a:lnTo>
                    <a:pt x="88" y="308"/>
                  </a:lnTo>
                  <a:lnTo>
                    <a:pt x="2326" y="1624"/>
                  </a:lnTo>
                  <a:lnTo>
                    <a:pt x="2502" y="1624"/>
                  </a:lnTo>
                  <a:lnTo>
                    <a:pt x="2589" y="1537"/>
                  </a:lnTo>
                  <a:lnTo>
                    <a:pt x="2589" y="1493"/>
                  </a:lnTo>
                  <a:lnTo>
                    <a:pt x="2589" y="1405"/>
                  </a:lnTo>
                  <a:lnTo>
                    <a:pt x="2546" y="1361"/>
                  </a:lnTo>
                  <a:lnTo>
                    <a:pt x="2502" y="1317"/>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2" name="Google Shape;1072;p47"/>
            <p:cNvSpPr/>
            <p:nvPr/>
          </p:nvSpPr>
          <p:spPr>
            <a:xfrm>
              <a:off x="3707975" y="3983575"/>
              <a:ext cx="41700" cy="39500"/>
            </a:xfrm>
            <a:custGeom>
              <a:avLst/>
              <a:gdLst/>
              <a:ahLst/>
              <a:cxnLst/>
              <a:rect l="l" t="t" r="r" b="b"/>
              <a:pathLst>
                <a:path w="1668" h="1580" extrusionOk="0">
                  <a:moveTo>
                    <a:pt x="132" y="0"/>
                  </a:moveTo>
                  <a:lnTo>
                    <a:pt x="88" y="44"/>
                  </a:lnTo>
                  <a:lnTo>
                    <a:pt x="44" y="88"/>
                  </a:lnTo>
                  <a:lnTo>
                    <a:pt x="0" y="132"/>
                  </a:lnTo>
                  <a:lnTo>
                    <a:pt x="0" y="220"/>
                  </a:lnTo>
                  <a:lnTo>
                    <a:pt x="44" y="263"/>
                  </a:lnTo>
                  <a:lnTo>
                    <a:pt x="483" y="966"/>
                  </a:lnTo>
                  <a:lnTo>
                    <a:pt x="571" y="1053"/>
                  </a:lnTo>
                  <a:lnTo>
                    <a:pt x="1404" y="1536"/>
                  </a:lnTo>
                  <a:lnTo>
                    <a:pt x="1492" y="1580"/>
                  </a:lnTo>
                  <a:lnTo>
                    <a:pt x="1580" y="1536"/>
                  </a:lnTo>
                  <a:lnTo>
                    <a:pt x="1668" y="1492"/>
                  </a:lnTo>
                  <a:lnTo>
                    <a:pt x="1668" y="1404"/>
                  </a:lnTo>
                  <a:lnTo>
                    <a:pt x="1668" y="1360"/>
                  </a:lnTo>
                  <a:lnTo>
                    <a:pt x="1624" y="1273"/>
                  </a:lnTo>
                  <a:lnTo>
                    <a:pt x="1580" y="1229"/>
                  </a:lnTo>
                  <a:lnTo>
                    <a:pt x="746" y="746"/>
                  </a:lnTo>
                  <a:lnTo>
                    <a:pt x="307" y="88"/>
                  </a:lnTo>
                  <a:lnTo>
                    <a:pt x="263"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3" name="Google Shape;1073;p47"/>
            <p:cNvSpPr/>
            <p:nvPr/>
          </p:nvSpPr>
          <p:spPr>
            <a:xfrm>
              <a:off x="3532450" y="3825600"/>
              <a:ext cx="231500" cy="292925"/>
            </a:xfrm>
            <a:custGeom>
              <a:avLst/>
              <a:gdLst/>
              <a:ahLst/>
              <a:cxnLst/>
              <a:rect l="l" t="t" r="r" b="b"/>
              <a:pathLst>
                <a:path w="9260" h="11717" extrusionOk="0">
                  <a:moveTo>
                    <a:pt x="176" y="0"/>
                  </a:moveTo>
                  <a:lnTo>
                    <a:pt x="88" y="44"/>
                  </a:lnTo>
                  <a:lnTo>
                    <a:pt x="44" y="44"/>
                  </a:lnTo>
                  <a:lnTo>
                    <a:pt x="0" y="132"/>
                  </a:lnTo>
                  <a:lnTo>
                    <a:pt x="0" y="176"/>
                  </a:lnTo>
                  <a:lnTo>
                    <a:pt x="0" y="264"/>
                  </a:lnTo>
                  <a:lnTo>
                    <a:pt x="1624" y="3686"/>
                  </a:lnTo>
                  <a:lnTo>
                    <a:pt x="2984" y="6451"/>
                  </a:lnTo>
                  <a:lnTo>
                    <a:pt x="3774" y="8513"/>
                  </a:lnTo>
                  <a:lnTo>
                    <a:pt x="3774" y="8557"/>
                  </a:lnTo>
                  <a:lnTo>
                    <a:pt x="4213" y="9391"/>
                  </a:lnTo>
                  <a:lnTo>
                    <a:pt x="4301" y="9479"/>
                  </a:lnTo>
                  <a:lnTo>
                    <a:pt x="7372" y="10883"/>
                  </a:lnTo>
                  <a:lnTo>
                    <a:pt x="8996" y="11716"/>
                  </a:lnTo>
                  <a:lnTo>
                    <a:pt x="9171" y="11716"/>
                  </a:lnTo>
                  <a:lnTo>
                    <a:pt x="9259" y="11629"/>
                  </a:lnTo>
                  <a:lnTo>
                    <a:pt x="9259" y="11585"/>
                  </a:lnTo>
                  <a:lnTo>
                    <a:pt x="9259" y="11497"/>
                  </a:lnTo>
                  <a:lnTo>
                    <a:pt x="9215" y="11453"/>
                  </a:lnTo>
                  <a:lnTo>
                    <a:pt x="9171" y="11409"/>
                  </a:lnTo>
                  <a:lnTo>
                    <a:pt x="7548" y="10576"/>
                  </a:lnTo>
                  <a:lnTo>
                    <a:pt x="4520" y="9171"/>
                  </a:lnTo>
                  <a:lnTo>
                    <a:pt x="4081" y="8382"/>
                  </a:lnTo>
                  <a:lnTo>
                    <a:pt x="3335" y="6319"/>
                  </a:lnTo>
                  <a:lnTo>
                    <a:pt x="3291" y="6319"/>
                  </a:lnTo>
                  <a:lnTo>
                    <a:pt x="1931" y="3555"/>
                  </a:lnTo>
                  <a:lnTo>
                    <a:pt x="307" y="88"/>
                  </a:lnTo>
                  <a:lnTo>
                    <a:pt x="264" y="44"/>
                  </a:lnTo>
                  <a:lnTo>
                    <a:pt x="22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4" name="Google Shape;1074;p47"/>
            <p:cNvSpPr/>
            <p:nvPr/>
          </p:nvSpPr>
          <p:spPr>
            <a:xfrm>
              <a:off x="3401900" y="3726875"/>
              <a:ext cx="378500" cy="413600"/>
            </a:xfrm>
            <a:custGeom>
              <a:avLst/>
              <a:gdLst/>
              <a:ahLst/>
              <a:cxnLst/>
              <a:rect l="l" t="t" r="r" b="b"/>
              <a:pathLst>
                <a:path w="15140" h="16544" extrusionOk="0">
                  <a:moveTo>
                    <a:pt x="966" y="0"/>
                  </a:moveTo>
                  <a:lnTo>
                    <a:pt x="922" y="44"/>
                  </a:lnTo>
                  <a:lnTo>
                    <a:pt x="834" y="88"/>
                  </a:lnTo>
                  <a:lnTo>
                    <a:pt x="834" y="132"/>
                  </a:lnTo>
                  <a:lnTo>
                    <a:pt x="220" y="2370"/>
                  </a:lnTo>
                  <a:lnTo>
                    <a:pt x="0" y="3203"/>
                  </a:lnTo>
                  <a:lnTo>
                    <a:pt x="0" y="3335"/>
                  </a:lnTo>
                  <a:lnTo>
                    <a:pt x="790" y="5222"/>
                  </a:lnTo>
                  <a:lnTo>
                    <a:pt x="2282" y="8030"/>
                  </a:lnTo>
                  <a:lnTo>
                    <a:pt x="4257" y="11277"/>
                  </a:lnTo>
                  <a:lnTo>
                    <a:pt x="4257" y="11321"/>
                  </a:lnTo>
                  <a:lnTo>
                    <a:pt x="5222" y="12594"/>
                  </a:lnTo>
                  <a:lnTo>
                    <a:pt x="6056" y="13428"/>
                  </a:lnTo>
                  <a:lnTo>
                    <a:pt x="6100" y="13471"/>
                  </a:lnTo>
                  <a:lnTo>
                    <a:pt x="8733" y="14788"/>
                  </a:lnTo>
                  <a:lnTo>
                    <a:pt x="8777" y="14788"/>
                  </a:lnTo>
                  <a:lnTo>
                    <a:pt x="11541" y="15665"/>
                  </a:lnTo>
                  <a:lnTo>
                    <a:pt x="13779" y="16543"/>
                  </a:lnTo>
                  <a:lnTo>
                    <a:pt x="13867" y="16543"/>
                  </a:lnTo>
                  <a:lnTo>
                    <a:pt x="14964" y="16499"/>
                  </a:lnTo>
                  <a:lnTo>
                    <a:pt x="15051" y="16455"/>
                  </a:lnTo>
                  <a:lnTo>
                    <a:pt x="15095" y="16411"/>
                  </a:lnTo>
                  <a:lnTo>
                    <a:pt x="15139" y="16368"/>
                  </a:lnTo>
                  <a:lnTo>
                    <a:pt x="15139" y="16280"/>
                  </a:lnTo>
                  <a:lnTo>
                    <a:pt x="15095" y="16236"/>
                  </a:lnTo>
                  <a:lnTo>
                    <a:pt x="15051" y="16192"/>
                  </a:lnTo>
                  <a:lnTo>
                    <a:pt x="14964" y="16148"/>
                  </a:lnTo>
                  <a:lnTo>
                    <a:pt x="13867" y="16192"/>
                  </a:lnTo>
                  <a:lnTo>
                    <a:pt x="11673" y="15358"/>
                  </a:lnTo>
                  <a:lnTo>
                    <a:pt x="8908" y="14481"/>
                  </a:lnTo>
                  <a:lnTo>
                    <a:pt x="6275" y="13164"/>
                  </a:lnTo>
                  <a:lnTo>
                    <a:pt x="5486" y="12374"/>
                  </a:lnTo>
                  <a:lnTo>
                    <a:pt x="4520" y="11102"/>
                  </a:lnTo>
                  <a:lnTo>
                    <a:pt x="2589" y="7855"/>
                  </a:lnTo>
                  <a:lnTo>
                    <a:pt x="1097" y="5046"/>
                  </a:lnTo>
                  <a:lnTo>
                    <a:pt x="351" y="3247"/>
                  </a:lnTo>
                  <a:lnTo>
                    <a:pt x="571" y="2457"/>
                  </a:lnTo>
                  <a:lnTo>
                    <a:pt x="1141" y="220"/>
                  </a:lnTo>
                  <a:lnTo>
                    <a:pt x="1185" y="132"/>
                  </a:lnTo>
                  <a:lnTo>
                    <a:pt x="1141" y="88"/>
                  </a:lnTo>
                  <a:lnTo>
                    <a:pt x="1097" y="44"/>
                  </a:lnTo>
                  <a:lnTo>
                    <a:pt x="105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5" name="Google Shape;1075;p47"/>
            <p:cNvSpPr/>
            <p:nvPr/>
          </p:nvSpPr>
          <p:spPr>
            <a:xfrm>
              <a:off x="3290000" y="3667625"/>
              <a:ext cx="453100" cy="490400"/>
            </a:xfrm>
            <a:custGeom>
              <a:avLst/>
              <a:gdLst/>
              <a:ahLst/>
              <a:cxnLst/>
              <a:rect l="l" t="t" r="r" b="b"/>
              <a:pathLst>
                <a:path w="18124" h="19616" extrusionOk="0">
                  <a:moveTo>
                    <a:pt x="2809" y="1"/>
                  </a:moveTo>
                  <a:lnTo>
                    <a:pt x="2765" y="45"/>
                  </a:lnTo>
                  <a:lnTo>
                    <a:pt x="2721" y="88"/>
                  </a:lnTo>
                  <a:lnTo>
                    <a:pt x="966" y="2546"/>
                  </a:lnTo>
                  <a:lnTo>
                    <a:pt x="966" y="2590"/>
                  </a:lnTo>
                  <a:lnTo>
                    <a:pt x="176" y="4784"/>
                  </a:lnTo>
                  <a:lnTo>
                    <a:pt x="1" y="5442"/>
                  </a:lnTo>
                  <a:lnTo>
                    <a:pt x="1" y="5486"/>
                  </a:lnTo>
                  <a:lnTo>
                    <a:pt x="1" y="7197"/>
                  </a:lnTo>
                  <a:lnTo>
                    <a:pt x="45" y="7285"/>
                  </a:lnTo>
                  <a:lnTo>
                    <a:pt x="264" y="7548"/>
                  </a:lnTo>
                  <a:lnTo>
                    <a:pt x="308" y="7592"/>
                  </a:lnTo>
                  <a:lnTo>
                    <a:pt x="352" y="7592"/>
                  </a:lnTo>
                  <a:lnTo>
                    <a:pt x="1931" y="7680"/>
                  </a:lnTo>
                  <a:lnTo>
                    <a:pt x="3028" y="9259"/>
                  </a:lnTo>
                  <a:lnTo>
                    <a:pt x="4433" y="11848"/>
                  </a:lnTo>
                  <a:lnTo>
                    <a:pt x="5749" y="14613"/>
                  </a:lnTo>
                  <a:lnTo>
                    <a:pt x="6407" y="15666"/>
                  </a:lnTo>
                  <a:lnTo>
                    <a:pt x="6451" y="15710"/>
                  </a:lnTo>
                  <a:lnTo>
                    <a:pt x="7153" y="16280"/>
                  </a:lnTo>
                  <a:lnTo>
                    <a:pt x="7197" y="16324"/>
                  </a:lnTo>
                  <a:lnTo>
                    <a:pt x="7855" y="16587"/>
                  </a:lnTo>
                  <a:lnTo>
                    <a:pt x="8382" y="16675"/>
                  </a:lnTo>
                  <a:lnTo>
                    <a:pt x="12287" y="18035"/>
                  </a:lnTo>
                  <a:lnTo>
                    <a:pt x="14744" y="18781"/>
                  </a:lnTo>
                  <a:lnTo>
                    <a:pt x="17465" y="19615"/>
                  </a:lnTo>
                  <a:lnTo>
                    <a:pt x="17553" y="19615"/>
                  </a:lnTo>
                  <a:lnTo>
                    <a:pt x="17992" y="19527"/>
                  </a:lnTo>
                  <a:lnTo>
                    <a:pt x="18036" y="19483"/>
                  </a:lnTo>
                  <a:lnTo>
                    <a:pt x="18123" y="19440"/>
                  </a:lnTo>
                  <a:lnTo>
                    <a:pt x="18123" y="19396"/>
                  </a:lnTo>
                  <a:lnTo>
                    <a:pt x="18123" y="19308"/>
                  </a:lnTo>
                  <a:lnTo>
                    <a:pt x="18079" y="19264"/>
                  </a:lnTo>
                  <a:lnTo>
                    <a:pt x="18036" y="19220"/>
                  </a:lnTo>
                  <a:lnTo>
                    <a:pt x="17992" y="19176"/>
                  </a:lnTo>
                  <a:lnTo>
                    <a:pt x="17904" y="19176"/>
                  </a:lnTo>
                  <a:lnTo>
                    <a:pt x="17509" y="19264"/>
                  </a:lnTo>
                  <a:lnTo>
                    <a:pt x="14876" y="18430"/>
                  </a:lnTo>
                  <a:lnTo>
                    <a:pt x="12419" y="17728"/>
                  </a:lnTo>
                  <a:lnTo>
                    <a:pt x="8470" y="16324"/>
                  </a:lnTo>
                  <a:lnTo>
                    <a:pt x="7943" y="16280"/>
                  </a:lnTo>
                  <a:lnTo>
                    <a:pt x="7329" y="16017"/>
                  </a:lnTo>
                  <a:lnTo>
                    <a:pt x="6714" y="15446"/>
                  </a:lnTo>
                  <a:lnTo>
                    <a:pt x="6056" y="14437"/>
                  </a:lnTo>
                  <a:lnTo>
                    <a:pt x="4784" y="11717"/>
                  </a:lnTo>
                  <a:lnTo>
                    <a:pt x="3336" y="9084"/>
                  </a:lnTo>
                  <a:lnTo>
                    <a:pt x="2151" y="7416"/>
                  </a:lnTo>
                  <a:lnTo>
                    <a:pt x="2107" y="7373"/>
                  </a:lnTo>
                  <a:lnTo>
                    <a:pt x="2019" y="7329"/>
                  </a:lnTo>
                  <a:lnTo>
                    <a:pt x="483" y="7241"/>
                  </a:lnTo>
                  <a:lnTo>
                    <a:pt x="352" y="7109"/>
                  </a:lnTo>
                  <a:lnTo>
                    <a:pt x="352" y="5530"/>
                  </a:lnTo>
                  <a:lnTo>
                    <a:pt x="527" y="4871"/>
                  </a:lnTo>
                  <a:lnTo>
                    <a:pt x="1273" y="2765"/>
                  </a:lnTo>
                  <a:lnTo>
                    <a:pt x="2985" y="308"/>
                  </a:lnTo>
                  <a:lnTo>
                    <a:pt x="3028" y="220"/>
                  </a:lnTo>
                  <a:lnTo>
                    <a:pt x="3028" y="176"/>
                  </a:lnTo>
                  <a:lnTo>
                    <a:pt x="2985" y="88"/>
                  </a:lnTo>
                  <a:lnTo>
                    <a:pt x="2941" y="45"/>
                  </a:lnTo>
                  <a:lnTo>
                    <a:pt x="289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6" name="Google Shape;1076;p47"/>
            <p:cNvSpPr/>
            <p:nvPr/>
          </p:nvSpPr>
          <p:spPr>
            <a:xfrm>
              <a:off x="3240650" y="3634725"/>
              <a:ext cx="515600" cy="540850"/>
            </a:xfrm>
            <a:custGeom>
              <a:avLst/>
              <a:gdLst/>
              <a:ahLst/>
              <a:cxnLst/>
              <a:rect l="l" t="t" r="r" b="b"/>
              <a:pathLst>
                <a:path w="20624" h="21634" extrusionOk="0">
                  <a:moveTo>
                    <a:pt x="3291" y="0"/>
                  </a:moveTo>
                  <a:lnTo>
                    <a:pt x="3247" y="44"/>
                  </a:lnTo>
                  <a:lnTo>
                    <a:pt x="3203" y="88"/>
                  </a:lnTo>
                  <a:lnTo>
                    <a:pt x="1624" y="3203"/>
                  </a:lnTo>
                  <a:lnTo>
                    <a:pt x="922" y="4344"/>
                  </a:lnTo>
                  <a:lnTo>
                    <a:pt x="922" y="4388"/>
                  </a:lnTo>
                  <a:lnTo>
                    <a:pt x="439" y="5529"/>
                  </a:lnTo>
                  <a:lnTo>
                    <a:pt x="439" y="5573"/>
                  </a:lnTo>
                  <a:lnTo>
                    <a:pt x="132" y="6538"/>
                  </a:lnTo>
                  <a:lnTo>
                    <a:pt x="132" y="6582"/>
                  </a:lnTo>
                  <a:lnTo>
                    <a:pt x="0" y="7986"/>
                  </a:lnTo>
                  <a:lnTo>
                    <a:pt x="88" y="9171"/>
                  </a:lnTo>
                  <a:lnTo>
                    <a:pt x="88" y="9259"/>
                  </a:lnTo>
                  <a:lnTo>
                    <a:pt x="351" y="9654"/>
                  </a:lnTo>
                  <a:lnTo>
                    <a:pt x="351" y="9698"/>
                  </a:lnTo>
                  <a:lnTo>
                    <a:pt x="2282" y="11541"/>
                  </a:lnTo>
                  <a:lnTo>
                    <a:pt x="2984" y="12550"/>
                  </a:lnTo>
                  <a:lnTo>
                    <a:pt x="4125" y="16806"/>
                  </a:lnTo>
                  <a:lnTo>
                    <a:pt x="4388" y="17552"/>
                  </a:lnTo>
                  <a:lnTo>
                    <a:pt x="4432" y="17640"/>
                  </a:lnTo>
                  <a:lnTo>
                    <a:pt x="4476" y="17684"/>
                  </a:lnTo>
                  <a:lnTo>
                    <a:pt x="6099" y="18430"/>
                  </a:lnTo>
                  <a:lnTo>
                    <a:pt x="6143" y="18474"/>
                  </a:lnTo>
                  <a:lnTo>
                    <a:pt x="8601" y="18957"/>
                  </a:lnTo>
                  <a:lnTo>
                    <a:pt x="10663" y="19220"/>
                  </a:lnTo>
                  <a:lnTo>
                    <a:pt x="15095" y="20668"/>
                  </a:lnTo>
                  <a:lnTo>
                    <a:pt x="17640" y="21414"/>
                  </a:lnTo>
                  <a:lnTo>
                    <a:pt x="18649" y="21633"/>
                  </a:lnTo>
                  <a:lnTo>
                    <a:pt x="18737" y="21633"/>
                  </a:lnTo>
                  <a:lnTo>
                    <a:pt x="20492" y="21194"/>
                  </a:lnTo>
                  <a:lnTo>
                    <a:pt x="20580" y="21151"/>
                  </a:lnTo>
                  <a:lnTo>
                    <a:pt x="20624" y="21107"/>
                  </a:lnTo>
                  <a:lnTo>
                    <a:pt x="20624" y="21019"/>
                  </a:lnTo>
                  <a:lnTo>
                    <a:pt x="20624" y="20975"/>
                  </a:lnTo>
                  <a:lnTo>
                    <a:pt x="20580" y="20887"/>
                  </a:lnTo>
                  <a:lnTo>
                    <a:pt x="20536" y="20843"/>
                  </a:lnTo>
                  <a:lnTo>
                    <a:pt x="20404" y="20843"/>
                  </a:lnTo>
                  <a:lnTo>
                    <a:pt x="18693" y="21282"/>
                  </a:lnTo>
                  <a:lnTo>
                    <a:pt x="17728" y="21107"/>
                  </a:lnTo>
                  <a:lnTo>
                    <a:pt x="15183" y="20317"/>
                  </a:lnTo>
                  <a:lnTo>
                    <a:pt x="10751" y="18869"/>
                  </a:lnTo>
                  <a:lnTo>
                    <a:pt x="10707" y="18869"/>
                  </a:lnTo>
                  <a:lnTo>
                    <a:pt x="8644" y="18605"/>
                  </a:lnTo>
                  <a:lnTo>
                    <a:pt x="6231" y="18123"/>
                  </a:lnTo>
                  <a:lnTo>
                    <a:pt x="4695" y="17377"/>
                  </a:lnTo>
                  <a:lnTo>
                    <a:pt x="4476" y="16719"/>
                  </a:lnTo>
                  <a:lnTo>
                    <a:pt x="3291" y="12418"/>
                  </a:lnTo>
                  <a:lnTo>
                    <a:pt x="3291" y="12374"/>
                  </a:lnTo>
                  <a:lnTo>
                    <a:pt x="2545" y="11321"/>
                  </a:lnTo>
                  <a:lnTo>
                    <a:pt x="614" y="9434"/>
                  </a:lnTo>
                  <a:lnTo>
                    <a:pt x="439" y="9083"/>
                  </a:lnTo>
                  <a:lnTo>
                    <a:pt x="351" y="7986"/>
                  </a:lnTo>
                  <a:lnTo>
                    <a:pt x="483" y="6626"/>
                  </a:lnTo>
                  <a:lnTo>
                    <a:pt x="746" y="5661"/>
                  </a:lnTo>
                  <a:lnTo>
                    <a:pt x="1229" y="4520"/>
                  </a:lnTo>
                  <a:lnTo>
                    <a:pt x="1931" y="3379"/>
                  </a:lnTo>
                  <a:lnTo>
                    <a:pt x="3510" y="263"/>
                  </a:lnTo>
                  <a:lnTo>
                    <a:pt x="3510" y="176"/>
                  </a:lnTo>
                  <a:lnTo>
                    <a:pt x="3510" y="132"/>
                  </a:lnTo>
                  <a:lnTo>
                    <a:pt x="3467" y="44"/>
                  </a:lnTo>
                  <a:lnTo>
                    <a:pt x="342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7" name="Google Shape;1077;p47"/>
            <p:cNvSpPr/>
            <p:nvPr/>
          </p:nvSpPr>
          <p:spPr>
            <a:xfrm>
              <a:off x="3616925" y="3530500"/>
              <a:ext cx="99850" cy="461875"/>
            </a:xfrm>
            <a:custGeom>
              <a:avLst/>
              <a:gdLst/>
              <a:ahLst/>
              <a:cxnLst/>
              <a:rect l="l" t="t" r="r" b="b"/>
              <a:pathLst>
                <a:path w="3994" h="18475" extrusionOk="0">
                  <a:moveTo>
                    <a:pt x="132" y="1"/>
                  </a:moveTo>
                  <a:lnTo>
                    <a:pt x="88" y="44"/>
                  </a:lnTo>
                  <a:lnTo>
                    <a:pt x="44" y="132"/>
                  </a:lnTo>
                  <a:lnTo>
                    <a:pt x="0" y="176"/>
                  </a:lnTo>
                  <a:lnTo>
                    <a:pt x="0" y="659"/>
                  </a:lnTo>
                  <a:lnTo>
                    <a:pt x="0" y="703"/>
                  </a:lnTo>
                  <a:lnTo>
                    <a:pt x="132" y="1931"/>
                  </a:lnTo>
                  <a:lnTo>
                    <a:pt x="176" y="1975"/>
                  </a:lnTo>
                  <a:lnTo>
                    <a:pt x="702" y="3818"/>
                  </a:lnTo>
                  <a:lnTo>
                    <a:pt x="834" y="4915"/>
                  </a:lnTo>
                  <a:lnTo>
                    <a:pt x="219" y="7767"/>
                  </a:lnTo>
                  <a:lnTo>
                    <a:pt x="219" y="7811"/>
                  </a:lnTo>
                  <a:lnTo>
                    <a:pt x="219" y="8689"/>
                  </a:lnTo>
                  <a:lnTo>
                    <a:pt x="219" y="8733"/>
                  </a:lnTo>
                  <a:lnTo>
                    <a:pt x="395" y="9698"/>
                  </a:lnTo>
                  <a:lnTo>
                    <a:pt x="395" y="9742"/>
                  </a:lnTo>
                  <a:lnTo>
                    <a:pt x="1887" y="13603"/>
                  </a:lnTo>
                  <a:lnTo>
                    <a:pt x="2589" y="16017"/>
                  </a:lnTo>
                  <a:lnTo>
                    <a:pt x="3247" y="17860"/>
                  </a:lnTo>
                  <a:lnTo>
                    <a:pt x="3247" y="17904"/>
                  </a:lnTo>
                  <a:lnTo>
                    <a:pt x="3686" y="18430"/>
                  </a:lnTo>
                  <a:lnTo>
                    <a:pt x="3730" y="18474"/>
                  </a:lnTo>
                  <a:lnTo>
                    <a:pt x="3818" y="18474"/>
                  </a:lnTo>
                  <a:lnTo>
                    <a:pt x="3905" y="18430"/>
                  </a:lnTo>
                  <a:lnTo>
                    <a:pt x="3949" y="18386"/>
                  </a:lnTo>
                  <a:lnTo>
                    <a:pt x="3993" y="18343"/>
                  </a:lnTo>
                  <a:lnTo>
                    <a:pt x="3993" y="18255"/>
                  </a:lnTo>
                  <a:lnTo>
                    <a:pt x="3949" y="18211"/>
                  </a:lnTo>
                  <a:lnTo>
                    <a:pt x="3554" y="17684"/>
                  </a:lnTo>
                  <a:lnTo>
                    <a:pt x="2896" y="15929"/>
                  </a:lnTo>
                  <a:lnTo>
                    <a:pt x="2238" y="13472"/>
                  </a:lnTo>
                  <a:lnTo>
                    <a:pt x="746" y="9654"/>
                  </a:lnTo>
                  <a:lnTo>
                    <a:pt x="570" y="8689"/>
                  </a:lnTo>
                  <a:lnTo>
                    <a:pt x="570" y="7855"/>
                  </a:lnTo>
                  <a:lnTo>
                    <a:pt x="1185" y="4959"/>
                  </a:lnTo>
                  <a:lnTo>
                    <a:pt x="1185" y="4871"/>
                  </a:lnTo>
                  <a:lnTo>
                    <a:pt x="1053" y="3774"/>
                  </a:lnTo>
                  <a:lnTo>
                    <a:pt x="1053" y="3730"/>
                  </a:lnTo>
                  <a:lnTo>
                    <a:pt x="483" y="1887"/>
                  </a:lnTo>
                  <a:lnTo>
                    <a:pt x="351" y="659"/>
                  </a:lnTo>
                  <a:lnTo>
                    <a:pt x="351" y="176"/>
                  </a:lnTo>
                  <a:lnTo>
                    <a:pt x="351" y="132"/>
                  </a:lnTo>
                  <a:lnTo>
                    <a:pt x="307" y="88"/>
                  </a:lnTo>
                  <a:lnTo>
                    <a:pt x="263" y="44"/>
                  </a:lnTo>
                  <a:lnTo>
                    <a:pt x="21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8" name="Google Shape;1078;p47"/>
            <p:cNvSpPr/>
            <p:nvPr/>
          </p:nvSpPr>
          <p:spPr>
            <a:xfrm>
              <a:off x="3513800" y="3504175"/>
              <a:ext cx="102050" cy="330225"/>
            </a:xfrm>
            <a:custGeom>
              <a:avLst/>
              <a:gdLst/>
              <a:ahLst/>
              <a:cxnLst/>
              <a:rect l="l" t="t" r="r" b="b"/>
              <a:pathLst>
                <a:path w="4082" h="13209" extrusionOk="0">
                  <a:moveTo>
                    <a:pt x="3906" y="0"/>
                  </a:moveTo>
                  <a:lnTo>
                    <a:pt x="3818" y="44"/>
                  </a:lnTo>
                  <a:lnTo>
                    <a:pt x="3774" y="44"/>
                  </a:lnTo>
                  <a:lnTo>
                    <a:pt x="3730" y="132"/>
                  </a:lnTo>
                  <a:lnTo>
                    <a:pt x="3511" y="703"/>
                  </a:lnTo>
                  <a:lnTo>
                    <a:pt x="3204" y="2677"/>
                  </a:lnTo>
                  <a:lnTo>
                    <a:pt x="1536" y="5705"/>
                  </a:lnTo>
                  <a:lnTo>
                    <a:pt x="790" y="7855"/>
                  </a:lnTo>
                  <a:lnTo>
                    <a:pt x="0" y="10444"/>
                  </a:lnTo>
                  <a:lnTo>
                    <a:pt x="0" y="10488"/>
                  </a:lnTo>
                  <a:lnTo>
                    <a:pt x="88" y="11322"/>
                  </a:lnTo>
                  <a:lnTo>
                    <a:pt x="88" y="11365"/>
                  </a:lnTo>
                  <a:lnTo>
                    <a:pt x="746" y="13121"/>
                  </a:lnTo>
                  <a:lnTo>
                    <a:pt x="790" y="13165"/>
                  </a:lnTo>
                  <a:lnTo>
                    <a:pt x="922" y="13208"/>
                  </a:lnTo>
                  <a:lnTo>
                    <a:pt x="966" y="13208"/>
                  </a:lnTo>
                  <a:lnTo>
                    <a:pt x="1010" y="13165"/>
                  </a:lnTo>
                  <a:lnTo>
                    <a:pt x="1053" y="13121"/>
                  </a:lnTo>
                  <a:lnTo>
                    <a:pt x="1097" y="13033"/>
                  </a:lnTo>
                  <a:lnTo>
                    <a:pt x="1053" y="12989"/>
                  </a:lnTo>
                  <a:lnTo>
                    <a:pt x="439" y="11278"/>
                  </a:lnTo>
                  <a:lnTo>
                    <a:pt x="351" y="10488"/>
                  </a:lnTo>
                  <a:lnTo>
                    <a:pt x="1097" y="7943"/>
                  </a:lnTo>
                  <a:lnTo>
                    <a:pt x="1887" y="5837"/>
                  </a:lnTo>
                  <a:lnTo>
                    <a:pt x="3511" y="2809"/>
                  </a:lnTo>
                  <a:lnTo>
                    <a:pt x="3555" y="2765"/>
                  </a:lnTo>
                  <a:lnTo>
                    <a:pt x="3862" y="790"/>
                  </a:lnTo>
                  <a:lnTo>
                    <a:pt x="4081" y="264"/>
                  </a:lnTo>
                  <a:lnTo>
                    <a:pt x="4081" y="176"/>
                  </a:lnTo>
                  <a:lnTo>
                    <a:pt x="4081" y="132"/>
                  </a:lnTo>
                  <a:lnTo>
                    <a:pt x="4037" y="44"/>
                  </a:lnTo>
                  <a:lnTo>
                    <a:pt x="395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9" name="Google Shape;1079;p47"/>
            <p:cNvSpPr/>
            <p:nvPr/>
          </p:nvSpPr>
          <p:spPr>
            <a:xfrm>
              <a:off x="3422750" y="3478950"/>
              <a:ext cx="183225" cy="256725"/>
            </a:xfrm>
            <a:custGeom>
              <a:avLst/>
              <a:gdLst/>
              <a:ahLst/>
              <a:cxnLst/>
              <a:rect l="l" t="t" r="r" b="b"/>
              <a:pathLst>
                <a:path w="7329" h="10269" extrusionOk="0">
                  <a:moveTo>
                    <a:pt x="7109" y="0"/>
                  </a:moveTo>
                  <a:lnTo>
                    <a:pt x="7065" y="44"/>
                  </a:lnTo>
                  <a:lnTo>
                    <a:pt x="7021" y="88"/>
                  </a:lnTo>
                  <a:lnTo>
                    <a:pt x="6977" y="132"/>
                  </a:lnTo>
                  <a:lnTo>
                    <a:pt x="6933" y="351"/>
                  </a:lnTo>
                  <a:lnTo>
                    <a:pt x="5046" y="1624"/>
                  </a:lnTo>
                  <a:lnTo>
                    <a:pt x="5003" y="1668"/>
                  </a:lnTo>
                  <a:lnTo>
                    <a:pt x="4213" y="2721"/>
                  </a:lnTo>
                  <a:lnTo>
                    <a:pt x="2545" y="5046"/>
                  </a:lnTo>
                  <a:lnTo>
                    <a:pt x="746" y="7855"/>
                  </a:lnTo>
                  <a:lnTo>
                    <a:pt x="702" y="7899"/>
                  </a:lnTo>
                  <a:lnTo>
                    <a:pt x="0" y="10049"/>
                  </a:lnTo>
                  <a:lnTo>
                    <a:pt x="0" y="10093"/>
                  </a:lnTo>
                  <a:lnTo>
                    <a:pt x="0" y="10180"/>
                  </a:lnTo>
                  <a:lnTo>
                    <a:pt x="44" y="10224"/>
                  </a:lnTo>
                  <a:lnTo>
                    <a:pt x="88" y="10268"/>
                  </a:lnTo>
                  <a:lnTo>
                    <a:pt x="176" y="10268"/>
                  </a:lnTo>
                  <a:lnTo>
                    <a:pt x="263" y="10224"/>
                  </a:lnTo>
                  <a:lnTo>
                    <a:pt x="307" y="10137"/>
                  </a:lnTo>
                  <a:lnTo>
                    <a:pt x="1053" y="8030"/>
                  </a:lnTo>
                  <a:lnTo>
                    <a:pt x="2809" y="5222"/>
                  </a:lnTo>
                  <a:lnTo>
                    <a:pt x="4520" y="2896"/>
                  </a:lnTo>
                  <a:lnTo>
                    <a:pt x="5266" y="1931"/>
                  </a:lnTo>
                  <a:lnTo>
                    <a:pt x="7153" y="571"/>
                  </a:lnTo>
                  <a:lnTo>
                    <a:pt x="7240" y="483"/>
                  </a:lnTo>
                  <a:lnTo>
                    <a:pt x="7328" y="220"/>
                  </a:lnTo>
                  <a:lnTo>
                    <a:pt x="7328" y="176"/>
                  </a:lnTo>
                  <a:lnTo>
                    <a:pt x="7284" y="88"/>
                  </a:lnTo>
                  <a:lnTo>
                    <a:pt x="7240" y="44"/>
                  </a:lnTo>
                  <a:lnTo>
                    <a:pt x="719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0" name="Google Shape;1080;p47"/>
            <p:cNvSpPr/>
            <p:nvPr/>
          </p:nvSpPr>
          <p:spPr>
            <a:xfrm>
              <a:off x="3356925" y="3428475"/>
              <a:ext cx="228200" cy="247950"/>
            </a:xfrm>
            <a:custGeom>
              <a:avLst/>
              <a:gdLst/>
              <a:ahLst/>
              <a:cxnLst/>
              <a:rect l="l" t="t" r="r" b="b"/>
              <a:pathLst>
                <a:path w="9128" h="9918" extrusionOk="0">
                  <a:moveTo>
                    <a:pt x="8952" y="1"/>
                  </a:moveTo>
                  <a:lnTo>
                    <a:pt x="8908" y="45"/>
                  </a:lnTo>
                  <a:lnTo>
                    <a:pt x="7548" y="791"/>
                  </a:lnTo>
                  <a:lnTo>
                    <a:pt x="5090" y="2502"/>
                  </a:lnTo>
                  <a:lnTo>
                    <a:pt x="5047" y="2546"/>
                  </a:lnTo>
                  <a:lnTo>
                    <a:pt x="2502" y="6144"/>
                  </a:lnTo>
                  <a:lnTo>
                    <a:pt x="44" y="9654"/>
                  </a:lnTo>
                  <a:lnTo>
                    <a:pt x="0" y="9742"/>
                  </a:lnTo>
                  <a:lnTo>
                    <a:pt x="0" y="9786"/>
                  </a:lnTo>
                  <a:lnTo>
                    <a:pt x="44" y="9874"/>
                  </a:lnTo>
                  <a:lnTo>
                    <a:pt x="88" y="9918"/>
                  </a:lnTo>
                  <a:lnTo>
                    <a:pt x="264" y="9918"/>
                  </a:lnTo>
                  <a:lnTo>
                    <a:pt x="308" y="9874"/>
                  </a:lnTo>
                  <a:lnTo>
                    <a:pt x="2809" y="6363"/>
                  </a:lnTo>
                  <a:lnTo>
                    <a:pt x="5310" y="2765"/>
                  </a:lnTo>
                  <a:lnTo>
                    <a:pt x="7723" y="1098"/>
                  </a:lnTo>
                  <a:lnTo>
                    <a:pt x="9040" y="352"/>
                  </a:lnTo>
                  <a:lnTo>
                    <a:pt x="9127" y="308"/>
                  </a:lnTo>
                  <a:lnTo>
                    <a:pt x="9127" y="220"/>
                  </a:lnTo>
                  <a:lnTo>
                    <a:pt x="9127" y="176"/>
                  </a:lnTo>
                  <a:lnTo>
                    <a:pt x="9127" y="88"/>
                  </a:lnTo>
                  <a:lnTo>
                    <a:pt x="9084" y="45"/>
                  </a:lnTo>
                  <a:lnTo>
                    <a:pt x="904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1" name="Google Shape;1081;p47"/>
            <p:cNvSpPr/>
            <p:nvPr/>
          </p:nvSpPr>
          <p:spPr>
            <a:xfrm>
              <a:off x="906200" y="2307350"/>
              <a:ext cx="948925" cy="1026800"/>
            </a:xfrm>
            <a:custGeom>
              <a:avLst/>
              <a:gdLst/>
              <a:ahLst/>
              <a:cxnLst/>
              <a:rect l="l" t="t" r="r" b="b"/>
              <a:pathLst>
                <a:path w="37957" h="41072" extrusionOk="0">
                  <a:moveTo>
                    <a:pt x="37781" y="0"/>
                  </a:moveTo>
                  <a:lnTo>
                    <a:pt x="37694" y="44"/>
                  </a:lnTo>
                  <a:lnTo>
                    <a:pt x="34929" y="1711"/>
                  </a:lnTo>
                  <a:lnTo>
                    <a:pt x="30453" y="3730"/>
                  </a:lnTo>
                  <a:lnTo>
                    <a:pt x="27338" y="5046"/>
                  </a:lnTo>
                  <a:lnTo>
                    <a:pt x="24222" y="6450"/>
                  </a:lnTo>
                  <a:lnTo>
                    <a:pt x="21282" y="7811"/>
                  </a:lnTo>
                  <a:lnTo>
                    <a:pt x="19571" y="8644"/>
                  </a:lnTo>
                  <a:lnTo>
                    <a:pt x="16587" y="10356"/>
                  </a:lnTo>
                  <a:lnTo>
                    <a:pt x="15007" y="11321"/>
                  </a:lnTo>
                  <a:lnTo>
                    <a:pt x="13252" y="12638"/>
                  </a:lnTo>
                  <a:lnTo>
                    <a:pt x="8996" y="16104"/>
                  </a:lnTo>
                  <a:lnTo>
                    <a:pt x="6889" y="17859"/>
                  </a:lnTo>
                  <a:lnTo>
                    <a:pt x="5661" y="18737"/>
                  </a:lnTo>
                  <a:lnTo>
                    <a:pt x="1712" y="20141"/>
                  </a:lnTo>
                  <a:lnTo>
                    <a:pt x="1712" y="20185"/>
                  </a:lnTo>
                  <a:lnTo>
                    <a:pt x="922" y="20536"/>
                  </a:lnTo>
                  <a:lnTo>
                    <a:pt x="878" y="20624"/>
                  </a:lnTo>
                  <a:lnTo>
                    <a:pt x="834" y="20668"/>
                  </a:lnTo>
                  <a:lnTo>
                    <a:pt x="44" y="24485"/>
                  </a:lnTo>
                  <a:lnTo>
                    <a:pt x="0" y="25626"/>
                  </a:lnTo>
                  <a:lnTo>
                    <a:pt x="0" y="25714"/>
                  </a:lnTo>
                  <a:lnTo>
                    <a:pt x="220" y="26153"/>
                  </a:lnTo>
                  <a:lnTo>
                    <a:pt x="220" y="26240"/>
                  </a:lnTo>
                  <a:lnTo>
                    <a:pt x="2458" y="28698"/>
                  </a:lnTo>
                  <a:lnTo>
                    <a:pt x="4739" y="31155"/>
                  </a:lnTo>
                  <a:lnTo>
                    <a:pt x="6626" y="33744"/>
                  </a:lnTo>
                  <a:lnTo>
                    <a:pt x="8908" y="35806"/>
                  </a:lnTo>
                  <a:lnTo>
                    <a:pt x="10356" y="37211"/>
                  </a:lnTo>
                  <a:lnTo>
                    <a:pt x="10751" y="37649"/>
                  </a:lnTo>
                  <a:lnTo>
                    <a:pt x="10181" y="39624"/>
                  </a:lnTo>
                  <a:lnTo>
                    <a:pt x="10181" y="39668"/>
                  </a:lnTo>
                  <a:lnTo>
                    <a:pt x="10049" y="40896"/>
                  </a:lnTo>
                  <a:lnTo>
                    <a:pt x="10049" y="40984"/>
                  </a:lnTo>
                  <a:lnTo>
                    <a:pt x="10093" y="41028"/>
                  </a:lnTo>
                  <a:lnTo>
                    <a:pt x="10137" y="41072"/>
                  </a:lnTo>
                  <a:lnTo>
                    <a:pt x="10224" y="41072"/>
                  </a:lnTo>
                  <a:lnTo>
                    <a:pt x="10356" y="41028"/>
                  </a:lnTo>
                  <a:lnTo>
                    <a:pt x="10400" y="40940"/>
                  </a:lnTo>
                  <a:lnTo>
                    <a:pt x="10532" y="39712"/>
                  </a:lnTo>
                  <a:lnTo>
                    <a:pt x="11102" y="37649"/>
                  </a:lnTo>
                  <a:lnTo>
                    <a:pt x="11102" y="37562"/>
                  </a:lnTo>
                  <a:lnTo>
                    <a:pt x="11102" y="37518"/>
                  </a:lnTo>
                  <a:lnTo>
                    <a:pt x="10619" y="36947"/>
                  </a:lnTo>
                  <a:lnTo>
                    <a:pt x="9127" y="35543"/>
                  </a:lnTo>
                  <a:lnTo>
                    <a:pt x="6889" y="33525"/>
                  </a:lnTo>
                  <a:lnTo>
                    <a:pt x="5003" y="30936"/>
                  </a:lnTo>
                  <a:lnTo>
                    <a:pt x="2721" y="28478"/>
                  </a:lnTo>
                  <a:lnTo>
                    <a:pt x="527" y="26021"/>
                  </a:lnTo>
                  <a:lnTo>
                    <a:pt x="351" y="25626"/>
                  </a:lnTo>
                  <a:lnTo>
                    <a:pt x="395" y="24529"/>
                  </a:lnTo>
                  <a:lnTo>
                    <a:pt x="1185" y="20843"/>
                  </a:lnTo>
                  <a:lnTo>
                    <a:pt x="1843" y="20492"/>
                  </a:lnTo>
                  <a:lnTo>
                    <a:pt x="5792" y="19044"/>
                  </a:lnTo>
                  <a:lnTo>
                    <a:pt x="5836" y="19044"/>
                  </a:lnTo>
                  <a:lnTo>
                    <a:pt x="7109" y="18123"/>
                  </a:lnTo>
                  <a:lnTo>
                    <a:pt x="9215" y="16367"/>
                  </a:lnTo>
                  <a:lnTo>
                    <a:pt x="13472" y="12901"/>
                  </a:lnTo>
                  <a:lnTo>
                    <a:pt x="15183" y="11584"/>
                  </a:lnTo>
                  <a:lnTo>
                    <a:pt x="16763" y="10663"/>
                  </a:lnTo>
                  <a:lnTo>
                    <a:pt x="19746" y="8952"/>
                  </a:lnTo>
                  <a:lnTo>
                    <a:pt x="21414" y="8118"/>
                  </a:lnTo>
                  <a:lnTo>
                    <a:pt x="24354" y="6758"/>
                  </a:lnTo>
                  <a:lnTo>
                    <a:pt x="27469" y="5353"/>
                  </a:lnTo>
                  <a:lnTo>
                    <a:pt x="30585" y="4037"/>
                  </a:lnTo>
                  <a:lnTo>
                    <a:pt x="35061" y="2019"/>
                  </a:lnTo>
                  <a:lnTo>
                    <a:pt x="35105" y="2019"/>
                  </a:lnTo>
                  <a:lnTo>
                    <a:pt x="37869" y="351"/>
                  </a:lnTo>
                  <a:lnTo>
                    <a:pt x="37913" y="307"/>
                  </a:lnTo>
                  <a:lnTo>
                    <a:pt x="37957" y="219"/>
                  </a:lnTo>
                  <a:lnTo>
                    <a:pt x="37957" y="176"/>
                  </a:lnTo>
                  <a:lnTo>
                    <a:pt x="37957" y="88"/>
                  </a:lnTo>
                  <a:lnTo>
                    <a:pt x="37913" y="44"/>
                  </a:lnTo>
                  <a:lnTo>
                    <a:pt x="37825" y="44"/>
                  </a:lnTo>
                  <a:lnTo>
                    <a:pt x="37781"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47"/>
            <p:cNvSpPr/>
            <p:nvPr/>
          </p:nvSpPr>
          <p:spPr>
            <a:xfrm>
              <a:off x="970925" y="2329275"/>
              <a:ext cx="908350" cy="911650"/>
            </a:xfrm>
            <a:custGeom>
              <a:avLst/>
              <a:gdLst/>
              <a:ahLst/>
              <a:cxnLst/>
              <a:rect l="l" t="t" r="r" b="b"/>
              <a:pathLst>
                <a:path w="36334" h="36466" extrusionOk="0">
                  <a:moveTo>
                    <a:pt x="36114" y="1"/>
                  </a:moveTo>
                  <a:lnTo>
                    <a:pt x="36070" y="45"/>
                  </a:lnTo>
                  <a:lnTo>
                    <a:pt x="33569" y="1536"/>
                  </a:lnTo>
                  <a:lnTo>
                    <a:pt x="31287" y="2765"/>
                  </a:lnTo>
                  <a:lnTo>
                    <a:pt x="29093" y="3687"/>
                  </a:lnTo>
                  <a:lnTo>
                    <a:pt x="26592" y="4784"/>
                  </a:lnTo>
                  <a:lnTo>
                    <a:pt x="23696" y="6056"/>
                  </a:lnTo>
                  <a:lnTo>
                    <a:pt x="20887" y="7329"/>
                  </a:lnTo>
                  <a:lnTo>
                    <a:pt x="18957" y="8250"/>
                  </a:lnTo>
                  <a:lnTo>
                    <a:pt x="14700" y="10664"/>
                  </a:lnTo>
                  <a:lnTo>
                    <a:pt x="13252" y="11497"/>
                  </a:lnTo>
                  <a:lnTo>
                    <a:pt x="13252" y="11541"/>
                  </a:lnTo>
                  <a:lnTo>
                    <a:pt x="10488" y="13735"/>
                  </a:lnTo>
                  <a:lnTo>
                    <a:pt x="7899" y="15841"/>
                  </a:lnTo>
                  <a:lnTo>
                    <a:pt x="4520" y="18781"/>
                  </a:lnTo>
                  <a:lnTo>
                    <a:pt x="3598" y="19264"/>
                  </a:lnTo>
                  <a:lnTo>
                    <a:pt x="1053" y="20229"/>
                  </a:lnTo>
                  <a:lnTo>
                    <a:pt x="263" y="20537"/>
                  </a:lnTo>
                  <a:lnTo>
                    <a:pt x="220" y="20580"/>
                  </a:lnTo>
                  <a:lnTo>
                    <a:pt x="176" y="20668"/>
                  </a:lnTo>
                  <a:lnTo>
                    <a:pt x="0" y="21195"/>
                  </a:lnTo>
                  <a:lnTo>
                    <a:pt x="0" y="21239"/>
                  </a:lnTo>
                  <a:lnTo>
                    <a:pt x="88" y="22116"/>
                  </a:lnTo>
                  <a:lnTo>
                    <a:pt x="88" y="22204"/>
                  </a:lnTo>
                  <a:lnTo>
                    <a:pt x="1536" y="24398"/>
                  </a:lnTo>
                  <a:lnTo>
                    <a:pt x="4213" y="27909"/>
                  </a:lnTo>
                  <a:lnTo>
                    <a:pt x="5880" y="29839"/>
                  </a:lnTo>
                  <a:lnTo>
                    <a:pt x="7504" y="31594"/>
                  </a:lnTo>
                  <a:lnTo>
                    <a:pt x="8732" y="32999"/>
                  </a:lnTo>
                  <a:lnTo>
                    <a:pt x="9391" y="33876"/>
                  </a:lnTo>
                  <a:lnTo>
                    <a:pt x="9522" y="34271"/>
                  </a:lnTo>
                  <a:lnTo>
                    <a:pt x="8996" y="35807"/>
                  </a:lnTo>
                  <a:lnTo>
                    <a:pt x="8864" y="36246"/>
                  </a:lnTo>
                  <a:lnTo>
                    <a:pt x="8864" y="36290"/>
                  </a:lnTo>
                  <a:lnTo>
                    <a:pt x="8908" y="36377"/>
                  </a:lnTo>
                  <a:lnTo>
                    <a:pt x="8952" y="36421"/>
                  </a:lnTo>
                  <a:lnTo>
                    <a:pt x="8996" y="36465"/>
                  </a:lnTo>
                  <a:lnTo>
                    <a:pt x="9040" y="36465"/>
                  </a:lnTo>
                  <a:lnTo>
                    <a:pt x="9127" y="36421"/>
                  </a:lnTo>
                  <a:lnTo>
                    <a:pt x="9215" y="36334"/>
                  </a:lnTo>
                  <a:lnTo>
                    <a:pt x="9873" y="34359"/>
                  </a:lnTo>
                  <a:lnTo>
                    <a:pt x="9873" y="34227"/>
                  </a:lnTo>
                  <a:lnTo>
                    <a:pt x="9698" y="33745"/>
                  </a:lnTo>
                  <a:lnTo>
                    <a:pt x="9698" y="33657"/>
                  </a:lnTo>
                  <a:lnTo>
                    <a:pt x="8996" y="32779"/>
                  </a:lnTo>
                  <a:lnTo>
                    <a:pt x="7767" y="31375"/>
                  </a:lnTo>
                  <a:lnTo>
                    <a:pt x="6143" y="29620"/>
                  </a:lnTo>
                  <a:lnTo>
                    <a:pt x="4476" y="27689"/>
                  </a:lnTo>
                  <a:lnTo>
                    <a:pt x="1843" y="24223"/>
                  </a:lnTo>
                  <a:lnTo>
                    <a:pt x="439" y="22029"/>
                  </a:lnTo>
                  <a:lnTo>
                    <a:pt x="351" y="21239"/>
                  </a:lnTo>
                  <a:lnTo>
                    <a:pt x="483" y="20844"/>
                  </a:lnTo>
                  <a:lnTo>
                    <a:pt x="3730" y="19615"/>
                  </a:lnTo>
                  <a:lnTo>
                    <a:pt x="3774" y="19615"/>
                  </a:lnTo>
                  <a:lnTo>
                    <a:pt x="4695" y="19045"/>
                  </a:lnTo>
                  <a:lnTo>
                    <a:pt x="8162" y="16105"/>
                  </a:lnTo>
                  <a:lnTo>
                    <a:pt x="10707" y="13998"/>
                  </a:lnTo>
                  <a:lnTo>
                    <a:pt x="13472" y="11804"/>
                  </a:lnTo>
                  <a:lnTo>
                    <a:pt x="14876" y="10971"/>
                  </a:lnTo>
                  <a:lnTo>
                    <a:pt x="19088" y="8557"/>
                  </a:lnTo>
                  <a:lnTo>
                    <a:pt x="21019" y="7636"/>
                  </a:lnTo>
                  <a:lnTo>
                    <a:pt x="23827" y="6363"/>
                  </a:lnTo>
                  <a:lnTo>
                    <a:pt x="26723" y="5135"/>
                  </a:lnTo>
                  <a:lnTo>
                    <a:pt x="29225" y="4038"/>
                  </a:lnTo>
                  <a:lnTo>
                    <a:pt x="31463" y="3072"/>
                  </a:lnTo>
                  <a:lnTo>
                    <a:pt x="33744" y="1844"/>
                  </a:lnTo>
                  <a:lnTo>
                    <a:pt x="36246" y="352"/>
                  </a:lnTo>
                  <a:lnTo>
                    <a:pt x="36289" y="308"/>
                  </a:lnTo>
                  <a:lnTo>
                    <a:pt x="36333" y="220"/>
                  </a:lnTo>
                  <a:lnTo>
                    <a:pt x="36333" y="176"/>
                  </a:lnTo>
                  <a:lnTo>
                    <a:pt x="36289" y="88"/>
                  </a:lnTo>
                  <a:lnTo>
                    <a:pt x="36246" y="45"/>
                  </a:lnTo>
                  <a:lnTo>
                    <a:pt x="36202"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3" name="Google Shape;1083;p47"/>
            <p:cNvSpPr/>
            <p:nvPr/>
          </p:nvSpPr>
          <p:spPr>
            <a:xfrm>
              <a:off x="1070750" y="2351225"/>
              <a:ext cx="831550" cy="835950"/>
            </a:xfrm>
            <a:custGeom>
              <a:avLst/>
              <a:gdLst/>
              <a:ahLst/>
              <a:cxnLst/>
              <a:rect l="l" t="t" r="r" b="b"/>
              <a:pathLst>
                <a:path w="33262" h="33438" extrusionOk="0">
                  <a:moveTo>
                    <a:pt x="33086" y="0"/>
                  </a:moveTo>
                  <a:lnTo>
                    <a:pt x="32998" y="44"/>
                  </a:lnTo>
                  <a:lnTo>
                    <a:pt x="29313" y="2194"/>
                  </a:lnTo>
                  <a:lnTo>
                    <a:pt x="26680" y="3511"/>
                  </a:lnTo>
                  <a:lnTo>
                    <a:pt x="23959" y="4695"/>
                  </a:lnTo>
                  <a:lnTo>
                    <a:pt x="21546" y="5749"/>
                  </a:lnTo>
                  <a:lnTo>
                    <a:pt x="18781" y="7021"/>
                  </a:lnTo>
                  <a:lnTo>
                    <a:pt x="16412" y="8162"/>
                  </a:lnTo>
                  <a:lnTo>
                    <a:pt x="14393" y="9215"/>
                  </a:lnTo>
                  <a:lnTo>
                    <a:pt x="12111" y="10532"/>
                  </a:lnTo>
                  <a:lnTo>
                    <a:pt x="10093" y="11760"/>
                  </a:lnTo>
                  <a:lnTo>
                    <a:pt x="7372" y="13954"/>
                  </a:lnTo>
                  <a:lnTo>
                    <a:pt x="4696" y="16192"/>
                  </a:lnTo>
                  <a:lnTo>
                    <a:pt x="1361" y="19132"/>
                  </a:lnTo>
                  <a:lnTo>
                    <a:pt x="307" y="19790"/>
                  </a:lnTo>
                  <a:lnTo>
                    <a:pt x="264" y="19878"/>
                  </a:lnTo>
                  <a:lnTo>
                    <a:pt x="44" y="20185"/>
                  </a:lnTo>
                  <a:lnTo>
                    <a:pt x="0" y="20273"/>
                  </a:lnTo>
                  <a:lnTo>
                    <a:pt x="44" y="20361"/>
                  </a:lnTo>
                  <a:lnTo>
                    <a:pt x="220" y="20975"/>
                  </a:lnTo>
                  <a:lnTo>
                    <a:pt x="264" y="21063"/>
                  </a:lnTo>
                  <a:lnTo>
                    <a:pt x="3467" y="25056"/>
                  </a:lnTo>
                  <a:lnTo>
                    <a:pt x="5924" y="28171"/>
                  </a:lnTo>
                  <a:lnTo>
                    <a:pt x="6714" y="29400"/>
                  </a:lnTo>
                  <a:lnTo>
                    <a:pt x="6977" y="30278"/>
                  </a:lnTo>
                  <a:lnTo>
                    <a:pt x="6977" y="30848"/>
                  </a:lnTo>
                  <a:lnTo>
                    <a:pt x="6187" y="33174"/>
                  </a:lnTo>
                  <a:lnTo>
                    <a:pt x="6144" y="33262"/>
                  </a:lnTo>
                  <a:lnTo>
                    <a:pt x="6187" y="33305"/>
                  </a:lnTo>
                  <a:lnTo>
                    <a:pt x="6231" y="33393"/>
                  </a:lnTo>
                  <a:lnTo>
                    <a:pt x="6275" y="33437"/>
                  </a:lnTo>
                  <a:lnTo>
                    <a:pt x="6319" y="33437"/>
                  </a:lnTo>
                  <a:lnTo>
                    <a:pt x="6451" y="33393"/>
                  </a:lnTo>
                  <a:lnTo>
                    <a:pt x="6495" y="33305"/>
                  </a:lnTo>
                  <a:lnTo>
                    <a:pt x="7328" y="30936"/>
                  </a:lnTo>
                  <a:lnTo>
                    <a:pt x="7328" y="30892"/>
                  </a:lnTo>
                  <a:lnTo>
                    <a:pt x="7328" y="30278"/>
                  </a:lnTo>
                  <a:lnTo>
                    <a:pt x="7328" y="30190"/>
                  </a:lnTo>
                  <a:lnTo>
                    <a:pt x="7021" y="29268"/>
                  </a:lnTo>
                  <a:lnTo>
                    <a:pt x="7021" y="29225"/>
                  </a:lnTo>
                  <a:lnTo>
                    <a:pt x="6187" y="27952"/>
                  </a:lnTo>
                  <a:lnTo>
                    <a:pt x="3730" y="24836"/>
                  </a:lnTo>
                  <a:lnTo>
                    <a:pt x="527" y="20843"/>
                  </a:lnTo>
                  <a:lnTo>
                    <a:pt x="395" y="20317"/>
                  </a:lnTo>
                  <a:lnTo>
                    <a:pt x="527" y="20097"/>
                  </a:lnTo>
                  <a:lnTo>
                    <a:pt x="1580" y="19439"/>
                  </a:lnTo>
                  <a:lnTo>
                    <a:pt x="1580" y="19395"/>
                  </a:lnTo>
                  <a:lnTo>
                    <a:pt x="4915" y="16455"/>
                  </a:lnTo>
                  <a:lnTo>
                    <a:pt x="7592" y="14217"/>
                  </a:lnTo>
                  <a:lnTo>
                    <a:pt x="10268" y="12023"/>
                  </a:lnTo>
                  <a:lnTo>
                    <a:pt x="12287" y="10839"/>
                  </a:lnTo>
                  <a:lnTo>
                    <a:pt x="14569" y="9522"/>
                  </a:lnTo>
                  <a:lnTo>
                    <a:pt x="16587" y="8469"/>
                  </a:lnTo>
                  <a:lnTo>
                    <a:pt x="18957" y="7328"/>
                  </a:lnTo>
                  <a:lnTo>
                    <a:pt x="21677" y="6100"/>
                  </a:lnTo>
                  <a:lnTo>
                    <a:pt x="24091" y="5003"/>
                  </a:lnTo>
                  <a:lnTo>
                    <a:pt x="26811" y="3862"/>
                  </a:lnTo>
                  <a:lnTo>
                    <a:pt x="29488" y="2501"/>
                  </a:lnTo>
                  <a:lnTo>
                    <a:pt x="33174" y="351"/>
                  </a:lnTo>
                  <a:lnTo>
                    <a:pt x="33262" y="264"/>
                  </a:lnTo>
                  <a:lnTo>
                    <a:pt x="33262" y="220"/>
                  </a:lnTo>
                  <a:lnTo>
                    <a:pt x="33262" y="176"/>
                  </a:lnTo>
                  <a:lnTo>
                    <a:pt x="33262" y="88"/>
                  </a:lnTo>
                  <a:lnTo>
                    <a:pt x="33218" y="44"/>
                  </a:lnTo>
                  <a:lnTo>
                    <a:pt x="33130"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4" name="Google Shape;1084;p47"/>
            <p:cNvSpPr/>
            <p:nvPr/>
          </p:nvSpPr>
          <p:spPr>
            <a:xfrm>
              <a:off x="1213350" y="2372050"/>
              <a:ext cx="713100" cy="742700"/>
            </a:xfrm>
            <a:custGeom>
              <a:avLst/>
              <a:gdLst/>
              <a:ahLst/>
              <a:cxnLst/>
              <a:rect l="l" t="t" r="r" b="b"/>
              <a:pathLst>
                <a:path w="28524" h="29708" extrusionOk="0">
                  <a:moveTo>
                    <a:pt x="28348" y="1"/>
                  </a:moveTo>
                  <a:lnTo>
                    <a:pt x="28260" y="45"/>
                  </a:lnTo>
                  <a:lnTo>
                    <a:pt x="25100" y="1932"/>
                  </a:lnTo>
                  <a:lnTo>
                    <a:pt x="23214" y="2941"/>
                  </a:lnTo>
                  <a:lnTo>
                    <a:pt x="21239" y="3906"/>
                  </a:lnTo>
                  <a:lnTo>
                    <a:pt x="19308" y="4784"/>
                  </a:lnTo>
                  <a:lnTo>
                    <a:pt x="17334" y="5662"/>
                  </a:lnTo>
                  <a:lnTo>
                    <a:pt x="15052" y="6715"/>
                  </a:lnTo>
                  <a:lnTo>
                    <a:pt x="12726" y="7812"/>
                  </a:lnTo>
                  <a:lnTo>
                    <a:pt x="10400" y="8953"/>
                  </a:lnTo>
                  <a:lnTo>
                    <a:pt x="9303" y="9567"/>
                  </a:lnTo>
                  <a:lnTo>
                    <a:pt x="8163" y="10225"/>
                  </a:lnTo>
                  <a:lnTo>
                    <a:pt x="5925" y="11541"/>
                  </a:lnTo>
                  <a:lnTo>
                    <a:pt x="5925" y="11585"/>
                  </a:lnTo>
                  <a:lnTo>
                    <a:pt x="2195" y="14569"/>
                  </a:lnTo>
                  <a:lnTo>
                    <a:pt x="703" y="16017"/>
                  </a:lnTo>
                  <a:lnTo>
                    <a:pt x="132" y="16719"/>
                  </a:lnTo>
                  <a:lnTo>
                    <a:pt x="89" y="16807"/>
                  </a:lnTo>
                  <a:lnTo>
                    <a:pt x="1" y="17158"/>
                  </a:lnTo>
                  <a:lnTo>
                    <a:pt x="1" y="17246"/>
                  </a:lnTo>
                  <a:lnTo>
                    <a:pt x="132" y="17685"/>
                  </a:lnTo>
                  <a:lnTo>
                    <a:pt x="132" y="17772"/>
                  </a:lnTo>
                  <a:lnTo>
                    <a:pt x="3292" y="22643"/>
                  </a:lnTo>
                  <a:lnTo>
                    <a:pt x="4038" y="24135"/>
                  </a:lnTo>
                  <a:lnTo>
                    <a:pt x="4213" y="25144"/>
                  </a:lnTo>
                  <a:lnTo>
                    <a:pt x="4082" y="25715"/>
                  </a:lnTo>
                  <a:lnTo>
                    <a:pt x="3511" y="26417"/>
                  </a:lnTo>
                  <a:lnTo>
                    <a:pt x="3511" y="26461"/>
                  </a:lnTo>
                  <a:lnTo>
                    <a:pt x="2151" y="29489"/>
                  </a:lnTo>
                  <a:lnTo>
                    <a:pt x="2107" y="29532"/>
                  </a:lnTo>
                  <a:lnTo>
                    <a:pt x="2151" y="29620"/>
                  </a:lnTo>
                  <a:lnTo>
                    <a:pt x="2151" y="29664"/>
                  </a:lnTo>
                  <a:lnTo>
                    <a:pt x="2239" y="29708"/>
                  </a:lnTo>
                  <a:lnTo>
                    <a:pt x="2370" y="29708"/>
                  </a:lnTo>
                  <a:lnTo>
                    <a:pt x="2458" y="29620"/>
                  </a:lnTo>
                  <a:lnTo>
                    <a:pt x="3818" y="26592"/>
                  </a:lnTo>
                  <a:lnTo>
                    <a:pt x="4389" y="25934"/>
                  </a:lnTo>
                  <a:lnTo>
                    <a:pt x="4389" y="25846"/>
                  </a:lnTo>
                  <a:lnTo>
                    <a:pt x="4564" y="25188"/>
                  </a:lnTo>
                  <a:lnTo>
                    <a:pt x="4564" y="25101"/>
                  </a:lnTo>
                  <a:lnTo>
                    <a:pt x="4389" y="24047"/>
                  </a:lnTo>
                  <a:lnTo>
                    <a:pt x="4345" y="23960"/>
                  </a:lnTo>
                  <a:lnTo>
                    <a:pt x="3599" y="22468"/>
                  </a:lnTo>
                  <a:lnTo>
                    <a:pt x="3599" y="22424"/>
                  </a:lnTo>
                  <a:lnTo>
                    <a:pt x="440" y="17597"/>
                  </a:lnTo>
                  <a:lnTo>
                    <a:pt x="352" y="17202"/>
                  </a:lnTo>
                  <a:lnTo>
                    <a:pt x="440" y="16939"/>
                  </a:lnTo>
                  <a:lnTo>
                    <a:pt x="966" y="16281"/>
                  </a:lnTo>
                  <a:lnTo>
                    <a:pt x="2414" y="14833"/>
                  </a:lnTo>
                  <a:lnTo>
                    <a:pt x="6100" y="11849"/>
                  </a:lnTo>
                  <a:lnTo>
                    <a:pt x="8338" y="10532"/>
                  </a:lnTo>
                  <a:lnTo>
                    <a:pt x="9479" y="9874"/>
                  </a:lnTo>
                  <a:lnTo>
                    <a:pt x="10576" y="9260"/>
                  </a:lnTo>
                  <a:lnTo>
                    <a:pt x="12858" y="8119"/>
                  </a:lnTo>
                  <a:lnTo>
                    <a:pt x="15183" y="7022"/>
                  </a:lnTo>
                  <a:lnTo>
                    <a:pt x="17465" y="6013"/>
                  </a:lnTo>
                  <a:lnTo>
                    <a:pt x="19440" y="5135"/>
                  </a:lnTo>
                  <a:lnTo>
                    <a:pt x="21414" y="4213"/>
                  </a:lnTo>
                  <a:lnTo>
                    <a:pt x="23345" y="3248"/>
                  </a:lnTo>
                  <a:lnTo>
                    <a:pt x="25276" y="2239"/>
                  </a:lnTo>
                  <a:lnTo>
                    <a:pt x="28435" y="352"/>
                  </a:lnTo>
                  <a:lnTo>
                    <a:pt x="28523" y="308"/>
                  </a:lnTo>
                  <a:lnTo>
                    <a:pt x="28523" y="220"/>
                  </a:lnTo>
                  <a:lnTo>
                    <a:pt x="28523" y="176"/>
                  </a:lnTo>
                  <a:lnTo>
                    <a:pt x="28523" y="89"/>
                  </a:lnTo>
                  <a:lnTo>
                    <a:pt x="28479" y="45"/>
                  </a:lnTo>
                  <a:lnTo>
                    <a:pt x="2839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5" name="Google Shape;1085;p47"/>
            <p:cNvSpPr/>
            <p:nvPr/>
          </p:nvSpPr>
          <p:spPr>
            <a:xfrm>
              <a:off x="1438250" y="2649600"/>
              <a:ext cx="150300" cy="318150"/>
            </a:xfrm>
            <a:custGeom>
              <a:avLst/>
              <a:gdLst/>
              <a:ahLst/>
              <a:cxnLst/>
              <a:rect l="l" t="t" r="r" b="b"/>
              <a:pathLst>
                <a:path w="6012" h="12726" extrusionOk="0">
                  <a:moveTo>
                    <a:pt x="5836" y="1"/>
                  </a:moveTo>
                  <a:lnTo>
                    <a:pt x="5749" y="45"/>
                  </a:lnTo>
                  <a:lnTo>
                    <a:pt x="2677" y="2239"/>
                  </a:lnTo>
                  <a:lnTo>
                    <a:pt x="1799" y="3028"/>
                  </a:lnTo>
                  <a:lnTo>
                    <a:pt x="1756" y="3072"/>
                  </a:lnTo>
                  <a:lnTo>
                    <a:pt x="1712" y="3160"/>
                  </a:lnTo>
                  <a:lnTo>
                    <a:pt x="1931" y="4476"/>
                  </a:lnTo>
                  <a:lnTo>
                    <a:pt x="2809" y="7767"/>
                  </a:lnTo>
                  <a:lnTo>
                    <a:pt x="3072" y="9303"/>
                  </a:lnTo>
                  <a:lnTo>
                    <a:pt x="3028" y="10269"/>
                  </a:lnTo>
                  <a:lnTo>
                    <a:pt x="2809" y="10664"/>
                  </a:lnTo>
                  <a:lnTo>
                    <a:pt x="702" y="11936"/>
                  </a:lnTo>
                  <a:lnTo>
                    <a:pt x="88" y="12419"/>
                  </a:lnTo>
                  <a:lnTo>
                    <a:pt x="44" y="12463"/>
                  </a:lnTo>
                  <a:lnTo>
                    <a:pt x="0" y="12550"/>
                  </a:lnTo>
                  <a:lnTo>
                    <a:pt x="0" y="12594"/>
                  </a:lnTo>
                  <a:lnTo>
                    <a:pt x="44" y="12682"/>
                  </a:lnTo>
                  <a:lnTo>
                    <a:pt x="88" y="12726"/>
                  </a:lnTo>
                  <a:lnTo>
                    <a:pt x="176" y="12726"/>
                  </a:lnTo>
                  <a:lnTo>
                    <a:pt x="264" y="12682"/>
                  </a:lnTo>
                  <a:lnTo>
                    <a:pt x="922" y="12243"/>
                  </a:lnTo>
                  <a:lnTo>
                    <a:pt x="3028" y="10971"/>
                  </a:lnTo>
                  <a:lnTo>
                    <a:pt x="3116" y="10883"/>
                  </a:lnTo>
                  <a:lnTo>
                    <a:pt x="3379" y="10400"/>
                  </a:lnTo>
                  <a:lnTo>
                    <a:pt x="3379" y="10313"/>
                  </a:lnTo>
                  <a:lnTo>
                    <a:pt x="3423" y="9303"/>
                  </a:lnTo>
                  <a:lnTo>
                    <a:pt x="3423" y="9259"/>
                  </a:lnTo>
                  <a:lnTo>
                    <a:pt x="3160" y="7724"/>
                  </a:lnTo>
                  <a:lnTo>
                    <a:pt x="2282" y="4433"/>
                  </a:lnTo>
                  <a:lnTo>
                    <a:pt x="2107" y="3204"/>
                  </a:lnTo>
                  <a:lnTo>
                    <a:pt x="2896" y="2502"/>
                  </a:lnTo>
                  <a:lnTo>
                    <a:pt x="5968" y="308"/>
                  </a:lnTo>
                  <a:lnTo>
                    <a:pt x="6012" y="264"/>
                  </a:lnTo>
                  <a:lnTo>
                    <a:pt x="6012" y="220"/>
                  </a:lnTo>
                  <a:lnTo>
                    <a:pt x="6012" y="132"/>
                  </a:lnTo>
                  <a:lnTo>
                    <a:pt x="6012" y="88"/>
                  </a:lnTo>
                  <a:lnTo>
                    <a:pt x="5968" y="45"/>
                  </a:lnTo>
                  <a:lnTo>
                    <a:pt x="58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6" name="Google Shape;1086;p47"/>
            <p:cNvSpPr/>
            <p:nvPr/>
          </p:nvSpPr>
          <p:spPr>
            <a:xfrm>
              <a:off x="812950" y="2979800"/>
              <a:ext cx="295125" cy="758050"/>
            </a:xfrm>
            <a:custGeom>
              <a:avLst/>
              <a:gdLst/>
              <a:ahLst/>
              <a:cxnLst/>
              <a:rect l="l" t="t" r="r" b="b"/>
              <a:pathLst>
                <a:path w="11805" h="30322" extrusionOk="0">
                  <a:moveTo>
                    <a:pt x="88" y="1"/>
                  </a:moveTo>
                  <a:lnTo>
                    <a:pt x="44" y="88"/>
                  </a:lnTo>
                  <a:lnTo>
                    <a:pt x="0" y="132"/>
                  </a:lnTo>
                  <a:lnTo>
                    <a:pt x="0" y="220"/>
                  </a:lnTo>
                  <a:lnTo>
                    <a:pt x="395" y="1580"/>
                  </a:lnTo>
                  <a:lnTo>
                    <a:pt x="790" y="3906"/>
                  </a:lnTo>
                  <a:lnTo>
                    <a:pt x="1010" y="6495"/>
                  </a:lnTo>
                  <a:lnTo>
                    <a:pt x="1054" y="6539"/>
                  </a:lnTo>
                  <a:lnTo>
                    <a:pt x="1317" y="7373"/>
                  </a:lnTo>
                  <a:lnTo>
                    <a:pt x="1361" y="7460"/>
                  </a:lnTo>
                  <a:lnTo>
                    <a:pt x="4739" y="10707"/>
                  </a:lnTo>
                  <a:lnTo>
                    <a:pt x="7855" y="13735"/>
                  </a:lnTo>
                  <a:lnTo>
                    <a:pt x="8469" y="14481"/>
                  </a:lnTo>
                  <a:lnTo>
                    <a:pt x="9435" y="18255"/>
                  </a:lnTo>
                  <a:lnTo>
                    <a:pt x="9435" y="18299"/>
                  </a:lnTo>
                  <a:lnTo>
                    <a:pt x="10093" y="19747"/>
                  </a:lnTo>
                  <a:lnTo>
                    <a:pt x="9917" y="23257"/>
                  </a:lnTo>
                  <a:lnTo>
                    <a:pt x="9917" y="23345"/>
                  </a:lnTo>
                  <a:lnTo>
                    <a:pt x="11102" y="26153"/>
                  </a:lnTo>
                  <a:lnTo>
                    <a:pt x="11453" y="30190"/>
                  </a:lnTo>
                  <a:lnTo>
                    <a:pt x="11497" y="30278"/>
                  </a:lnTo>
                  <a:lnTo>
                    <a:pt x="11629" y="30322"/>
                  </a:lnTo>
                  <a:lnTo>
                    <a:pt x="11716" y="30322"/>
                  </a:lnTo>
                  <a:lnTo>
                    <a:pt x="11760" y="30278"/>
                  </a:lnTo>
                  <a:lnTo>
                    <a:pt x="11804" y="30190"/>
                  </a:lnTo>
                  <a:lnTo>
                    <a:pt x="11804" y="30146"/>
                  </a:lnTo>
                  <a:lnTo>
                    <a:pt x="11453" y="26109"/>
                  </a:lnTo>
                  <a:lnTo>
                    <a:pt x="11453" y="26022"/>
                  </a:lnTo>
                  <a:lnTo>
                    <a:pt x="10268" y="23257"/>
                  </a:lnTo>
                  <a:lnTo>
                    <a:pt x="10444" y="19703"/>
                  </a:lnTo>
                  <a:lnTo>
                    <a:pt x="10444" y="19615"/>
                  </a:lnTo>
                  <a:lnTo>
                    <a:pt x="9742" y="18123"/>
                  </a:lnTo>
                  <a:lnTo>
                    <a:pt x="8777" y="14350"/>
                  </a:lnTo>
                  <a:lnTo>
                    <a:pt x="8733" y="14306"/>
                  </a:lnTo>
                  <a:lnTo>
                    <a:pt x="8118" y="13516"/>
                  </a:lnTo>
                  <a:lnTo>
                    <a:pt x="8118" y="13472"/>
                  </a:lnTo>
                  <a:lnTo>
                    <a:pt x="4959" y="10444"/>
                  </a:lnTo>
                  <a:lnTo>
                    <a:pt x="1624" y="7241"/>
                  </a:lnTo>
                  <a:lnTo>
                    <a:pt x="1361" y="6451"/>
                  </a:lnTo>
                  <a:lnTo>
                    <a:pt x="1097" y="3862"/>
                  </a:lnTo>
                  <a:lnTo>
                    <a:pt x="746" y="1493"/>
                  </a:lnTo>
                  <a:lnTo>
                    <a:pt x="351" y="132"/>
                  </a:lnTo>
                  <a:lnTo>
                    <a:pt x="308" y="45"/>
                  </a:lnTo>
                  <a:lnTo>
                    <a:pt x="264"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7" name="Google Shape;1087;p47"/>
            <p:cNvSpPr/>
            <p:nvPr/>
          </p:nvSpPr>
          <p:spPr>
            <a:xfrm>
              <a:off x="752600" y="2734075"/>
              <a:ext cx="357675" cy="1117875"/>
            </a:xfrm>
            <a:custGeom>
              <a:avLst/>
              <a:gdLst/>
              <a:ahLst/>
              <a:cxnLst/>
              <a:rect l="l" t="t" r="r" b="b"/>
              <a:pathLst>
                <a:path w="14307" h="44715" extrusionOk="0">
                  <a:moveTo>
                    <a:pt x="2590" y="0"/>
                  </a:moveTo>
                  <a:lnTo>
                    <a:pt x="1274" y="395"/>
                  </a:lnTo>
                  <a:lnTo>
                    <a:pt x="1142" y="483"/>
                  </a:lnTo>
                  <a:lnTo>
                    <a:pt x="133" y="2151"/>
                  </a:lnTo>
                  <a:lnTo>
                    <a:pt x="133" y="2238"/>
                  </a:lnTo>
                  <a:lnTo>
                    <a:pt x="1" y="4257"/>
                  </a:lnTo>
                  <a:lnTo>
                    <a:pt x="1" y="4301"/>
                  </a:lnTo>
                  <a:lnTo>
                    <a:pt x="133" y="6846"/>
                  </a:lnTo>
                  <a:lnTo>
                    <a:pt x="133" y="6890"/>
                  </a:lnTo>
                  <a:lnTo>
                    <a:pt x="1054" y="9874"/>
                  </a:lnTo>
                  <a:lnTo>
                    <a:pt x="1800" y="12989"/>
                  </a:lnTo>
                  <a:lnTo>
                    <a:pt x="2195" y="15227"/>
                  </a:lnTo>
                  <a:lnTo>
                    <a:pt x="2458" y="17245"/>
                  </a:lnTo>
                  <a:lnTo>
                    <a:pt x="3029" y="19878"/>
                  </a:lnTo>
                  <a:lnTo>
                    <a:pt x="3424" y="21151"/>
                  </a:lnTo>
                  <a:lnTo>
                    <a:pt x="3424" y="21239"/>
                  </a:lnTo>
                  <a:lnTo>
                    <a:pt x="4257" y="22379"/>
                  </a:lnTo>
                  <a:lnTo>
                    <a:pt x="4257" y="22423"/>
                  </a:lnTo>
                  <a:lnTo>
                    <a:pt x="5486" y="23740"/>
                  </a:lnTo>
                  <a:lnTo>
                    <a:pt x="6144" y="25407"/>
                  </a:lnTo>
                  <a:lnTo>
                    <a:pt x="6188" y="25407"/>
                  </a:lnTo>
                  <a:lnTo>
                    <a:pt x="7680" y="27557"/>
                  </a:lnTo>
                  <a:lnTo>
                    <a:pt x="8689" y="29181"/>
                  </a:lnTo>
                  <a:lnTo>
                    <a:pt x="9084" y="30190"/>
                  </a:lnTo>
                  <a:lnTo>
                    <a:pt x="9084" y="32121"/>
                  </a:lnTo>
                  <a:lnTo>
                    <a:pt x="9084" y="32165"/>
                  </a:lnTo>
                  <a:lnTo>
                    <a:pt x="9304" y="32998"/>
                  </a:lnTo>
                  <a:lnTo>
                    <a:pt x="9304" y="33042"/>
                  </a:lnTo>
                  <a:lnTo>
                    <a:pt x="10488" y="35368"/>
                  </a:lnTo>
                  <a:lnTo>
                    <a:pt x="10532" y="35368"/>
                  </a:lnTo>
                  <a:lnTo>
                    <a:pt x="11585" y="36992"/>
                  </a:lnTo>
                  <a:lnTo>
                    <a:pt x="12551" y="39317"/>
                  </a:lnTo>
                  <a:lnTo>
                    <a:pt x="13560" y="41555"/>
                  </a:lnTo>
                  <a:lnTo>
                    <a:pt x="13955" y="43179"/>
                  </a:lnTo>
                  <a:lnTo>
                    <a:pt x="13955" y="44276"/>
                  </a:lnTo>
                  <a:lnTo>
                    <a:pt x="13955" y="44495"/>
                  </a:lnTo>
                  <a:lnTo>
                    <a:pt x="13955" y="44583"/>
                  </a:lnTo>
                  <a:lnTo>
                    <a:pt x="13955" y="44627"/>
                  </a:lnTo>
                  <a:lnTo>
                    <a:pt x="14043" y="44671"/>
                  </a:lnTo>
                  <a:lnTo>
                    <a:pt x="14087" y="44715"/>
                  </a:lnTo>
                  <a:lnTo>
                    <a:pt x="14130" y="44715"/>
                  </a:lnTo>
                  <a:lnTo>
                    <a:pt x="14218" y="44671"/>
                  </a:lnTo>
                  <a:lnTo>
                    <a:pt x="14306" y="44539"/>
                  </a:lnTo>
                  <a:lnTo>
                    <a:pt x="14306" y="44320"/>
                  </a:lnTo>
                  <a:lnTo>
                    <a:pt x="14306" y="44276"/>
                  </a:lnTo>
                  <a:lnTo>
                    <a:pt x="14306" y="43135"/>
                  </a:lnTo>
                  <a:lnTo>
                    <a:pt x="14306" y="43091"/>
                  </a:lnTo>
                  <a:lnTo>
                    <a:pt x="13911" y="41467"/>
                  </a:lnTo>
                  <a:lnTo>
                    <a:pt x="13867" y="41423"/>
                  </a:lnTo>
                  <a:lnTo>
                    <a:pt x="12858" y="39186"/>
                  </a:lnTo>
                  <a:lnTo>
                    <a:pt x="11893" y="36860"/>
                  </a:lnTo>
                  <a:lnTo>
                    <a:pt x="11893" y="36816"/>
                  </a:lnTo>
                  <a:lnTo>
                    <a:pt x="10796" y="35192"/>
                  </a:lnTo>
                  <a:lnTo>
                    <a:pt x="9611" y="32911"/>
                  </a:lnTo>
                  <a:lnTo>
                    <a:pt x="9435" y="32077"/>
                  </a:lnTo>
                  <a:lnTo>
                    <a:pt x="9435" y="30146"/>
                  </a:lnTo>
                  <a:lnTo>
                    <a:pt x="9435" y="30058"/>
                  </a:lnTo>
                  <a:lnTo>
                    <a:pt x="9040" y="29049"/>
                  </a:lnTo>
                  <a:lnTo>
                    <a:pt x="8996" y="29005"/>
                  </a:lnTo>
                  <a:lnTo>
                    <a:pt x="7987" y="27338"/>
                  </a:lnTo>
                  <a:lnTo>
                    <a:pt x="6495" y="25232"/>
                  </a:lnTo>
                  <a:lnTo>
                    <a:pt x="5793" y="23564"/>
                  </a:lnTo>
                  <a:lnTo>
                    <a:pt x="5749" y="23520"/>
                  </a:lnTo>
                  <a:lnTo>
                    <a:pt x="4521" y="22160"/>
                  </a:lnTo>
                  <a:lnTo>
                    <a:pt x="3731" y="21063"/>
                  </a:lnTo>
                  <a:lnTo>
                    <a:pt x="3380" y="19790"/>
                  </a:lnTo>
                  <a:lnTo>
                    <a:pt x="2809" y="17202"/>
                  </a:lnTo>
                  <a:lnTo>
                    <a:pt x="2546" y="15183"/>
                  </a:lnTo>
                  <a:lnTo>
                    <a:pt x="2107" y="12901"/>
                  </a:lnTo>
                  <a:lnTo>
                    <a:pt x="1405" y="9786"/>
                  </a:lnTo>
                  <a:lnTo>
                    <a:pt x="484" y="6802"/>
                  </a:lnTo>
                  <a:lnTo>
                    <a:pt x="352" y="4257"/>
                  </a:lnTo>
                  <a:lnTo>
                    <a:pt x="484" y="2282"/>
                  </a:lnTo>
                  <a:lnTo>
                    <a:pt x="1405" y="703"/>
                  </a:lnTo>
                  <a:lnTo>
                    <a:pt x="2678" y="352"/>
                  </a:lnTo>
                  <a:lnTo>
                    <a:pt x="2722" y="308"/>
                  </a:lnTo>
                  <a:lnTo>
                    <a:pt x="2765" y="264"/>
                  </a:lnTo>
                  <a:lnTo>
                    <a:pt x="2809" y="220"/>
                  </a:lnTo>
                  <a:lnTo>
                    <a:pt x="2809" y="132"/>
                  </a:lnTo>
                  <a:lnTo>
                    <a:pt x="2765" y="88"/>
                  </a:lnTo>
                  <a:lnTo>
                    <a:pt x="2722" y="44"/>
                  </a:lnTo>
                  <a:lnTo>
                    <a:pt x="2634"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8" name="Google Shape;1088;p47"/>
            <p:cNvSpPr/>
            <p:nvPr/>
          </p:nvSpPr>
          <p:spPr>
            <a:xfrm>
              <a:off x="699950" y="2628750"/>
              <a:ext cx="400450" cy="1287925"/>
            </a:xfrm>
            <a:custGeom>
              <a:avLst/>
              <a:gdLst/>
              <a:ahLst/>
              <a:cxnLst/>
              <a:rect l="l" t="t" r="r" b="b"/>
              <a:pathLst>
                <a:path w="16018" h="51517" extrusionOk="0">
                  <a:moveTo>
                    <a:pt x="11848" y="1"/>
                  </a:moveTo>
                  <a:lnTo>
                    <a:pt x="9918" y="1010"/>
                  </a:lnTo>
                  <a:lnTo>
                    <a:pt x="7636" y="1844"/>
                  </a:lnTo>
                  <a:lnTo>
                    <a:pt x="5574" y="2546"/>
                  </a:lnTo>
                  <a:lnTo>
                    <a:pt x="2765" y="3204"/>
                  </a:lnTo>
                  <a:lnTo>
                    <a:pt x="352" y="3994"/>
                  </a:lnTo>
                  <a:lnTo>
                    <a:pt x="264" y="4082"/>
                  </a:lnTo>
                  <a:lnTo>
                    <a:pt x="220" y="4126"/>
                  </a:lnTo>
                  <a:lnTo>
                    <a:pt x="1" y="5003"/>
                  </a:lnTo>
                  <a:lnTo>
                    <a:pt x="1" y="5047"/>
                  </a:lnTo>
                  <a:lnTo>
                    <a:pt x="88" y="7461"/>
                  </a:lnTo>
                  <a:lnTo>
                    <a:pt x="220" y="9655"/>
                  </a:lnTo>
                  <a:lnTo>
                    <a:pt x="220" y="9699"/>
                  </a:lnTo>
                  <a:lnTo>
                    <a:pt x="1098" y="11849"/>
                  </a:lnTo>
                  <a:lnTo>
                    <a:pt x="1493" y="12990"/>
                  </a:lnTo>
                  <a:lnTo>
                    <a:pt x="1800" y="14174"/>
                  </a:lnTo>
                  <a:lnTo>
                    <a:pt x="2370" y="16544"/>
                  </a:lnTo>
                  <a:lnTo>
                    <a:pt x="2897" y="18957"/>
                  </a:lnTo>
                  <a:lnTo>
                    <a:pt x="3380" y="21371"/>
                  </a:lnTo>
                  <a:lnTo>
                    <a:pt x="3774" y="23477"/>
                  </a:lnTo>
                  <a:lnTo>
                    <a:pt x="4213" y="25539"/>
                  </a:lnTo>
                  <a:lnTo>
                    <a:pt x="4959" y="29576"/>
                  </a:lnTo>
                  <a:lnTo>
                    <a:pt x="5003" y="29664"/>
                  </a:lnTo>
                  <a:lnTo>
                    <a:pt x="6978" y="32911"/>
                  </a:lnTo>
                  <a:lnTo>
                    <a:pt x="7680" y="34315"/>
                  </a:lnTo>
                  <a:lnTo>
                    <a:pt x="7943" y="35851"/>
                  </a:lnTo>
                  <a:lnTo>
                    <a:pt x="7987" y="35895"/>
                  </a:lnTo>
                  <a:lnTo>
                    <a:pt x="8514" y="37211"/>
                  </a:lnTo>
                  <a:lnTo>
                    <a:pt x="8557" y="37255"/>
                  </a:lnTo>
                  <a:lnTo>
                    <a:pt x="9654" y="39230"/>
                  </a:lnTo>
                  <a:lnTo>
                    <a:pt x="11059" y="41292"/>
                  </a:lnTo>
                  <a:lnTo>
                    <a:pt x="11936" y="42697"/>
                  </a:lnTo>
                  <a:lnTo>
                    <a:pt x="12989" y="45022"/>
                  </a:lnTo>
                  <a:lnTo>
                    <a:pt x="13033" y="45022"/>
                  </a:lnTo>
                  <a:lnTo>
                    <a:pt x="15403" y="48620"/>
                  </a:lnTo>
                  <a:lnTo>
                    <a:pt x="15666" y="49279"/>
                  </a:lnTo>
                  <a:lnTo>
                    <a:pt x="15534" y="50814"/>
                  </a:lnTo>
                  <a:lnTo>
                    <a:pt x="15403" y="51297"/>
                  </a:lnTo>
                  <a:lnTo>
                    <a:pt x="15403" y="51385"/>
                  </a:lnTo>
                  <a:lnTo>
                    <a:pt x="15403" y="51429"/>
                  </a:lnTo>
                  <a:lnTo>
                    <a:pt x="15447" y="51473"/>
                  </a:lnTo>
                  <a:lnTo>
                    <a:pt x="15491" y="51516"/>
                  </a:lnTo>
                  <a:lnTo>
                    <a:pt x="15666" y="51516"/>
                  </a:lnTo>
                  <a:lnTo>
                    <a:pt x="15710" y="51429"/>
                  </a:lnTo>
                  <a:lnTo>
                    <a:pt x="15885" y="50902"/>
                  </a:lnTo>
                  <a:lnTo>
                    <a:pt x="15885" y="50858"/>
                  </a:lnTo>
                  <a:lnTo>
                    <a:pt x="16017" y="49235"/>
                  </a:lnTo>
                  <a:lnTo>
                    <a:pt x="16017" y="49147"/>
                  </a:lnTo>
                  <a:lnTo>
                    <a:pt x="15710" y="48445"/>
                  </a:lnTo>
                  <a:lnTo>
                    <a:pt x="15666" y="48445"/>
                  </a:lnTo>
                  <a:lnTo>
                    <a:pt x="13340" y="44847"/>
                  </a:lnTo>
                  <a:lnTo>
                    <a:pt x="12243" y="42521"/>
                  </a:lnTo>
                  <a:lnTo>
                    <a:pt x="11322" y="41073"/>
                  </a:lnTo>
                  <a:lnTo>
                    <a:pt x="9962" y="39054"/>
                  </a:lnTo>
                  <a:lnTo>
                    <a:pt x="8865" y="37080"/>
                  </a:lnTo>
                  <a:lnTo>
                    <a:pt x="8294" y="35763"/>
                  </a:lnTo>
                  <a:lnTo>
                    <a:pt x="8031" y="34228"/>
                  </a:lnTo>
                  <a:lnTo>
                    <a:pt x="8031" y="34184"/>
                  </a:lnTo>
                  <a:lnTo>
                    <a:pt x="7285" y="32736"/>
                  </a:lnTo>
                  <a:lnTo>
                    <a:pt x="5310" y="29489"/>
                  </a:lnTo>
                  <a:lnTo>
                    <a:pt x="4564" y="25495"/>
                  </a:lnTo>
                  <a:lnTo>
                    <a:pt x="4125" y="23389"/>
                  </a:lnTo>
                  <a:lnTo>
                    <a:pt x="3731" y="21327"/>
                  </a:lnTo>
                  <a:lnTo>
                    <a:pt x="3248" y="18913"/>
                  </a:lnTo>
                  <a:lnTo>
                    <a:pt x="2721" y="16456"/>
                  </a:lnTo>
                  <a:lnTo>
                    <a:pt x="2151" y="14087"/>
                  </a:lnTo>
                  <a:lnTo>
                    <a:pt x="1800" y="12902"/>
                  </a:lnTo>
                  <a:lnTo>
                    <a:pt x="1449" y="11717"/>
                  </a:lnTo>
                  <a:lnTo>
                    <a:pt x="571" y="9611"/>
                  </a:lnTo>
                  <a:lnTo>
                    <a:pt x="440" y="7417"/>
                  </a:lnTo>
                  <a:lnTo>
                    <a:pt x="352" y="5091"/>
                  </a:lnTo>
                  <a:lnTo>
                    <a:pt x="571" y="4301"/>
                  </a:lnTo>
                  <a:lnTo>
                    <a:pt x="2853" y="3555"/>
                  </a:lnTo>
                  <a:lnTo>
                    <a:pt x="5705" y="2853"/>
                  </a:lnTo>
                  <a:lnTo>
                    <a:pt x="7768" y="2195"/>
                  </a:lnTo>
                  <a:lnTo>
                    <a:pt x="10049" y="1317"/>
                  </a:lnTo>
                  <a:lnTo>
                    <a:pt x="12024" y="308"/>
                  </a:lnTo>
                  <a:lnTo>
                    <a:pt x="12068" y="264"/>
                  </a:lnTo>
                  <a:lnTo>
                    <a:pt x="12112" y="220"/>
                  </a:lnTo>
                  <a:lnTo>
                    <a:pt x="12112" y="133"/>
                  </a:lnTo>
                  <a:lnTo>
                    <a:pt x="12112" y="89"/>
                  </a:lnTo>
                  <a:lnTo>
                    <a:pt x="12068" y="45"/>
                  </a:lnTo>
                  <a:lnTo>
                    <a:pt x="11980"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9" name="Google Shape;1089;p47"/>
            <p:cNvSpPr/>
            <p:nvPr/>
          </p:nvSpPr>
          <p:spPr>
            <a:xfrm>
              <a:off x="651675" y="2566225"/>
              <a:ext cx="432250" cy="1407500"/>
            </a:xfrm>
            <a:custGeom>
              <a:avLst/>
              <a:gdLst/>
              <a:ahLst/>
              <a:cxnLst/>
              <a:rect l="l" t="t" r="r" b="b"/>
              <a:pathLst>
                <a:path w="17290" h="56300" extrusionOk="0">
                  <a:moveTo>
                    <a:pt x="14745" y="1"/>
                  </a:moveTo>
                  <a:lnTo>
                    <a:pt x="14657" y="45"/>
                  </a:lnTo>
                  <a:lnTo>
                    <a:pt x="12112" y="1756"/>
                  </a:lnTo>
                  <a:lnTo>
                    <a:pt x="9479" y="2809"/>
                  </a:lnTo>
                  <a:lnTo>
                    <a:pt x="7548" y="3511"/>
                  </a:lnTo>
                  <a:lnTo>
                    <a:pt x="4345" y="4301"/>
                  </a:lnTo>
                  <a:lnTo>
                    <a:pt x="4301" y="4301"/>
                  </a:lnTo>
                  <a:lnTo>
                    <a:pt x="2765" y="5179"/>
                  </a:lnTo>
                  <a:lnTo>
                    <a:pt x="2722" y="5179"/>
                  </a:lnTo>
                  <a:lnTo>
                    <a:pt x="879" y="6539"/>
                  </a:lnTo>
                  <a:lnTo>
                    <a:pt x="879" y="6583"/>
                  </a:lnTo>
                  <a:lnTo>
                    <a:pt x="264" y="7153"/>
                  </a:lnTo>
                  <a:lnTo>
                    <a:pt x="220" y="7241"/>
                  </a:lnTo>
                  <a:lnTo>
                    <a:pt x="1" y="7987"/>
                  </a:lnTo>
                  <a:lnTo>
                    <a:pt x="1" y="8031"/>
                  </a:lnTo>
                  <a:lnTo>
                    <a:pt x="133" y="10093"/>
                  </a:lnTo>
                  <a:lnTo>
                    <a:pt x="133" y="10181"/>
                  </a:lnTo>
                  <a:lnTo>
                    <a:pt x="1317" y="12902"/>
                  </a:lnTo>
                  <a:lnTo>
                    <a:pt x="2327" y="16193"/>
                  </a:lnTo>
                  <a:lnTo>
                    <a:pt x="3160" y="20010"/>
                  </a:lnTo>
                  <a:lnTo>
                    <a:pt x="3599" y="22511"/>
                  </a:lnTo>
                  <a:lnTo>
                    <a:pt x="4740" y="27119"/>
                  </a:lnTo>
                  <a:lnTo>
                    <a:pt x="5398" y="30278"/>
                  </a:lnTo>
                  <a:lnTo>
                    <a:pt x="5705" y="32297"/>
                  </a:lnTo>
                  <a:lnTo>
                    <a:pt x="5662" y="34710"/>
                  </a:lnTo>
                  <a:lnTo>
                    <a:pt x="5749" y="35719"/>
                  </a:lnTo>
                  <a:lnTo>
                    <a:pt x="5749" y="35763"/>
                  </a:lnTo>
                  <a:lnTo>
                    <a:pt x="6671" y="37913"/>
                  </a:lnTo>
                  <a:lnTo>
                    <a:pt x="7768" y="40020"/>
                  </a:lnTo>
                  <a:lnTo>
                    <a:pt x="9172" y="42082"/>
                  </a:lnTo>
                  <a:lnTo>
                    <a:pt x="10445" y="44013"/>
                  </a:lnTo>
                  <a:lnTo>
                    <a:pt x="11761" y="45900"/>
                  </a:lnTo>
                  <a:lnTo>
                    <a:pt x="12726" y="47830"/>
                  </a:lnTo>
                  <a:lnTo>
                    <a:pt x="12726" y="47874"/>
                  </a:lnTo>
                  <a:lnTo>
                    <a:pt x="13999" y="49849"/>
                  </a:lnTo>
                  <a:lnTo>
                    <a:pt x="15315" y="51736"/>
                  </a:lnTo>
                  <a:lnTo>
                    <a:pt x="16632" y="53535"/>
                  </a:lnTo>
                  <a:lnTo>
                    <a:pt x="16939" y="54105"/>
                  </a:lnTo>
                  <a:lnTo>
                    <a:pt x="16939" y="54544"/>
                  </a:lnTo>
                  <a:lnTo>
                    <a:pt x="16325" y="55948"/>
                  </a:lnTo>
                  <a:lnTo>
                    <a:pt x="16325" y="55992"/>
                  </a:lnTo>
                  <a:lnTo>
                    <a:pt x="16281" y="56080"/>
                  </a:lnTo>
                  <a:lnTo>
                    <a:pt x="16281" y="56168"/>
                  </a:lnTo>
                  <a:lnTo>
                    <a:pt x="16325" y="56211"/>
                  </a:lnTo>
                  <a:lnTo>
                    <a:pt x="16368" y="56255"/>
                  </a:lnTo>
                  <a:lnTo>
                    <a:pt x="16412" y="56299"/>
                  </a:lnTo>
                  <a:lnTo>
                    <a:pt x="16456" y="56299"/>
                  </a:lnTo>
                  <a:lnTo>
                    <a:pt x="16544" y="56255"/>
                  </a:lnTo>
                  <a:lnTo>
                    <a:pt x="16632" y="56168"/>
                  </a:lnTo>
                  <a:lnTo>
                    <a:pt x="16632" y="56080"/>
                  </a:lnTo>
                  <a:lnTo>
                    <a:pt x="17246" y="54676"/>
                  </a:lnTo>
                  <a:lnTo>
                    <a:pt x="17290" y="54588"/>
                  </a:lnTo>
                  <a:lnTo>
                    <a:pt x="17290" y="54061"/>
                  </a:lnTo>
                  <a:lnTo>
                    <a:pt x="17290" y="53974"/>
                  </a:lnTo>
                  <a:lnTo>
                    <a:pt x="16895" y="53359"/>
                  </a:lnTo>
                  <a:lnTo>
                    <a:pt x="15579" y="51560"/>
                  </a:lnTo>
                  <a:lnTo>
                    <a:pt x="14306" y="49673"/>
                  </a:lnTo>
                  <a:lnTo>
                    <a:pt x="13033" y="47699"/>
                  </a:lnTo>
                  <a:lnTo>
                    <a:pt x="12068" y="45724"/>
                  </a:lnTo>
                  <a:lnTo>
                    <a:pt x="10752" y="43837"/>
                  </a:lnTo>
                  <a:lnTo>
                    <a:pt x="9435" y="41906"/>
                  </a:lnTo>
                  <a:lnTo>
                    <a:pt x="8075" y="39844"/>
                  </a:lnTo>
                  <a:lnTo>
                    <a:pt x="6978" y="37782"/>
                  </a:lnTo>
                  <a:lnTo>
                    <a:pt x="6100" y="35632"/>
                  </a:lnTo>
                  <a:lnTo>
                    <a:pt x="6013" y="34710"/>
                  </a:lnTo>
                  <a:lnTo>
                    <a:pt x="6056" y="32253"/>
                  </a:lnTo>
                  <a:lnTo>
                    <a:pt x="5749" y="30234"/>
                  </a:lnTo>
                  <a:lnTo>
                    <a:pt x="5091" y="27031"/>
                  </a:lnTo>
                  <a:lnTo>
                    <a:pt x="3950" y="22468"/>
                  </a:lnTo>
                  <a:lnTo>
                    <a:pt x="3468" y="19922"/>
                  </a:lnTo>
                  <a:lnTo>
                    <a:pt x="2678" y="16105"/>
                  </a:lnTo>
                  <a:lnTo>
                    <a:pt x="1668" y="12770"/>
                  </a:lnTo>
                  <a:lnTo>
                    <a:pt x="484" y="10049"/>
                  </a:lnTo>
                  <a:lnTo>
                    <a:pt x="352" y="8031"/>
                  </a:lnTo>
                  <a:lnTo>
                    <a:pt x="571" y="7373"/>
                  </a:lnTo>
                  <a:lnTo>
                    <a:pt x="1098" y="6802"/>
                  </a:lnTo>
                  <a:lnTo>
                    <a:pt x="2941" y="5486"/>
                  </a:lnTo>
                  <a:lnTo>
                    <a:pt x="4433" y="4652"/>
                  </a:lnTo>
                  <a:lnTo>
                    <a:pt x="7636" y="3818"/>
                  </a:lnTo>
                  <a:lnTo>
                    <a:pt x="9611" y="3160"/>
                  </a:lnTo>
                  <a:lnTo>
                    <a:pt x="12244" y="2063"/>
                  </a:lnTo>
                  <a:lnTo>
                    <a:pt x="12288" y="2019"/>
                  </a:lnTo>
                  <a:lnTo>
                    <a:pt x="14876" y="352"/>
                  </a:lnTo>
                  <a:lnTo>
                    <a:pt x="14920" y="308"/>
                  </a:lnTo>
                  <a:lnTo>
                    <a:pt x="14920" y="220"/>
                  </a:lnTo>
                  <a:lnTo>
                    <a:pt x="14920" y="176"/>
                  </a:lnTo>
                  <a:lnTo>
                    <a:pt x="14920" y="89"/>
                  </a:lnTo>
                  <a:lnTo>
                    <a:pt x="14876" y="45"/>
                  </a:lnTo>
                  <a:lnTo>
                    <a:pt x="1478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0" name="Google Shape;1090;p47"/>
            <p:cNvSpPr/>
            <p:nvPr/>
          </p:nvSpPr>
          <p:spPr>
            <a:xfrm>
              <a:off x="591350" y="2376450"/>
              <a:ext cx="593500" cy="1676250"/>
            </a:xfrm>
            <a:custGeom>
              <a:avLst/>
              <a:gdLst/>
              <a:ahLst/>
              <a:cxnLst/>
              <a:rect l="l" t="t" r="r" b="b"/>
              <a:pathLst>
                <a:path w="23740" h="67050" extrusionOk="0">
                  <a:moveTo>
                    <a:pt x="23477" y="0"/>
                  </a:moveTo>
                  <a:lnTo>
                    <a:pt x="19571" y="2370"/>
                  </a:lnTo>
                  <a:lnTo>
                    <a:pt x="17641" y="3730"/>
                  </a:lnTo>
                  <a:lnTo>
                    <a:pt x="15490" y="5222"/>
                  </a:lnTo>
                  <a:lnTo>
                    <a:pt x="13779" y="6363"/>
                  </a:lnTo>
                  <a:lnTo>
                    <a:pt x="11629" y="7285"/>
                  </a:lnTo>
                  <a:lnTo>
                    <a:pt x="8821" y="8338"/>
                  </a:lnTo>
                  <a:lnTo>
                    <a:pt x="7724" y="8777"/>
                  </a:lnTo>
                  <a:lnTo>
                    <a:pt x="6978" y="8908"/>
                  </a:lnTo>
                  <a:lnTo>
                    <a:pt x="6890" y="8952"/>
                  </a:lnTo>
                  <a:lnTo>
                    <a:pt x="3818" y="11541"/>
                  </a:lnTo>
                  <a:lnTo>
                    <a:pt x="2019" y="13121"/>
                  </a:lnTo>
                  <a:lnTo>
                    <a:pt x="2019" y="13165"/>
                  </a:lnTo>
                  <a:lnTo>
                    <a:pt x="703" y="14657"/>
                  </a:lnTo>
                  <a:lnTo>
                    <a:pt x="659" y="14700"/>
                  </a:lnTo>
                  <a:lnTo>
                    <a:pt x="88" y="15754"/>
                  </a:lnTo>
                  <a:lnTo>
                    <a:pt x="44" y="15797"/>
                  </a:lnTo>
                  <a:lnTo>
                    <a:pt x="1" y="16324"/>
                  </a:lnTo>
                  <a:lnTo>
                    <a:pt x="1" y="16412"/>
                  </a:lnTo>
                  <a:lnTo>
                    <a:pt x="1054" y="19176"/>
                  </a:lnTo>
                  <a:lnTo>
                    <a:pt x="1580" y="21282"/>
                  </a:lnTo>
                  <a:lnTo>
                    <a:pt x="2238" y="25100"/>
                  </a:lnTo>
                  <a:lnTo>
                    <a:pt x="2677" y="27513"/>
                  </a:lnTo>
                  <a:lnTo>
                    <a:pt x="3116" y="29795"/>
                  </a:lnTo>
                  <a:lnTo>
                    <a:pt x="3116" y="29839"/>
                  </a:lnTo>
                  <a:lnTo>
                    <a:pt x="4169" y="33174"/>
                  </a:lnTo>
                  <a:lnTo>
                    <a:pt x="5091" y="36114"/>
                  </a:lnTo>
                  <a:lnTo>
                    <a:pt x="5661" y="38878"/>
                  </a:lnTo>
                  <a:lnTo>
                    <a:pt x="5968" y="41029"/>
                  </a:lnTo>
                  <a:lnTo>
                    <a:pt x="5793" y="43837"/>
                  </a:lnTo>
                  <a:lnTo>
                    <a:pt x="5793" y="45899"/>
                  </a:lnTo>
                  <a:lnTo>
                    <a:pt x="5837" y="45899"/>
                  </a:lnTo>
                  <a:lnTo>
                    <a:pt x="6100" y="47918"/>
                  </a:lnTo>
                  <a:lnTo>
                    <a:pt x="6495" y="49761"/>
                  </a:lnTo>
                  <a:lnTo>
                    <a:pt x="6539" y="49805"/>
                  </a:lnTo>
                  <a:lnTo>
                    <a:pt x="7065" y="50902"/>
                  </a:lnTo>
                  <a:lnTo>
                    <a:pt x="7065" y="50946"/>
                  </a:lnTo>
                  <a:lnTo>
                    <a:pt x="8689" y="53271"/>
                  </a:lnTo>
                  <a:lnTo>
                    <a:pt x="9918" y="54939"/>
                  </a:lnTo>
                  <a:lnTo>
                    <a:pt x="12024" y="58230"/>
                  </a:lnTo>
                  <a:lnTo>
                    <a:pt x="13603" y="60292"/>
                  </a:lnTo>
                  <a:lnTo>
                    <a:pt x="15403" y="62837"/>
                  </a:lnTo>
                  <a:lnTo>
                    <a:pt x="16543" y="64768"/>
                  </a:lnTo>
                  <a:lnTo>
                    <a:pt x="16675" y="65426"/>
                  </a:lnTo>
                  <a:lnTo>
                    <a:pt x="16149" y="66786"/>
                  </a:lnTo>
                  <a:lnTo>
                    <a:pt x="16149" y="66874"/>
                  </a:lnTo>
                  <a:lnTo>
                    <a:pt x="16149" y="66918"/>
                  </a:lnTo>
                  <a:lnTo>
                    <a:pt x="16192" y="67006"/>
                  </a:lnTo>
                  <a:lnTo>
                    <a:pt x="16236" y="67050"/>
                  </a:lnTo>
                  <a:lnTo>
                    <a:pt x="16324" y="67050"/>
                  </a:lnTo>
                  <a:lnTo>
                    <a:pt x="16412" y="67006"/>
                  </a:lnTo>
                  <a:lnTo>
                    <a:pt x="16456" y="66918"/>
                  </a:lnTo>
                  <a:lnTo>
                    <a:pt x="17026" y="65470"/>
                  </a:lnTo>
                  <a:lnTo>
                    <a:pt x="17026" y="65382"/>
                  </a:lnTo>
                  <a:lnTo>
                    <a:pt x="16851" y="64680"/>
                  </a:lnTo>
                  <a:lnTo>
                    <a:pt x="16851" y="64636"/>
                  </a:lnTo>
                  <a:lnTo>
                    <a:pt x="15710" y="62662"/>
                  </a:lnTo>
                  <a:lnTo>
                    <a:pt x="15710" y="62618"/>
                  </a:lnTo>
                  <a:lnTo>
                    <a:pt x="13867" y="60073"/>
                  </a:lnTo>
                  <a:lnTo>
                    <a:pt x="12331" y="58010"/>
                  </a:lnTo>
                  <a:lnTo>
                    <a:pt x="10225" y="54719"/>
                  </a:lnTo>
                  <a:lnTo>
                    <a:pt x="8996" y="53052"/>
                  </a:lnTo>
                  <a:lnTo>
                    <a:pt x="7372" y="50770"/>
                  </a:lnTo>
                  <a:lnTo>
                    <a:pt x="6846" y="49673"/>
                  </a:lnTo>
                  <a:lnTo>
                    <a:pt x="6451" y="47830"/>
                  </a:lnTo>
                  <a:lnTo>
                    <a:pt x="6144" y="45855"/>
                  </a:lnTo>
                  <a:lnTo>
                    <a:pt x="6144" y="43837"/>
                  </a:lnTo>
                  <a:lnTo>
                    <a:pt x="6319" y="41029"/>
                  </a:lnTo>
                  <a:lnTo>
                    <a:pt x="6012" y="38835"/>
                  </a:lnTo>
                  <a:lnTo>
                    <a:pt x="5398" y="36026"/>
                  </a:lnTo>
                  <a:lnTo>
                    <a:pt x="4520" y="33086"/>
                  </a:lnTo>
                  <a:lnTo>
                    <a:pt x="3467" y="29751"/>
                  </a:lnTo>
                  <a:lnTo>
                    <a:pt x="3028" y="27470"/>
                  </a:lnTo>
                  <a:lnTo>
                    <a:pt x="2589" y="25056"/>
                  </a:lnTo>
                  <a:lnTo>
                    <a:pt x="1931" y="21195"/>
                  </a:lnTo>
                  <a:lnTo>
                    <a:pt x="1405" y="19088"/>
                  </a:lnTo>
                  <a:lnTo>
                    <a:pt x="1405" y="19045"/>
                  </a:lnTo>
                  <a:lnTo>
                    <a:pt x="352" y="16324"/>
                  </a:lnTo>
                  <a:lnTo>
                    <a:pt x="395" y="15885"/>
                  </a:lnTo>
                  <a:lnTo>
                    <a:pt x="966" y="14876"/>
                  </a:lnTo>
                  <a:lnTo>
                    <a:pt x="2282" y="13384"/>
                  </a:lnTo>
                  <a:lnTo>
                    <a:pt x="4038" y="11804"/>
                  </a:lnTo>
                  <a:lnTo>
                    <a:pt x="7109" y="9259"/>
                  </a:lnTo>
                  <a:lnTo>
                    <a:pt x="7811" y="9128"/>
                  </a:lnTo>
                  <a:lnTo>
                    <a:pt x="7855" y="9128"/>
                  </a:lnTo>
                  <a:lnTo>
                    <a:pt x="8952" y="8645"/>
                  </a:lnTo>
                  <a:lnTo>
                    <a:pt x="11761" y="7592"/>
                  </a:lnTo>
                  <a:lnTo>
                    <a:pt x="13911" y="6670"/>
                  </a:lnTo>
                  <a:lnTo>
                    <a:pt x="13955" y="6670"/>
                  </a:lnTo>
                  <a:lnTo>
                    <a:pt x="15666" y="5529"/>
                  </a:lnTo>
                  <a:lnTo>
                    <a:pt x="17816" y="3994"/>
                  </a:lnTo>
                  <a:lnTo>
                    <a:pt x="19747" y="2677"/>
                  </a:lnTo>
                  <a:lnTo>
                    <a:pt x="23652" y="308"/>
                  </a:lnTo>
                  <a:lnTo>
                    <a:pt x="23696" y="264"/>
                  </a:lnTo>
                  <a:lnTo>
                    <a:pt x="23696" y="220"/>
                  </a:lnTo>
                  <a:lnTo>
                    <a:pt x="23740" y="132"/>
                  </a:lnTo>
                  <a:lnTo>
                    <a:pt x="23696" y="88"/>
                  </a:lnTo>
                  <a:lnTo>
                    <a:pt x="23652"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1" name="Google Shape;1091;p47"/>
            <p:cNvSpPr/>
            <p:nvPr/>
          </p:nvSpPr>
          <p:spPr>
            <a:xfrm>
              <a:off x="576000" y="2354500"/>
              <a:ext cx="578150" cy="1726725"/>
            </a:xfrm>
            <a:custGeom>
              <a:avLst/>
              <a:gdLst/>
              <a:ahLst/>
              <a:cxnLst/>
              <a:rect l="l" t="t" r="r" b="b"/>
              <a:pathLst>
                <a:path w="23126" h="69069" extrusionOk="0">
                  <a:moveTo>
                    <a:pt x="22862" y="1"/>
                  </a:moveTo>
                  <a:lnTo>
                    <a:pt x="19176" y="2239"/>
                  </a:lnTo>
                  <a:lnTo>
                    <a:pt x="17421" y="3467"/>
                  </a:lnTo>
                  <a:lnTo>
                    <a:pt x="15271" y="4872"/>
                  </a:lnTo>
                  <a:lnTo>
                    <a:pt x="13691" y="5925"/>
                  </a:lnTo>
                  <a:lnTo>
                    <a:pt x="10970" y="7066"/>
                  </a:lnTo>
                  <a:lnTo>
                    <a:pt x="7328" y="8777"/>
                  </a:lnTo>
                  <a:lnTo>
                    <a:pt x="6056" y="9655"/>
                  </a:lnTo>
                  <a:lnTo>
                    <a:pt x="6012" y="9655"/>
                  </a:lnTo>
                  <a:lnTo>
                    <a:pt x="3642" y="11980"/>
                  </a:lnTo>
                  <a:lnTo>
                    <a:pt x="1755" y="13823"/>
                  </a:lnTo>
                  <a:lnTo>
                    <a:pt x="922" y="14789"/>
                  </a:lnTo>
                  <a:lnTo>
                    <a:pt x="922" y="14832"/>
                  </a:lnTo>
                  <a:lnTo>
                    <a:pt x="307" y="16280"/>
                  </a:lnTo>
                  <a:lnTo>
                    <a:pt x="0" y="17772"/>
                  </a:lnTo>
                  <a:lnTo>
                    <a:pt x="0" y="17860"/>
                  </a:lnTo>
                  <a:lnTo>
                    <a:pt x="395" y="19923"/>
                  </a:lnTo>
                  <a:lnTo>
                    <a:pt x="1053" y="24003"/>
                  </a:lnTo>
                  <a:lnTo>
                    <a:pt x="1580" y="27119"/>
                  </a:lnTo>
                  <a:lnTo>
                    <a:pt x="2238" y="30147"/>
                  </a:lnTo>
                  <a:lnTo>
                    <a:pt x="2896" y="32560"/>
                  </a:lnTo>
                  <a:lnTo>
                    <a:pt x="4213" y="36158"/>
                  </a:lnTo>
                  <a:lnTo>
                    <a:pt x="4959" y="39098"/>
                  </a:lnTo>
                  <a:lnTo>
                    <a:pt x="5441" y="41775"/>
                  </a:lnTo>
                  <a:lnTo>
                    <a:pt x="5310" y="45987"/>
                  </a:lnTo>
                  <a:lnTo>
                    <a:pt x="5485" y="47787"/>
                  </a:lnTo>
                  <a:lnTo>
                    <a:pt x="6012" y="50332"/>
                  </a:lnTo>
                  <a:lnTo>
                    <a:pt x="6538" y="53315"/>
                  </a:lnTo>
                  <a:lnTo>
                    <a:pt x="6889" y="54632"/>
                  </a:lnTo>
                  <a:lnTo>
                    <a:pt x="6933" y="54676"/>
                  </a:lnTo>
                  <a:lnTo>
                    <a:pt x="8513" y="56650"/>
                  </a:lnTo>
                  <a:lnTo>
                    <a:pt x="14261" y="64637"/>
                  </a:lnTo>
                  <a:lnTo>
                    <a:pt x="15753" y="66962"/>
                  </a:lnTo>
                  <a:lnTo>
                    <a:pt x="16017" y="67577"/>
                  </a:lnTo>
                  <a:lnTo>
                    <a:pt x="15753" y="68849"/>
                  </a:lnTo>
                  <a:lnTo>
                    <a:pt x="15753" y="68937"/>
                  </a:lnTo>
                  <a:lnTo>
                    <a:pt x="15797" y="68981"/>
                  </a:lnTo>
                  <a:lnTo>
                    <a:pt x="15841" y="69025"/>
                  </a:lnTo>
                  <a:lnTo>
                    <a:pt x="15885" y="69069"/>
                  </a:lnTo>
                  <a:lnTo>
                    <a:pt x="15929" y="69069"/>
                  </a:lnTo>
                  <a:lnTo>
                    <a:pt x="16060" y="69025"/>
                  </a:lnTo>
                  <a:lnTo>
                    <a:pt x="16104" y="68937"/>
                  </a:lnTo>
                  <a:lnTo>
                    <a:pt x="16368" y="67577"/>
                  </a:lnTo>
                  <a:lnTo>
                    <a:pt x="16368" y="67489"/>
                  </a:lnTo>
                  <a:lnTo>
                    <a:pt x="16060" y="66787"/>
                  </a:lnTo>
                  <a:lnTo>
                    <a:pt x="14525" y="64461"/>
                  </a:lnTo>
                  <a:lnTo>
                    <a:pt x="8820" y="56431"/>
                  </a:lnTo>
                  <a:lnTo>
                    <a:pt x="7197" y="54500"/>
                  </a:lnTo>
                  <a:lnTo>
                    <a:pt x="6889" y="53228"/>
                  </a:lnTo>
                  <a:lnTo>
                    <a:pt x="6363" y="50244"/>
                  </a:lnTo>
                  <a:lnTo>
                    <a:pt x="5836" y="47743"/>
                  </a:lnTo>
                  <a:lnTo>
                    <a:pt x="5661" y="45987"/>
                  </a:lnTo>
                  <a:lnTo>
                    <a:pt x="5792" y="41775"/>
                  </a:lnTo>
                  <a:lnTo>
                    <a:pt x="5792" y="41731"/>
                  </a:lnTo>
                  <a:lnTo>
                    <a:pt x="5310" y="39054"/>
                  </a:lnTo>
                  <a:lnTo>
                    <a:pt x="4520" y="36071"/>
                  </a:lnTo>
                  <a:lnTo>
                    <a:pt x="3247" y="32472"/>
                  </a:lnTo>
                  <a:lnTo>
                    <a:pt x="2545" y="30059"/>
                  </a:lnTo>
                  <a:lnTo>
                    <a:pt x="1931" y="27031"/>
                  </a:lnTo>
                  <a:lnTo>
                    <a:pt x="1404" y="23960"/>
                  </a:lnTo>
                  <a:lnTo>
                    <a:pt x="746" y="19879"/>
                  </a:lnTo>
                  <a:lnTo>
                    <a:pt x="351" y="17816"/>
                  </a:lnTo>
                  <a:lnTo>
                    <a:pt x="615" y="16368"/>
                  </a:lnTo>
                  <a:lnTo>
                    <a:pt x="1229" y="15008"/>
                  </a:lnTo>
                  <a:lnTo>
                    <a:pt x="2019" y="14043"/>
                  </a:lnTo>
                  <a:lnTo>
                    <a:pt x="3906" y="12243"/>
                  </a:lnTo>
                  <a:lnTo>
                    <a:pt x="6275" y="9918"/>
                  </a:lnTo>
                  <a:lnTo>
                    <a:pt x="7504" y="9084"/>
                  </a:lnTo>
                  <a:lnTo>
                    <a:pt x="11146" y="7373"/>
                  </a:lnTo>
                  <a:lnTo>
                    <a:pt x="13823" y="6232"/>
                  </a:lnTo>
                  <a:lnTo>
                    <a:pt x="13866" y="6232"/>
                  </a:lnTo>
                  <a:lnTo>
                    <a:pt x="17596" y="3731"/>
                  </a:lnTo>
                  <a:lnTo>
                    <a:pt x="19395" y="2546"/>
                  </a:lnTo>
                  <a:lnTo>
                    <a:pt x="23037" y="308"/>
                  </a:lnTo>
                  <a:lnTo>
                    <a:pt x="23081" y="264"/>
                  </a:lnTo>
                  <a:lnTo>
                    <a:pt x="23125" y="220"/>
                  </a:lnTo>
                  <a:lnTo>
                    <a:pt x="23125" y="133"/>
                  </a:lnTo>
                  <a:lnTo>
                    <a:pt x="23081" y="89"/>
                  </a:lnTo>
                  <a:lnTo>
                    <a:pt x="23037"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2" name="Google Shape;1092;p47"/>
            <p:cNvSpPr/>
            <p:nvPr/>
          </p:nvSpPr>
          <p:spPr>
            <a:xfrm>
              <a:off x="549675" y="2291975"/>
              <a:ext cx="648350" cy="1851775"/>
            </a:xfrm>
            <a:custGeom>
              <a:avLst/>
              <a:gdLst/>
              <a:ahLst/>
              <a:cxnLst/>
              <a:rect l="l" t="t" r="r" b="b"/>
              <a:pathLst>
                <a:path w="25934" h="74071" extrusionOk="0">
                  <a:moveTo>
                    <a:pt x="25758" y="1"/>
                  </a:moveTo>
                  <a:lnTo>
                    <a:pt x="25714" y="45"/>
                  </a:lnTo>
                  <a:lnTo>
                    <a:pt x="23608" y="1185"/>
                  </a:lnTo>
                  <a:lnTo>
                    <a:pt x="19922" y="3336"/>
                  </a:lnTo>
                  <a:lnTo>
                    <a:pt x="18079" y="4476"/>
                  </a:lnTo>
                  <a:lnTo>
                    <a:pt x="15534" y="6188"/>
                  </a:lnTo>
                  <a:lnTo>
                    <a:pt x="14042" y="7153"/>
                  </a:lnTo>
                  <a:lnTo>
                    <a:pt x="11585" y="8250"/>
                  </a:lnTo>
                  <a:lnTo>
                    <a:pt x="10268" y="9084"/>
                  </a:lnTo>
                  <a:lnTo>
                    <a:pt x="6845" y="11190"/>
                  </a:lnTo>
                  <a:lnTo>
                    <a:pt x="6802" y="11190"/>
                  </a:lnTo>
                  <a:lnTo>
                    <a:pt x="4213" y="13823"/>
                  </a:lnTo>
                  <a:lnTo>
                    <a:pt x="2326" y="15622"/>
                  </a:lnTo>
                  <a:lnTo>
                    <a:pt x="2326" y="15666"/>
                  </a:lnTo>
                  <a:lnTo>
                    <a:pt x="1624" y="16500"/>
                  </a:lnTo>
                  <a:lnTo>
                    <a:pt x="1580" y="16544"/>
                  </a:lnTo>
                  <a:lnTo>
                    <a:pt x="702" y="19220"/>
                  </a:lnTo>
                  <a:lnTo>
                    <a:pt x="88" y="20975"/>
                  </a:lnTo>
                  <a:lnTo>
                    <a:pt x="88" y="21019"/>
                  </a:lnTo>
                  <a:lnTo>
                    <a:pt x="0" y="22336"/>
                  </a:lnTo>
                  <a:lnTo>
                    <a:pt x="44" y="22380"/>
                  </a:lnTo>
                  <a:lnTo>
                    <a:pt x="614" y="26417"/>
                  </a:lnTo>
                  <a:lnTo>
                    <a:pt x="878" y="28128"/>
                  </a:lnTo>
                  <a:lnTo>
                    <a:pt x="1185" y="29708"/>
                  </a:lnTo>
                  <a:lnTo>
                    <a:pt x="1492" y="31287"/>
                  </a:lnTo>
                  <a:lnTo>
                    <a:pt x="1931" y="32823"/>
                  </a:lnTo>
                  <a:lnTo>
                    <a:pt x="2370" y="34359"/>
                  </a:lnTo>
                  <a:lnTo>
                    <a:pt x="2896" y="35983"/>
                  </a:lnTo>
                  <a:lnTo>
                    <a:pt x="3467" y="37606"/>
                  </a:lnTo>
                  <a:lnTo>
                    <a:pt x="4125" y="39361"/>
                  </a:lnTo>
                  <a:lnTo>
                    <a:pt x="5002" y="42257"/>
                  </a:lnTo>
                  <a:lnTo>
                    <a:pt x="5310" y="44100"/>
                  </a:lnTo>
                  <a:lnTo>
                    <a:pt x="5397" y="45329"/>
                  </a:lnTo>
                  <a:lnTo>
                    <a:pt x="5310" y="47830"/>
                  </a:lnTo>
                  <a:lnTo>
                    <a:pt x="5353" y="49366"/>
                  </a:lnTo>
                  <a:lnTo>
                    <a:pt x="5924" y="52218"/>
                  </a:lnTo>
                  <a:lnTo>
                    <a:pt x="6407" y="54939"/>
                  </a:lnTo>
                  <a:lnTo>
                    <a:pt x="6451" y="57528"/>
                  </a:lnTo>
                  <a:lnTo>
                    <a:pt x="6319" y="59853"/>
                  </a:lnTo>
                  <a:lnTo>
                    <a:pt x="6319" y="59897"/>
                  </a:lnTo>
                  <a:lnTo>
                    <a:pt x="6451" y="60731"/>
                  </a:lnTo>
                  <a:lnTo>
                    <a:pt x="6494" y="60819"/>
                  </a:lnTo>
                  <a:lnTo>
                    <a:pt x="7942" y="62399"/>
                  </a:lnTo>
                  <a:lnTo>
                    <a:pt x="10224" y="65295"/>
                  </a:lnTo>
                  <a:lnTo>
                    <a:pt x="12111" y="67796"/>
                  </a:lnTo>
                  <a:lnTo>
                    <a:pt x="13076" y="69024"/>
                  </a:lnTo>
                  <a:lnTo>
                    <a:pt x="13120" y="69024"/>
                  </a:lnTo>
                  <a:lnTo>
                    <a:pt x="15841" y="71657"/>
                  </a:lnTo>
                  <a:lnTo>
                    <a:pt x="16060" y="71964"/>
                  </a:lnTo>
                  <a:lnTo>
                    <a:pt x="15973" y="73895"/>
                  </a:lnTo>
                  <a:lnTo>
                    <a:pt x="15973" y="73983"/>
                  </a:lnTo>
                  <a:lnTo>
                    <a:pt x="16016" y="74027"/>
                  </a:lnTo>
                  <a:lnTo>
                    <a:pt x="16060" y="74071"/>
                  </a:lnTo>
                  <a:lnTo>
                    <a:pt x="16236" y="74071"/>
                  </a:lnTo>
                  <a:lnTo>
                    <a:pt x="16280" y="74027"/>
                  </a:lnTo>
                  <a:lnTo>
                    <a:pt x="16324" y="73983"/>
                  </a:lnTo>
                  <a:lnTo>
                    <a:pt x="16324" y="73895"/>
                  </a:lnTo>
                  <a:lnTo>
                    <a:pt x="16411" y="71921"/>
                  </a:lnTo>
                  <a:lnTo>
                    <a:pt x="16368" y="71789"/>
                  </a:lnTo>
                  <a:lnTo>
                    <a:pt x="16148" y="71438"/>
                  </a:lnTo>
                  <a:lnTo>
                    <a:pt x="16104" y="71394"/>
                  </a:lnTo>
                  <a:lnTo>
                    <a:pt x="13340" y="68761"/>
                  </a:lnTo>
                  <a:lnTo>
                    <a:pt x="12374" y="67576"/>
                  </a:lnTo>
                  <a:lnTo>
                    <a:pt x="10488" y="65075"/>
                  </a:lnTo>
                  <a:lnTo>
                    <a:pt x="8206" y="62179"/>
                  </a:lnTo>
                  <a:lnTo>
                    <a:pt x="6802" y="60643"/>
                  </a:lnTo>
                  <a:lnTo>
                    <a:pt x="6670" y="59853"/>
                  </a:lnTo>
                  <a:lnTo>
                    <a:pt x="6802" y="57528"/>
                  </a:lnTo>
                  <a:lnTo>
                    <a:pt x="6758" y="54939"/>
                  </a:lnTo>
                  <a:lnTo>
                    <a:pt x="6758" y="54895"/>
                  </a:lnTo>
                  <a:lnTo>
                    <a:pt x="6275" y="52131"/>
                  </a:lnTo>
                  <a:lnTo>
                    <a:pt x="5705" y="49322"/>
                  </a:lnTo>
                  <a:lnTo>
                    <a:pt x="5661" y="47830"/>
                  </a:lnTo>
                  <a:lnTo>
                    <a:pt x="5748" y="45373"/>
                  </a:lnTo>
                  <a:lnTo>
                    <a:pt x="5748" y="45329"/>
                  </a:lnTo>
                  <a:lnTo>
                    <a:pt x="5661" y="44057"/>
                  </a:lnTo>
                  <a:lnTo>
                    <a:pt x="5661" y="44013"/>
                  </a:lnTo>
                  <a:lnTo>
                    <a:pt x="5310" y="42214"/>
                  </a:lnTo>
                  <a:lnTo>
                    <a:pt x="4476" y="39230"/>
                  </a:lnTo>
                  <a:lnTo>
                    <a:pt x="3818" y="37518"/>
                  </a:lnTo>
                  <a:lnTo>
                    <a:pt x="3203" y="35851"/>
                  </a:lnTo>
                  <a:lnTo>
                    <a:pt x="2721" y="34271"/>
                  </a:lnTo>
                  <a:lnTo>
                    <a:pt x="2238" y="32735"/>
                  </a:lnTo>
                  <a:lnTo>
                    <a:pt x="1843" y="31200"/>
                  </a:lnTo>
                  <a:lnTo>
                    <a:pt x="1492" y="29664"/>
                  </a:lnTo>
                  <a:lnTo>
                    <a:pt x="1229" y="28040"/>
                  </a:lnTo>
                  <a:lnTo>
                    <a:pt x="922" y="26373"/>
                  </a:lnTo>
                  <a:lnTo>
                    <a:pt x="351" y="22336"/>
                  </a:lnTo>
                  <a:lnTo>
                    <a:pt x="439" y="21063"/>
                  </a:lnTo>
                  <a:lnTo>
                    <a:pt x="1053" y="19308"/>
                  </a:lnTo>
                  <a:lnTo>
                    <a:pt x="1887" y="16719"/>
                  </a:lnTo>
                  <a:lnTo>
                    <a:pt x="2589" y="15885"/>
                  </a:lnTo>
                  <a:lnTo>
                    <a:pt x="4476" y="14086"/>
                  </a:lnTo>
                  <a:lnTo>
                    <a:pt x="7021" y="11453"/>
                  </a:lnTo>
                  <a:lnTo>
                    <a:pt x="10488" y="9347"/>
                  </a:lnTo>
                  <a:lnTo>
                    <a:pt x="11760" y="8557"/>
                  </a:lnTo>
                  <a:lnTo>
                    <a:pt x="14217" y="7460"/>
                  </a:lnTo>
                  <a:lnTo>
                    <a:pt x="14217" y="7416"/>
                  </a:lnTo>
                  <a:lnTo>
                    <a:pt x="15709" y="6451"/>
                  </a:lnTo>
                  <a:lnTo>
                    <a:pt x="18254" y="4784"/>
                  </a:lnTo>
                  <a:lnTo>
                    <a:pt x="20097" y="3599"/>
                  </a:lnTo>
                  <a:lnTo>
                    <a:pt x="23783" y="1493"/>
                  </a:lnTo>
                  <a:lnTo>
                    <a:pt x="25846" y="352"/>
                  </a:lnTo>
                  <a:lnTo>
                    <a:pt x="25933" y="308"/>
                  </a:lnTo>
                  <a:lnTo>
                    <a:pt x="25933" y="220"/>
                  </a:lnTo>
                  <a:lnTo>
                    <a:pt x="25933" y="176"/>
                  </a:lnTo>
                  <a:lnTo>
                    <a:pt x="25933" y="88"/>
                  </a:lnTo>
                  <a:lnTo>
                    <a:pt x="25890" y="45"/>
                  </a:lnTo>
                  <a:lnTo>
                    <a:pt x="2584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3" name="Google Shape;1093;p47"/>
            <p:cNvSpPr/>
            <p:nvPr/>
          </p:nvSpPr>
          <p:spPr>
            <a:xfrm>
              <a:off x="520050" y="2414850"/>
              <a:ext cx="434425" cy="1781550"/>
            </a:xfrm>
            <a:custGeom>
              <a:avLst/>
              <a:gdLst/>
              <a:ahLst/>
              <a:cxnLst/>
              <a:rect l="l" t="t" r="r" b="b"/>
              <a:pathLst>
                <a:path w="17377" h="71262" extrusionOk="0">
                  <a:moveTo>
                    <a:pt x="15973" y="0"/>
                  </a:moveTo>
                  <a:lnTo>
                    <a:pt x="15885" y="44"/>
                  </a:lnTo>
                  <a:lnTo>
                    <a:pt x="14174" y="1097"/>
                  </a:lnTo>
                  <a:lnTo>
                    <a:pt x="10970" y="3028"/>
                  </a:lnTo>
                  <a:lnTo>
                    <a:pt x="8952" y="4344"/>
                  </a:lnTo>
                  <a:lnTo>
                    <a:pt x="6890" y="5880"/>
                  </a:lnTo>
                  <a:lnTo>
                    <a:pt x="6846" y="5924"/>
                  </a:lnTo>
                  <a:lnTo>
                    <a:pt x="5705" y="7328"/>
                  </a:lnTo>
                  <a:lnTo>
                    <a:pt x="3028" y="10093"/>
                  </a:lnTo>
                  <a:lnTo>
                    <a:pt x="2501" y="10707"/>
                  </a:lnTo>
                  <a:lnTo>
                    <a:pt x="2458" y="10751"/>
                  </a:lnTo>
                  <a:lnTo>
                    <a:pt x="1229" y="13691"/>
                  </a:lnTo>
                  <a:lnTo>
                    <a:pt x="264" y="16324"/>
                  </a:lnTo>
                  <a:lnTo>
                    <a:pt x="0" y="17552"/>
                  </a:lnTo>
                  <a:lnTo>
                    <a:pt x="0" y="17596"/>
                  </a:lnTo>
                  <a:lnTo>
                    <a:pt x="0" y="18825"/>
                  </a:lnTo>
                  <a:lnTo>
                    <a:pt x="0" y="18869"/>
                  </a:lnTo>
                  <a:lnTo>
                    <a:pt x="483" y="22686"/>
                  </a:lnTo>
                  <a:lnTo>
                    <a:pt x="966" y="25319"/>
                  </a:lnTo>
                  <a:lnTo>
                    <a:pt x="1624" y="28040"/>
                  </a:lnTo>
                  <a:lnTo>
                    <a:pt x="2545" y="30673"/>
                  </a:lnTo>
                  <a:lnTo>
                    <a:pt x="4257" y="35105"/>
                  </a:lnTo>
                  <a:lnTo>
                    <a:pt x="4827" y="36772"/>
                  </a:lnTo>
                  <a:lnTo>
                    <a:pt x="5310" y="38922"/>
                  </a:lnTo>
                  <a:lnTo>
                    <a:pt x="5529" y="40370"/>
                  </a:lnTo>
                  <a:lnTo>
                    <a:pt x="5398" y="42827"/>
                  </a:lnTo>
                  <a:lnTo>
                    <a:pt x="5441" y="44188"/>
                  </a:lnTo>
                  <a:lnTo>
                    <a:pt x="5441" y="44232"/>
                  </a:lnTo>
                  <a:lnTo>
                    <a:pt x="5924" y="46689"/>
                  </a:lnTo>
                  <a:lnTo>
                    <a:pt x="6319" y="49058"/>
                  </a:lnTo>
                  <a:lnTo>
                    <a:pt x="6407" y="51340"/>
                  </a:lnTo>
                  <a:lnTo>
                    <a:pt x="6231" y="54544"/>
                  </a:lnTo>
                  <a:lnTo>
                    <a:pt x="6144" y="56825"/>
                  </a:lnTo>
                  <a:lnTo>
                    <a:pt x="6144" y="58405"/>
                  </a:lnTo>
                  <a:lnTo>
                    <a:pt x="6144" y="58449"/>
                  </a:lnTo>
                  <a:lnTo>
                    <a:pt x="6407" y="59283"/>
                  </a:lnTo>
                  <a:lnTo>
                    <a:pt x="6451" y="59326"/>
                  </a:lnTo>
                  <a:lnTo>
                    <a:pt x="7899" y="61257"/>
                  </a:lnTo>
                  <a:lnTo>
                    <a:pt x="10005" y="63583"/>
                  </a:lnTo>
                  <a:lnTo>
                    <a:pt x="10005" y="63627"/>
                  </a:lnTo>
                  <a:lnTo>
                    <a:pt x="13603" y="66655"/>
                  </a:lnTo>
                  <a:lnTo>
                    <a:pt x="15490" y="68234"/>
                  </a:lnTo>
                  <a:lnTo>
                    <a:pt x="16412" y="69112"/>
                  </a:lnTo>
                  <a:lnTo>
                    <a:pt x="16631" y="69463"/>
                  </a:lnTo>
                  <a:lnTo>
                    <a:pt x="16675" y="70121"/>
                  </a:lnTo>
                  <a:lnTo>
                    <a:pt x="16675" y="70165"/>
                  </a:lnTo>
                  <a:lnTo>
                    <a:pt x="17026" y="71174"/>
                  </a:lnTo>
                  <a:lnTo>
                    <a:pt x="17114" y="71262"/>
                  </a:lnTo>
                  <a:lnTo>
                    <a:pt x="17245" y="71262"/>
                  </a:lnTo>
                  <a:lnTo>
                    <a:pt x="17333" y="71218"/>
                  </a:lnTo>
                  <a:lnTo>
                    <a:pt x="17377" y="71174"/>
                  </a:lnTo>
                  <a:lnTo>
                    <a:pt x="17377" y="71130"/>
                  </a:lnTo>
                  <a:lnTo>
                    <a:pt x="17377" y="71043"/>
                  </a:lnTo>
                  <a:lnTo>
                    <a:pt x="17026" y="70077"/>
                  </a:lnTo>
                  <a:lnTo>
                    <a:pt x="16982" y="69375"/>
                  </a:lnTo>
                  <a:lnTo>
                    <a:pt x="16938" y="69287"/>
                  </a:lnTo>
                  <a:lnTo>
                    <a:pt x="16719" y="68892"/>
                  </a:lnTo>
                  <a:lnTo>
                    <a:pt x="16675" y="68849"/>
                  </a:lnTo>
                  <a:lnTo>
                    <a:pt x="15753" y="67971"/>
                  </a:lnTo>
                  <a:lnTo>
                    <a:pt x="13823" y="66391"/>
                  </a:lnTo>
                  <a:lnTo>
                    <a:pt x="10268" y="63363"/>
                  </a:lnTo>
                  <a:lnTo>
                    <a:pt x="8162" y="61038"/>
                  </a:lnTo>
                  <a:lnTo>
                    <a:pt x="6714" y="59151"/>
                  </a:lnTo>
                  <a:lnTo>
                    <a:pt x="6495" y="58405"/>
                  </a:lnTo>
                  <a:lnTo>
                    <a:pt x="6495" y="56825"/>
                  </a:lnTo>
                  <a:lnTo>
                    <a:pt x="6582" y="54587"/>
                  </a:lnTo>
                  <a:lnTo>
                    <a:pt x="6758" y="51340"/>
                  </a:lnTo>
                  <a:lnTo>
                    <a:pt x="6670" y="49058"/>
                  </a:lnTo>
                  <a:lnTo>
                    <a:pt x="6670" y="49015"/>
                  </a:lnTo>
                  <a:lnTo>
                    <a:pt x="6275" y="46601"/>
                  </a:lnTo>
                  <a:lnTo>
                    <a:pt x="5793" y="44144"/>
                  </a:lnTo>
                  <a:lnTo>
                    <a:pt x="5749" y="42827"/>
                  </a:lnTo>
                  <a:lnTo>
                    <a:pt x="5880" y="40370"/>
                  </a:lnTo>
                  <a:lnTo>
                    <a:pt x="5880" y="40326"/>
                  </a:lnTo>
                  <a:lnTo>
                    <a:pt x="5661" y="38878"/>
                  </a:lnTo>
                  <a:lnTo>
                    <a:pt x="5134" y="36684"/>
                  </a:lnTo>
                  <a:lnTo>
                    <a:pt x="5134" y="36640"/>
                  </a:lnTo>
                  <a:lnTo>
                    <a:pt x="4564" y="35017"/>
                  </a:lnTo>
                  <a:lnTo>
                    <a:pt x="2853" y="30541"/>
                  </a:lnTo>
                  <a:lnTo>
                    <a:pt x="1931" y="27952"/>
                  </a:lnTo>
                  <a:lnTo>
                    <a:pt x="1317" y="25231"/>
                  </a:lnTo>
                  <a:lnTo>
                    <a:pt x="790" y="22643"/>
                  </a:lnTo>
                  <a:lnTo>
                    <a:pt x="351" y="18825"/>
                  </a:lnTo>
                  <a:lnTo>
                    <a:pt x="351" y="17596"/>
                  </a:lnTo>
                  <a:lnTo>
                    <a:pt x="615" y="16412"/>
                  </a:lnTo>
                  <a:lnTo>
                    <a:pt x="1580" y="13823"/>
                  </a:lnTo>
                  <a:lnTo>
                    <a:pt x="2765" y="10926"/>
                  </a:lnTo>
                  <a:lnTo>
                    <a:pt x="3291" y="10312"/>
                  </a:lnTo>
                  <a:lnTo>
                    <a:pt x="5968" y="7548"/>
                  </a:lnTo>
                  <a:lnTo>
                    <a:pt x="7109" y="6144"/>
                  </a:lnTo>
                  <a:lnTo>
                    <a:pt x="9171" y="4608"/>
                  </a:lnTo>
                  <a:lnTo>
                    <a:pt x="11146" y="3335"/>
                  </a:lnTo>
                  <a:lnTo>
                    <a:pt x="14349" y="1404"/>
                  </a:lnTo>
                  <a:lnTo>
                    <a:pt x="16104" y="351"/>
                  </a:lnTo>
                  <a:lnTo>
                    <a:pt x="16148" y="307"/>
                  </a:lnTo>
                  <a:lnTo>
                    <a:pt x="16148" y="220"/>
                  </a:lnTo>
                  <a:lnTo>
                    <a:pt x="16148" y="176"/>
                  </a:lnTo>
                  <a:lnTo>
                    <a:pt x="16148" y="88"/>
                  </a:lnTo>
                  <a:lnTo>
                    <a:pt x="16104" y="44"/>
                  </a:lnTo>
                  <a:lnTo>
                    <a:pt x="16017" y="44"/>
                  </a:lnTo>
                  <a:lnTo>
                    <a:pt x="1597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4" name="Google Shape;1094;p47"/>
            <p:cNvSpPr/>
            <p:nvPr/>
          </p:nvSpPr>
          <p:spPr>
            <a:xfrm>
              <a:off x="1580850" y="2421425"/>
              <a:ext cx="400450" cy="236975"/>
            </a:xfrm>
            <a:custGeom>
              <a:avLst/>
              <a:gdLst/>
              <a:ahLst/>
              <a:cxnLst/>
              <a:rect l="l" t="t" r="r" b="b"/>
              <a:pathLst>
                <a:path w="16018" h="9479" extrusionOk="0">
                  <a:moveTo>
                    <a:pt x="15798" y="1"/>
                  </a:moveTo>
                  <a:lnTo>
                    <a:pt x="15754" y="44"/>
                  </a:lnTo>
                  <a:lnTo>
                    <a:pt x="9567" y="3818"/>
                  </a:lnTo>
                  <a:lnTo>
                    <a:pt x="7329" y="5222"/>
                  </a:lnTo>
                  <a:lnTo>
                    <a:pt x="5486" y="6100"/>
                  </a:lnTo>
                  <a:lnTo>
                    <a:pt x="3818" y="7065"/>
                  </a:lnTo>
                  <a:lnTo>
                    <a:pt x="89" y="9172"/>
                  </a:lnTo>
                  <a:lnTo>
                    <a:pt x="1" y="9215"/>
                  </a:lnTo>
                  <a:lnTo>
                    <a:pt x="1" y="9259"/>
                  </a:lnTo>
                  <a:lnTo>
                    <a:pt x="1" y="9303"/>
                  </a:lnTo>
                  <a:lnTo>
                    <a:pt x="1" y="9391"/>
                  </a:lnTo>
                  <a:lnTo>
                    <a:pt x="89" y="9435"/>
                  </a:lnTo>
                  <a:lnTo>
                    <a:pt x="176" y="9479"/>
                  </a:lnTo>
                  <a:lnTo>
                    <a:pt x="220" y="9479"/>
                  </a:lnTo>
                  <a:lnTo>
                    <a:pt x="3994" y="7372"/>
                  </a:lnTo>
                  <a:lnTo>
                    <a:pt x="5617" y="6407"/>
                  </a:lnTo>
                  <a:lnTo>
                    <a:pt x="7504" y="5529"/>
                  </a:lnTo>
                  <a:lnTo>
                    <a:pt x="9742" y="4081"/>
                  </a:lnTo>
                  <a:lnTo>
                    <a:pt x="15929" y="352"/>
                  </a:lnTo>
                  <a:lnTo>
                    <a:pt x="15973" y="308"/>
                  </a:lnTo>
                  <a:lnTo>
                    <a:pt x="16017" y="220"/>
                  </a:lnTo>
                  <a:lnTo>
                    <a:pt x="16017" y="176"/>
                  </a:lnTo>
                  <a:lnTo>
                    <a:pt x="15973" y="88"/>
                  </a:lnTo>
                  <a:lnTo>
                    <a:pt x="15929" y="44"/>
                  </a:lnTo>
                  <a:lnTo>
                    <a:pt x="15886" y="44"/>
                  </a:lnTo>
                  <a:lnTo>
                    <a:pt x="1579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5" name="Google Shape;1095;p47"/>
            <p:cNvSpPr/>
            <p:nvPr/>
          </p:nvSpPr>
          <p:spPr>
            <a:xfrm>
              <a:off x="1302225" y="2397300"/>
              <a:ext cx="651650" cy="660425"/>
            </a:xfrm>
            <a:custGeom>
              <a:avLst/>
              <a:gdLst/>
              <a:ahLst/>
              <a:cxnLst/>
              <a:rect l="l" t="t" r="r" b="b"/>
              <a:pathLst>
                <a:path w="26066" h="26417" extrusionOk="0">
                  <a:moveTo>
                    <a:pt x="25802" y="0"/>
                  </a:moveTo>
                  <a:lnTo>
                    <a:pt x="21063" y="2852"/>
                  </a:lnTo>
                  <a:lnTo>
                    <a:pt x="18211" y="4520"/>
                  </a:lnTo>
                  <a:lnTo>
                    <a:pt x="16060" y="5354"/>
                  </a:lnTo>
                  <a:lnTo>
                    <a:pt x="13822" y="6538"/>
                  </a:lnTo>
                  <a:lnTo>
                    <a:pt x="9610" y="8689"/>
                  </a:lnTo>
                  <a:lnTo>
                    <a:pt x="6319" y="10839"/>
                  </a:lnTo>
                  <a:lnTo>
                    <a:pt x="3511" y="12857"/>
                  </a:lnTo>
                  <a:lnTo>
                    <a:pt x="3467" y="12901"/>
                  </a:lnTo>
                  <a:lnTo>
                    <a:pt x="3028" y="13296"/>
                  </a:lnTo>
                  <a:lnTo>
                    <a:pt x="2984" y="13340"/>
                  </a:lnTo>
                  <a:lnTo>
                    <a:pt x="2589" y="14217"/>
                  </a:lnTo>
                  <a:lnTo>
                    <a:pt x="2589" y="14305"/>
                  </a:lnTo>
                  <a:lnTo>
                    <a:pt x="2545" y="15051"/>
                  </a:lnTo>
                  <a:lnTo>
                    <a:pt x="2545" y="15095"/>
                  </a:lnTo>
                  <a:lnTo>
                    <a:pt x="2808" y="16060"/>
                  </a:lnTo>
                  <a:lnTo>
                    <a:pt x="2808" y="16104"/>
                  </a:lnTo>
                  <a:lnTo>
                    <a:pt x="3818" y="18430"/>
                  </a:lnTo>
                  <a:lnTo>
                    <a:pt x="4739" y="20536"/>
                  </a:lnTo>
                  <a:lnTo>
                    <a:pt x="4827" y="21326"/>
                  </a:lnTo>
                  <a:lnTo>
                    <a:pt x="4695" y="21853"/>
                  </a:lnTo>
                  <a:lnTo>
                    <a:pt x="2721" y="23564"/>
                  </a:lnTo>
                  <a:lnTo>
                    <a:pt x="834" y="25451"/>
                  </a:lnTo>
                  <a:lnTo>
                    <a:pt x="88" y="26109"/>
                  </a:lnTo>
                  <a:lnTo>
                    <a:pt x="44" y="26153"/>
                  </a:lnTo>
                  <a:lnTo>
                    <a:pt x="0" y="26241"/>
                  </a:lnTo>
                  <a:lnTo>
                    <a:pt x="0" y="26285"/>
                  </a:lnTo>
                  <a:lnTo>
                    <a:pt x="44" y="26372"/>
                  </a:lnTo>
                  <a:lnTo>
                    <a:pt x="88" y="26416"/>
                  </a:lnTo>
                  <a:lnTo>
                    <a:pt x="176" y="26416"/>
                  </a:lnTo>
                  <a:lnTo>
                    <a:pt x="307" y="26372"/>
                  </a:lnTo>
                  <a:lnTo>
                    <a:pt x="1097" y="25714"/>
                  </a:lnTo>
                  <a:lnTo>
                    <a:pt x="2940" y="23827"/>
                  </a:lnTo>
                  <a:lnTo>
                    <a:pt x="4959" y="22116"/>
                  </a:lnTo>
                  <a:lnTo>
                    <a:pt x="5046" y="22028"/>
                  </a:lnTo>
                  <a:lnTo>
                    <a:pt x="5178" y="21370"/>
                  </a:lnTo>
                  <a:lnTo>
                    <a:pt x="5178" y="21282"/>
                  </a:lnTo>
                  <a:lnTo>
                    <a:pt x="5090" y="20448"/>
                  </a:lnTo>
                  <a:lnTo>
                    <a:pt x="5046" y="20405"/>
                  </a:lnTo>
                  <a:lnTo>
                    <a:pt x="4125" y="18298"/>
                  </a:lnTo>
                  <a:lnTo>
                    <a:pt x="3116" y="15973"/>
                  </a:lnTo>
                  <a:lnTo>
                    <a:pt x="2896" y="15007"/>
                  </a:lnTo>
                  <a:lnTo>
                    <a:pt x="2940" y="14349"/>
                  </a:lnTo>
                  <a:lnTo>
                    <a:pt x="3291" y="13515"/>
                  </a:lnTo>
                  <a:lnTo>
                    <a:pt x="3686" y="13164"/>
                  </a:lnTo>
                  <a:lnTo>
                    <a:pt x="6494" y="11146"/>
                  </a:lnTo>
                  <a:lnTo>
                    <a:pt x="9785" y="8996"/>
                  </a:lnTo>
                  <a:lnTo>
                    <a:pt x="13954" y="6846"/>
                  </a:lnTo>
                  <a:lnTo>
                    <a:pt x="16236" y="5705"/>
                  </a:lnTo>
                  <a:lnTo>
                    <a:pt x="18342" y="4827"/>
                  </a:lnTo>
                  <a:lnTo>
                    <a:pt x="18386" y="4827"/>
                  </a:lnTo>
                  <a:lnTo>
                    <a:pt x="21238" y="3160"/>
                  </a:lnTo>
                  <a:lnTo>
                    <a:pt x="25977" y="307"/>
                  </a:lnTo>
                  <a:lnTo>
                    <a:pt x="26021" y="263"/>
                  </a:lnTo>
                  <a:lnTo>
                    <a:pt x="26065" y="220"/>
                  </a:lnTo>
                  <a:lnTo>
                    <a:pt x="26065" y="132"/>
                  </a:lnTo>
                  <a:lnTo>
                    <a:pt x="26021" y="88"/>
                  </a:lnTo>
                  <a:lnTo>
                    <a:pt x="2597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47"/>
            <p:cNvSpPr/>
            <p:nvPr/>
          </p:nvSpPr>
          <p:spPr>
            <a:xfrm>
              <a:off x="853525" y="2286500"/>
              <a:ext cx="977475" cy="1079475"/>
            </a:xfrm>
            <a:custGeom>
              <a:avLst/>
              <a:gdLst/>
              <a:ahLst/>
              <a:cxnLst/>
              <a:rect l="l" t="t" r="r" b="b"/>
              <a:pathLst>
                <a:path w="39099" h="43179" extrusionOk="0">
                  <a:moveTo>
                    <a:pt x="38923" y="0"/>
                  </a:moveTo>
                  <a:lnTo>
                    <a:pt x="38835" y="44"/>
                  </a:lnTo>
                  <a:lnTo>
                    <a:pt x="36553" y="1404"/>
                  </a:lnTo>
                  <a:lnTo>
                    <a:pt x="32122" y="3379"/>
                  </a:lnTo>
                  <a:lnTo>
                    <a:pt x="31156" y="3774"/>
                  </a:lnTo>
                  <a:lnTo>
                    <a:pt x="26812" y="5617"/>
                  </a:lnTo>
                  <a:lnTo>
                    <a:pt x="24618" y="6582"/>
                  </a:lnTo>
                  <a:lnTo>
                    <a:pt x="22468" y="7635"/>
                  </a:lnTo>
                  <a:lnTo>
                    <a:pt x="20362" y="8689"/>
                  </a:lnTo>
                  <a:lnTo>
                    <a:pt x="18299" y="9873"/>
                  </a:lnTo>
                  <a:lnTo>
                    <a:pt x="17290" y="10488"/>
                  </a:lnTo>
                  <a:lnTo>
                    <a:pt x="16281" y="11102"/>
                  </a:lnTo>
                  <a:lnTo>
                    <a:pt x="15315" y="11760"/>
                  </a:lnTo>
                  <a:lnTo>
                    <a:pt x="14350" y="12462"/>
                  </a:lnTo>
                  <a:lnTo>
                    <a:pt x="12156" y="14261"/>
                  </a:lnTo>
                  <a:lnTo>
                    <a:pt x="10313" y="15709"/>
                  </a:lnTo>
                  <a:lnTo>
                    <a:pt x="8163" y="17465"/>
                  </a:lnTo>
                  <a:lnTo>
                    <a:pt x="6759" y="18342"/>
                  </a:lnTo>
                  <a:lnTo>
                    <a:pt x="4565" y="19220"/>
                  </a:lnTo>
                  <a:lnTo>
                    <a:pt x="2414" y="19878"/>
                  </a:lnTo>
                  <a:lnTo>
                    <a:pt x="1274" y="20273"/>
                  </a:lnTo>
                  <a:lnTo>
                    <a:pt x="1186" y="20317"/>
                  </a:lnTo>
                  <a:lnTo>
                    <a:pt x="922" y="20580"/>
                  </a:lnTo>
                  <a:lnTo>
                    <a:pt x="879" y="20668"/>
                  </a:lnTo>
                  <a:lnTo>
                    <a:pt x="440" y="22818"/>
                  </a:lnTo>
                  <a:lnTo>
                    <a:pt x="1" y="24749"/>
                  </a:lnTo>
                  <a:lnTo>
                    <a:pt x="1" y="24793"/>
                  </a:lnTo>
                  <a:lnTo>
                    <a:pt x="177" y="27425"/>
                  </a:lnTo>
                  <a:lnTo>
                    <a:pt x="133" y="29751"/>
                  </a:lnTo>
                  <a:lnTo>
                    <a:pt x="89" y="31024"/>
                  </a:lnTo>
                  <a:lnTo>
                    <a:pt x="133" y="31111"/>
                  </a:lnTo>
                  <a:lnTo>
                    <a:pt x="177" y="31155"/>
                  </a:lnTo>
                  <a:lnTo>
                    <a:pt x="1756" y="32691"/>
                  </a:lnTo>
                  <a:lnTo>
                    <a:pt x="3906" y="34710"/>
                  </a:lnTo>
                  <a:lnTo>
                    <a:pt x="7636" y="38045"/>
                  </a:lnTo>
                  <a:lnTo>
                    <a:pt x="9435" y="39756"/>
                  </a:lnTo>
                  <a:lnTo>
                    <a:pt x="11015" y="41336"/>
                  </a:lnTo>
                  <a:lnTo>
                    <a:pt x="11410" y="41950"/>
                  </a:lnTo>
                  <a:lnTo>
                    <a:pt x="11278" y="43003"/>
                  </a:lnTo>
                  <a:lnTo>
                    <a:pt x="11322" y="43047"/>
                  </a:lnTo>
                  <a:lnTo>
                    <a:pt x="11322" y="43135"/>
                  </a:lnTo>
                  <a:lnTo>
                    <a:pt x="11366" y="43179"/>
                  </a:lnTo>
                  <a:lnTo>
                    <a:pt x="11454" y="43179"/>
                  </a:lnTo>
                  <a:lnTo>
                    <a:pt x="11585" y="43135"/>
                  </a:lnTo>
                  <a:lnTo>
                    <a:pt x="11629" y="43047"/>
                  </a:lnTo>
                  <a:lnTo>
                    <a:pt x="11761" y="41950"/>
                  </a:lnTo>
                  <a:lnTo>
                    <a:pt x="11717" y="41818"/>
                  </a:lnTo>
                  <a:lnTo>
                    <a:pt x="11278" y="41116"/>
                  </a:lnTo>
                  <a:lnTo>
                    <a:pt x="9699" y="39536"/>
                  </a:lnTo>
                  <a:lnTo>
                    <a:pt x="7856" y="37781"/>
                  </a:lnTo>
                  <a:lnTo>
                    <a:pt x="4170" y="34446"/>
                  </a:lnTo>
                  <a:lnTo>
                    <a:pt x="1976" y="32472"/>
                  </a:lnTo>
                  <a:lnTo>
                    <a:pt x="440" y="30936"/>
                  </a:lnTo>
                  <a:lnTo>
                    <a:pt x="484" y="29751"/>
                  </a:lnTo>
                  <a:lnTo>
                    <a:pt x="528" y="27425"/>
                  </a:lnTo>
                  <a:lnTo>
                    <a:pt x="352" y="24793"/>
                  </a:lnTo>
                  <a:lnTo>
                    <a:pt x="791" y="22862"/>
                  </a:lnTo>
                  <a:lnTo>
                    <a:pt x="1230" y="20800"/>
                  </a:lnTo>
                  <a:lnTo>
                    <a:pt x="1405" y="20580"/>
                  </a:lnTo>
                  <a:lnTo>
                    <a:pt x="2546" y="20229"/>
                  </a:lnTo>
                  <a:lnTo>
                    <a:pt x="4652" y="19527"/>
                  </a:lnTo>
                  <a:lnTo>
                    <a:pt x="6890" y="18649"/>
                  </a:lnTo>
                  <a:lnTo>
                    <a:pt x="6934" y="18649"/>
                  </a:lnTo>
                  <a:lnTo>
                    <a:pt x="8382" y="17728"/>
                  </a:lnTo>
                  <a:lnTo>
                    <a:pt x="10532" y="15973"/>
                  </a:lnTo>
                  <a:lnTo>
                    <a:pt x="12375" y="14525"/>
                  </a:lnTo>
                  <a:lnTo>
                    <a:pt x="14569" y="12726"/>
                  </a:lnTo>
                  <a:lnTo>
                    <a:pt x="15535" y="12067"/>
                  </a:lnTo>
                  <a:lnTo>
                    <a:pt x="16500" y="11409"/>
                  </a:lnTo>
                  <a:lnTo>
                    <a:pt x="17465" y="10751"/>
                  </a:lnTo>
                  <a:lnTo>
                    <a:pt x="18475" y="10181"/>
                  </a:lnTo>
                  <a:lnTo>
                    <a:pt x="20537" y="8996"/>
                  </a:lnTo>
                  <a:lnTo>
                    <a:pt x="22643" y="7943"/>
                  </a:lnTo>
                  <a:lnTo>
                    <a:pt x="24793" y="6933"/>
                  </a:lnTo>
                  <a:lnTo>
                    <a:pt x="26944" y="5924"/>
                  </a:lnTo>
                  <a:lnTo>
                    <a:pt x="31288" y="4081"/>
                  </a:lnTo>
                  <a:lnTo>
                    <a:pt x="32253" y="3686"/>
                  </a:lnTo>
                  <a:lnTo>
                    <a:pt x="36685" y="1712"/>
                  </a:lnTo>
                  <a:lnTo>
                    <a:pt x="36729" y="1712"/>
                  </a:lnTo>
                  <a:lnTo>
                    <a:pt x="39011" y="351"/>
                  </a:lnTo>
                  <a:lnTo>
                    <a:pt x="39055" y="307"/>
                  </a:lnTo>
                  <a:lnTo>
                    <a:pt x="39099" y="220"/>
                  </a:lnTo>
                  <a:lnTo>
                    <a:pt x="39099" y="176"/>
                  </a:lnTo>
                  <a:lnTo>
                    <a:pt x="39099" y="88"/>
                  </a:lnTo>
                  <a:lnTo>
                    <a:pt x="39055" y="44"/>
                  </a:lnTo>
                  <a:lnTo>
                    <a:pt x="3896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7" name="Google Shape;1097;p47"/>
            <p:cNvSpPr/>
            <p:nvPr/>
          </p:nvSpPr>
          <p:spPr>
            <a:xfrm>
              <a:off x="805275" y="2264550"/>
              <a:ext cx="1002700" cy="724050"/>
            </a:xfrm>
            <a:custGeom>
              <a:avLst/>
              <a:gdLst/>
              <a:ahLst/>
              <a:cxnLst/>
              <a:rect l="l" t="t" r="r" b="b"/>
              <a:pathLst>
                <a:path w="40108" h="28962" extrusionOk="0">
                  <a:moveTo>
                    <a:pt x="39888" y="1"/>
                  </a:moveTo>
                  <a:lnTo>
                    <a:pt x="39844" y="45"/>
                  </a:lnTo>
                  <a:lnTo>
                    <a:pt x="36992" y="1624"/>
                  </a:lnTo>
                  <a:lnTo>
                    <a:pt x="34403" y="2721"/>
                  </a:lnTo>
                  <a:lnTo>
                    <a:pt x="31375" y="3950"/>
                  </a:lnTo>
                  <a:lnTo>
                    <a:pt x="27864" y="5442"/>
                  </a:lnTo>
                  <a:lnTo>
                    <a:pt x="25232" y="6670"/>
                  </a:lnTo>
                  <a:lnTo>
                    <a:pt x="21940" y="8206"/>
                  </a:lnTo>
                  <a:lnTo>
                    <a:pt x="19483" y="9610"/>
                  </a:lnTo>
                  <a:lnTo>
                    <a:pt x="15315" y="12331"/>
                  </a:lnTo>
                  <a:lnTo>
                    <a:pt x="15271" y="12331"/>
                  </a:lnTo>
                  <a:lnTo>
                    <a:pt x="13208" y="13999"/>
                  </a:lnTo>
                  <a:lnTo>
                    <a:pt x="11497" y="15359"/>
                  </a:lnTo>
                  <a:lnTo>
                    <a:pt x="8513" y="17553"/>
                  </a:lnTo>
                  <a:lnTo>
                    <a:pt x="6758" y="18387"/>
                  </a:lnTo>
                  <a:lnTo>
                    <a:pt x="4520" y="19176"/>
                  </a:lnTo>
                  <a:lnTo>
                    <a:pt x="2063" y="19878"/>
                  </a:lnTo>
                  <a:lnTo>
                    <a:pt x="1053" y="20317"/>
                  </a:lnTo>
                  <a:lnTo>
                    <a:pt x="966" y="20361"/>
                  </a:lnTo>
                  <a:lnTo>
                    <a:pt x="922" y="20405"/>
                  </a:lnTo>
                  <a:lnTo>
                    <a:pt x="483" y="22072"/>
                  </a:lnTo>
                  <a:lnTo>
                    <a:pt x="44" y="23126"/>
                  </a:lnTo>
                  <a:lnTo>
                    <a:pt x="44" y="23169"/>
                  </a:lnTo>
                  <a:lnTo>
                    <a:pt x="0" y="25627"/>
                  </a:lnTo>
                  <a:lnTo>
                    <a:pt x="44" y="27909"/>
                  </a:lnTo>
                  <a:lnTo>
                    <a:pt x="44" y="27952"/>
                  </a:lnTo>
                  <a:lnTo>
                    <a:pt x="307" y="28830"/>
                  </a:lnTo>
                  <a:lnTo>
                    <a:pt x="395" y="28918"/>
                  </a:lnTo>
                  <a:lnTo>
                    <a:pt x="483" y="28962"/>
                  </a:lnTo>
                  <a:lnTo>
                    <a:pt x="527" y="28918"/>
                  </a:lnTo>
                  <a:lnTo>
                    <a:pt x="615" y="28918"/>
                  </a:lnTo>
                  <a:lnTo>
                    <a:pt x="658" y="28830"/>
                  </a:lnTo>
                  <a:lnTo>
                    <a:pt x="658" y="28786"/>
                  </a:lnTo>
                  <a:lnTo>
                    <a:pt x="658" y="28698"/>
                  </a:lnTo>
                  <a:lnTo>
                    <a:pt x="395" y="27909"/>
                  </a:lnTo>
                  <a:lnTo>
                    <a:pt x="351" y="25627"/>
                  </a:lnTo>
                  <a:lnTo>
                    <a:pt x="395" y="23213"/>
                  </a:lnTo>
                  <a:lnTo>
                    <a:pt x="834" y="22204"/>
                  </a:lnTo>
                  <a:lnTo>
                    <a:pt x="834" y="22160"/>
                  </a:lnTo>
                  <a:lnTo>
                    <a:pt x="1229" y="20581"/>
                  </a:lnTo>
                  <a:lnTo>
                    <a:pt x="2194" y="20186"/>
                  </a:lnTo>
                  <a:lnTo>
                    <a:pt x="4608" y="19527"/>
                  </a:lnTo>
                  <a:lnTo>
                    <a:pt x="6889" y="18694"/>
                  </a:lnTo>
                  <a:lnTo>
                    <a:pt x="8689" y="17860"/>
                  </a:lnTo>
                  <a:lnTo>
                    <a:pt x="8732" y="17860"/>
                  </a:lnTo>
                  <a:lnTo>
                    <a:pt x="11716" y="15622"/>
                  </a:lnTo>
                  <a:lnTo>
                    <a:pt x="13428" y="14262"/>
                  </a:lnTo>
                  <a:lnTo>
                    <a:pt x="15490" y="12594"/>
                  </a:lnTo>
                  <a:lnTo>
                    <a:pt x="19659" y="9918"/>
                  </a:lnTo>
                  <a:lnTo>
                    <a:pt x="22072" y="8513"/>
                  </a:lnTo>
                  <a:lnTo>
                    <a:pt x="25407" y="6978"/>
                  </a:lnTo>
                  <a:lnTo>
                    <a:pt x="28040" y="5793"/>
                  </a:lnTo>
                  <a:lnTo>
                    <a:pt x="31506" y="4257"/>
                  </a:lnTo>
                  <a:lnTo>
                    <a:pt x="34534" y="3028"/>
                  </a:lnTo>
                  <a:lnTo>
                    <a:pt x="37167" y="1931"/>
                  </a:lnTo>
                  <a:lnTo>
                    <a:pt x="40019" y="352"/>
                  </a:lnTo>
                  <a:lnTo>
                    <a:pt x="40063" y="308"/>
                  </a:lnTo>
                  <a:lnTo>
                    <a:pt x="40063" y="264"/>
                  </a:lnTo>
                  <a:lnTo>
                    <a:pt x="40107" y="176"/>
                  </a:lnTo>
                  <a:lnTo>
                    <a:pt x="40063" y="88"/>
                  </a:lnTo>
                  <a:lnTo>
                    <a:pt x="40019" y="45"/>
                  </a:lnTo>
                  <a:lnTo>
                    <a:pt x="39975" y="45"/>
                  </a:lnTo>
                  <a:lnTo>
                    <a:pt x="39888"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8" name="Google Shape;1098;p47"/>
            <p:cNvSpPr/>
            <p:nvPr/>
          </p:nvSpPr>
          <p:spPr>
            <a:xfrm>
              <a:off x="814050" y="2243700"/>
              <a:ext cx="969775" cy="499175"/>
            </a:xfrm>
            <a:custGeom>
              <a:avLst/>
              <a:gdLst/>
              <a:ahLst/>
              <a:cxnLst/>
              <a:rect l="l" t="t" r="r" b="b"/>
              <a:pathLst>
                <a:path w="38791" h="19967" extrusionOk="0">
                  <a:moveTo>
                    <a:pt x="38527" y="1"/>
                  </a:moveTo>
                  <a:lnTo>
                    <a:pt x="37562" y="571"/>
                  </a:lnTo>
                  <a:lnTo>
                    <a:pt x="32911" y="2590"/>
                  </a:lnTo>
                  <a:lnTo>
                    <a:pt x="29049" y="4170"/>
                  </a:lnTo>
                  <a:lnTo>
                    <a:pt x="23432" y="6715"/>
                  </a:lnTo>
                  <a:lnTo>
                    <a:pt x="21063" y="7812"/>
                  </a:lnTo>
                  <a:lnTo>
                    <a:pt x="18781" y="9084"/>
                  </a:lnTo>
                  <a:lnTo>
                    <a:pt x="16368" y="10532"/>
                  </a:lnTo>
                  <a:lnTo>
                    <a:pt x="14656" y="11629"/>
                  </a:lnTo>
                  <a:lnTo>
                    <a:pt x="12067" y="13692"/>
                  </a:lnTo>
                  <a:lnTo>
                    <a:pt x="10400" y="14964"/>
                  </a:lnTo>
                  <a:lnTo>
                    <a:pt x="7328" y="17114"/>
                  </a:lnTo>
                  <a:lnTo>
                    <a:pt x="5310" y="18036"/>
                  </a:lnTo>
                  <a:lnTo>
                    <a:pt x="2896" y="18913"/>
                  </a:lnTo>
                  <a:lnTo>
                    <a:pt x="132" y="19615"/>
                  </a:lnTo>
                  <a:lnTo>
                    <a:pt x="44" y="19659"/>
                  </a:lnTo>
                  <a:lnTo>
                    <a:pt x="0" y="19703"/>
                  </a:lnTo>
                  <a:lnTo>
                    <a:pt x="0" y="19791"/>
                  </a:lnTo>
                  <a:lnTo>
                    <a:pt x="0" y="19835"/>
                  </a:lnTo>
                  <a:lnTo>
                    <a:pt x="88" y="19923"/>
                  </a:lnTo>
                  <a:lnTo>
                    <a:pt x="176" y="19967"/>
                  </a:lnTo>
                  <a:lnTo>
                    <a:pt x="220" y="19967"/>
                  </a:lnTo>
                  <a:lnTo>
                    <a:pt x="3028" y="19221"/>
                  </a:lnTo>
                  <a:lnTo>
                    <a:pt x="5441" y="18387"/>
                  </a:lnTo>
                  <a:lnTo>
                    <a:pt x="7460" y="17421"/>
                  </a:lnTo>
                  <a:lnTo>
                    <a:pt x="7504" y="17421"/>
                  </a:lnTo>
                  <a:lnTo>
                    <a:pt x="10619" y="15227"/>
                  </a:lnTo>
                  <a:lnTo>
                    <a:pt x="14832" y="11936"/>
                  </a:lnTo>
                  <a:lnTo>
                    <a:pt x="16543" y="10796"/>
                  </a:lnTo>
                  <a:lnTo>
                    <a:pt x="18957" y="9391"/>
                  </a:lnTo>
                  <a:lnTo>
                    <a:pt x="21238" y="8163"/>
                  </a:lnTo>
                  <a:lnTo>
                    <a:pt x="23564" y="7022"/>
                  </a:lnTo>
                  <a:lnTo>
                    <a:pt x="29181" y="4521"/>
                  </a:lnTo>
                  <a:lnTo>
                    <a:pt x="33042" y="2897"/>
                  </a:lnTo>
                  <a:lnTo>
                    <a:pt x="37738" y="922"/>
                  </a:lnTo>
                  <a:lnTo>
                    <a:pt x="37738" y="879"/>
                  </a:lnTo>
                  <a:lnTo>
                    <a:pt x="38703" y="308"/>
                  </a:lnTo>
                  <a:lnTo>
                    <a:pt x="38747" y="264"/>
                  </a:lnTo>
                  <a:lnTo>
                    <a:pt x="38791" y="220"/>
                  </a:lnTo>
                  <a:lnTo>
                    <a:pt x="38791" y="133"/>
                  </a:lnTo>
                  <a:lnTo>
                    <a:pt x="38747" y="89"/>
                  </a:lnTo>
                  <a:lnTo>
                    <a:pt x="3870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47"/>
            <p:cNvSpPr/>
            <p:nvPr/>
          </p:nvSpPr>
          <p:spPr>
            <a:xfrm>
              <a:off x="993950" y="2188850"/>
              <a:ext cx="823875" cy="448700"/>
            </a:xfrm>
            <a:custGeom>
              <a:avLst/>
              <a:gdLst/>
              <a:ahLst/>
              <a:cxnLst/>
              <a:rect l="l" t="t" r="r" b="b"/>
              <a:pathLst>
                <a:path w="32955" h="17948" extrusionOk="0">
                  <a:moveTo>
                    <a:pt x="32736" y="1"/>
                  </a:moveTo>
                  <a:lnTo>
                    <a:pt x="32692" y="45"/>
                  </a:lnTo>
                  <a:lnTo>
                    <a:pt x="30366" y="1361"/>
                  </a:lnTo>
                  <a:lnTo>
                    <a:pt x="27689" y="2590"/>
                  </a:lnTo>
                  <a:lnTo>
                    <a:pt x="23828" y="4170"/>
                  </a:lnTo>
                  <a:lnTo>
                    <a:pt x="21722" y="5003"/>
                  </a:lnTo>
                  <a:lnTo>
                    <a:pt x="18650" y="6364"/>
                  </a:lnTo>
                  <a:lnTo>
                    <a:pt x="16763" y="7241"/>
                  </a:lnTo>
                  <a:lnTo>
                    <a:pt x="12551" y="9216"/>
                  </a:lnTo>
                  <a:lnTo>
                    <a:pt x="10356" y="10444"/>
                  </a:lnTo>
                  <a:lnTo>
                    <a:pt x="8206" y="11717"/>
                  </a:lnTo>
                  <a:lnTo>
                    <a:pt x="6451" y="12858"/>
                  </a:lnTo>
                  <a:lnTo>
                    <a:pt x="4038" y="14701"/>
                  </a:lnTo>
                  <a:lnTo>
                    <a:pt x="88" y="17641"/>
                  </a:lnTo>
                  <a:lnTo>
                    <a:pt x="45" y="17685"/>
                  </a:lnTo>
                  <a:lnTo>
                    <a:pt x="1" y="17729"/>
                  </a:lnTo>
                  <a:lnTo>
                    <a:pt x="1" y="17816"/>
                  </a:lnTo>
                  <a:lnTo>
                    <a:pt x="45" y="17860"/>
                  </a:lnTo>
                  <a:lnTo>
                    <a:pt x="88" y="17904"/>
                  </a:lnTo>
                  <a:lnTo>
                    <a:pt x="176" y="17948"/>
                  </a:lnTo>
                  <a:lnTo>
                    <a:pt x="308" y="17904"/>
                  </a:lnTo>
                  <a:lnTo>
                    <a:pt x="4257" y="14964"/>
                  </a:lnTo>
                  <a:lnTo>
                    <a:pt x="6671" y="13121"/>
                  </a:lnTo>
                  <a:lnTo>
                    <a:pt x="8382" y="12024"/>
                  </a:lnTo>
                  <a:lnTo>
                    <a:pt x="10532" y="10752"/>
                  </a:lnTo>
                  <a:lnTo>
                    <a:pt x="12682" y="9523"/>
                  </a:lnTo>
                  <a:lnTo>
                    <a:pt x="16939" y="7548"/>
                  </a:lnTo>
                  <a:lnTo>
                    <a:pt x="18782" y="6671"/>
                  </a:lnTo>
                  <a:lnTo>
                    <a:pt x="21853" y="5354"/>
                  </a:lnTo>
                  <a:lnTo>
                    <a:pt x="27821" y="2897"/>
                  </a:lnTo>
                  <a:lnTo>
                    <a:pt x="30542" y="1668"/>
                  </a:lnTo>
                  <a:lnTo>
                    <a:pt x="32867" y="352"/>
                  </a:lnTo>
                  <a:lnTo>
                    <a:pt x="32911" y="308"/>
                  </a:lnTo>
                  <a:lnTo>
                    <a:pt x="32955" y="220"/>
                  </a:lnTo>
                  <a:lnTo>
                    <a:pt x="32955" y="176"/>
                  </a:lnTo>
                  <a:lnTo>
                    <a:pt x="32911" y="89"/>
                  </a:lnTo>
                  <a:lnTo>
                    <a:pt x="32867" y="45"/>
                  </a:lnTo>
                  <a:lnTo>
                    <a:pt x="32823"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0" name="Google Shape;1100;p47"/>
            <p:cNvSpPr/>
            <p:nvPr/>
          </p:nvSpPr>
          <p:spPr>
            <a:xfrm>
              <a:off x="1017000" y="2199825"/>
              <a:ext cx="718550" cy="375200"/>
            </a:xfrm>
            <a:custGeom>
              <a:avLst/>
              <a:gdLst/>
              <a:ahLst/>
              <a:cxnLst/>
              <a:rect l="l" t="t" r="r" b="b"/>
              <a:pathLst>
                <a:path w="28742" h="15008" extrusionOk="0">
                  <a:moveTo>
                    <a:pt x="28566" y="1"/>
                  </a:moveTo>
                  <a:lnTo>
                    <a:pt x="28479" y="45"/>
                  </a:lnTo>
                  <a:lnTo>
                    <a:pt x="26065" y="1054"/>
                  </a:lnTo>
                  <a:lnTo>
                    <a:pt x="24266" y="1756"/>
                  </a:lnTo>
                  <a:lnTo>
                    <a:pt x="21414" y="2941"/>
                  </a:lnTo>
                  <a:lnTo>
                    <a:pt x="18562" y="4126"/>
                  </a:lnTo>
                  <a:lnTo>
                    <a:pt x="15709" y="5354"/>
                  </a:lnTo>
                  <a:lnTo>
                    <a:pt x="12901" y="6671"/>
                  </a:lnTo>
                  <a:lnTo>
                    <a:pt x="11497" y="7373"/>
                  </a:lnTo>
                  <a:lnTo>
                    <a:pt x="10093" y="8075"/>
                  </a:lnTo>
                  <a:lnTo>
                    <a:pt x="8732" y="8821"/>
                  </a:lnTo>
                  <a:lnTo>
                    <a:pt x="7416" y="9611"/>
                  </a:lnTo>
                  <a:lnTo>
                    <a:pt x="6100" y="10444"/>
                  </a:lnTo>
                  <a:lnTo>
                    <a:pt x="4783" y="11278"/>
                  </a:lnTo>
                  <a:lnTo>
                    <a:pt x="3511" y="12156"/>
                  </a:lnTo>
                  <a:lnTo>
                    <a:pt x="2282" y="13077"/>
                  </a:lnTo>
                  <a:lnTo>
                    <a:pt x="44" y="14701"/>
                  </a:lnTo>
                  <a:lnTo>
                    <a:pt x="0" y="14745"/>
                  </a:lnTo>
                  <a:lnTo>
                    <a:pt x="0" y="14832"/>
                  </a:lnTo>
                  <a:lnTo>
                    <a:pt x="0" y="14876"/>
                  </a:lnTo>
                  <a:lnTo>
                    <a:pt x="0" y="14964"/>
                  </a:lnTo>
                  <a:lnTo>
                    <a:pt x="88" y="15008"/>
                  </a:lnTo>
                  <a:lnTo>
                    <a:pt x="263" y="15008"/>
                  </a:lnTo>
                  <a:lnTo>
                    <a:pt x="2501" y="13384"/>
                  </a:lnTo>
                  <a:lnTo>
                    <a:pt x="3730" y="12463"/>
                  </a:lnTo>
                  <a:lnTo>
                    <a:pt x="5003" y="11585"/>
                  </a:lnTo>
                  <a:lnTo>
                    <a:pt x="6275" y="10708"/>
                  </a:lnTo>
                  <a:lnTo>
                    <a:pt x="7592" y="9918"/>
                  </a:lnTo>
                  <a:lnTo>
                    <a:pt x="8952" y="9128"/>
                  </a:lnTo>
                  <a:lnTo>
                    <a:pt x="10268" y="8382"/>
                  </a:lnTo>
                  <a:lnTo>
                    <a:pt x="11672" y="7680"/>
                  </a:lnTo>
                  <a:lnTo>
                    <a:pt x="13033" y="6978"/>
                  </a:lnTo>
                  <a:lnTo>
                    <a:pt x="15885" y="5661"/>
                  </a:lnTo>
                  <a:lnTo>
                    <a:pt x="18693" y="4433"/>
                  </a:lnTo>
                  <a:lnTo>
                    <a:pt x="21546" y="3248"/>
                  </a:lnTo>
                  <a:lnTo>
                    <a:pt x="24398" y="2107"/>
                  </a:lnTo>
                  <a:lnTo>
                    <a:pt x="26197" y="1361"/>
                  </a:lnTo>
                  <a:lnTo>
                    <a:pt x="28610" y="352"/>
                  </a:lnTo>
                  <a:lnTo>
                    <a:pt x="28698" y="308"/>
                  </a:lnTo>
                  <a:lnTo>
                    <a:pt x="28698" y="264"/>
                  </a:lnTo>
                  <a:lnTo>
                    <a:pt x="28742" y="176"/>
                  </a:lnTo>
                  <a:lnTo>
                    <a:pt x="28698" y="132"/>
                  </a:lnTo>
                  <a:lnTo>
                    <a:pt x="28698" y="45"/>
                  </a:lnTo>
                  <a:lnTo>
                    <a:pt x="28610" y="45"/>
                  </a:lnTo>
                  <a:lnTo>
                    <a:pt x="28566"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1" name="Google Shape;1101;p47"/>
            <p:cNvSpPr/>
            <p:nvPr/>
          </p:nvSpPr>
          <p:spPr>
            <a:xfrm>
              <a:off x="1051000" y="2176800"/>
              <a:ext cx="657125" cy="330225"/>
            </a:xfrm>
            <a:custGeom>
              <a:avLst/>
              <a:gdLst/>
              <a:ahLst/>
              <a:cxnLst/>
              <a:rect l="l" t="t" r="r" b="b"/>
              <a:pathLst>
                <a:path w="26285" h="13209" extrusionOk="0">
                  <a:moveTo>
                    <a:pt x="26022" y="0"/>
                  </a:moveTo>
                  <a:lnTo>
                    <a:pt x="21721" y="1712"/>
                  </a:lnTo>
                  <a:lnTo>
                    <a:pt x="19176" y="2765"/>
                  </a:lnTo>
                  <a:lnTo>
                    <a:pt x="16631" y="3862"/>
                  </a:lnTo>
                  <a:lnTo>
                    <a:pt x="14130" y="4959"/>
                  </a:lnTo>
                  <a:lnTo>
                    <a:pt x="11673" y="6100"/>
                  </a:lnTo>
                  <a:lnTo>
                    <a:pt x="9215" y="7284"/>
                  </a:lnTo>
                  <a:lnTo>
                    <a:pt x="6846" y="8557"/>
                  </a:lnTo>
                  <a:lnTo>
                    <a:pt x="4476" y="9917"/>
                  </a:lnTo>
                  <a:lnTo>
                    <a:pt x="3292" y="10619"/>
                  </a:lnTo>
                  <a:lnTo>
                    <a:pt x="2151" y="11321"/>
                  </a:lnTo>
                  <a:lnTo>
                    <a:pt x="88" y="12857"/>
                  </a:lnTo>
                  <a:lnTo>
                    <a:pt x="44" y="12945"/>
                  </a:lnTo>
                  <a:lnTo>
                    <a:pt x="0" y="12989"/>
                  </a:lnTo>
                  <a:lnTo>
                    <a:pt x="44" y="13077"/>
                  </a:lnTo>
                  <a:lnTo>
                    <a:pt x="44" y="13120"/>
                  </a:lnTo>
                  <a:lnTo>
                    <a:pt x="132" y="13164"/>
                  </a:lnTo>
                  <a:lnTo>
                    <a:pt x="176" y="13208"/>
                  </a:lnTo>
                  <a:lnTo>
                    <a:pt x="308" y="13164"/>
                  </a:lnTo>
                  <a:lnTo>
                    <a:pt x="2370" y="11629"/>
                  </a:lnTo>
                  <a:lnTo>
                    <a:pt x="3511" y="10883"/>
                  </a:lnTo>
                  <a:lnTo>
                    <a:pt x="4652" y="10180"/>
                  </a:lnTo>
                  <a:lnTo>
                    <a:pt x="7021" y="8864"/>
                  </a:lnTo>
                  <a:lnTo>
                    <a:pt x="9391" y="7592"/>
                  </a:lnTo>
                  <a:lnTo>
                    <a:pt x="11848" y="6407"/>
                  </a:lnTo>
                  <a:lnTo>
                    <a:pt x="14306" y="5266"/>
                  </a:lnTo>
                  <a:lnTo>
                    <a:pt x="16807" y="4169"/>
                  </a:lnTo>
                  <a:lnTo>
                    <a:pt x="19308" y="3116"/>
                  </a:lnTo>
                  <a:lnTo>
                    <a:pt x="21853" y="2063"/>
                  </a:lnTo>
                  <a:lnTo>
                    <a:pt x="26153" y="307"/>
                  </a:lnTo>
                  <a:lnTo>
                    <a:pt x="26241" y="264"/>
                  </a:lnTo>
                  <a:lnTo>
                    <a:pt x="26285" y="220"/>
                  </a:lnTo>
                  <a:lnTo>
                    <a:pt x="26285" y="176"/>
                  </a:lnTo>
                  <a:lnTo>
                    <a:pt x="26285" y="88"/>
                  </a:lnTo>
                  <a:lnTo>
                    <a:pt x="26241" y="44"/>
                  </a:lnTo>
                  <a:lnTo>
                    <a:pt x="26153"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2" name="Google Shape;1102;p47"/>
            <p:cNvSpPr/>
            <p:nvPr/>
          </p:nvSpPr>
          <p:spPr>
            <a:xfrm>
              <a:off x="1176050" y="2151575"/>
              <a:ext cx="504650" cy="233675"/>
            </a:xfrm>
            <a:custGeom>
              <a:avLst/>
              <a:gdLst/>
              <a:ahLst/>
              <a:cxnLst/>
              <a:rect l="l" t="t" r="r" b="b"/>
              <a:pathLst>
                <a:path w="20186" h="9347" extrusionOk="0">
                  <a:moveTo>
                    <a:pt x="19966" y="0"/>
                  </a:moveTo>
                  <a:lnTo>
                    <a:pt x="15447" y="1843"/>
                  </a:lnTo>
                  <a:lnTo>
                    <a:pt x="12814" y="2896"/>
                  </a:lnTo>
                  <a:lnTo>
                    <a:pt x="8382" y="4915"/>
                  </a:lnTo>
                  <a:lnTo>
                    <a:pt x="6364" y="5836"/>
                  </a:lnTo>
                  <a:lnTo>
                    <a:pt x="4345" y="6758"/>
                  </a:lnTo>
                  <a:lnTo>
                    <a:pt x="89" y="8995"/>
                  </a:lnTo>
                  <a:lnTo>
                    <a:pt x="45" y="9039"/>
                  </a:lnTo>
                  <a:lnTo>
                    <a:pt x="1" y="9083"/>
                  </a:lnTo>
                  <a:lnTo>
                    <a:pt x="1" y="9171"/>
                  </a:lnTo>
                  <a:lnTo>
                    <a:pt x="1" y="9215"/>
                  </a:lnTo>
                  <a:lnTo>
                    <a:pt x="89" y="9303"/>
                  </a:lnTo>
                  <a:lnTo>
                    <a:pt x="176" y="9347"/>
                  </a:lnTo>
                  <a:lnTo>
                    <a:pt x="220" y="9303"/>
                  </a:lnTo>
                  <a:lnTo>
                    <a:pt x="4521" y="7065"/>
                  </a:lnTo>
                  <a:lnTo>
                    <a:pt x="6495" y="6143"/>
                  </a:lnTo>
                  <a:lnTo>
                    <a:pt x="8514" y="5222"/>
                  </a:lnTo>
                  <a:lnTo>
                    <a:pt x="12946" y="3247"/>
                  </a:lnTo>
                  <a:lnTo>
                    <a:pt x="15578" y="2194"/>
                  </a:lnTo>
                  <a:lnTo>
                    <a:pt x="20098" y="351"/>
                  </a:lnTo>
                  <a:lnTo>
                    <a:pt x="20142" y="307"/>
                  </a:lnTo>
                  <a:lnTo>
                    <a:pt x="20186" y="263"/>
                  </a:lnTo>
                  <a:lnTo>
                    <a:pt x="20186" y="176"/>
                  </a:lnTo>
                  <a:lnTo>
                    <a:pt x="20186" y="132"/>
                  </a:lnTo>
                  <a:lnTo>
                    <a:pt x="20142" y="44"/>
                  </a:lnTo>
                  <a:lnTo>
                    <a:pt x="2009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3" name="Google Shape;1103;p47"/>
            <p:cNvSpPr/>
            <p:nvPr/>
          </p:nvSpPr>
          <p:spPr>
            <a:xfrm>
              <a:off x="1145350" y="2127425"/>
              <a:ext cx="509025" cy="235875"/>
            </a:xfrm>
            <a:custGeom>
              <a:avLst/>
              <a:gdLst/>
              <a:ahLst/>
              <a:cxnLst/>
              <a:rect l="l" t="t" r="r" b="b"/>
              <a:pathLst>
                <a:path w="20361" h="9435" extrusionOk="0">
                  <a:moveTo>
                    <a:pt x="20097" y="1"/>
                  </a:moveTo>
                  <a:lnTo>
                    <a:pt x="18035" y="878"/>
                  </a:lnTo>
                  <a:lnTo>
                    <a:pt x="16192" y="1624"/>
                  </a:lnTo>
                  <a:lnTo>
                    <a:pt x="14261" y="2370"/>
                  </a:lnTo>
                  <a:lnTo>
                    <a:pt x="12287" y="3204"/>
                  </a:lnTo>
                  <a:lnTo>
                    <a:pt x="10312" y="4082"/>
                  </a:lnTo>
                  <a:lnTo>
                    <a:pt x="8250" y="5003"/>
                  </a:lnTo>
                  <a:lnTo>
                    <a:pt x="6143" y="6012"/>
                  </a:lnTo>
                  <a:lnTo>
                    <a:pt x="3993" y="7065"/>
                  </a:lnTo>
                  <a:lnTo>
                    <a:pt x="1799" y="8162"/>
                  </a:lnTo>
                  <a:lnTo>
                    <a:pt x="88" y="9084"/>
                  </a:lnTo>
                  <a:lnTo>
                    <a:pt x="44" y="9128"/>
                  </a:lnTo>
                  <a:lnTo>
                    <a:pt x="0" y="9216"/>
                  </a:lnTo>
                  <a:lnTo>
                    <a:pt x="0" y="9259"/>
                  </a:lnTo>
                  <a:lnTo>
                    <a:pt x="0" y="9347"/>
                  </a:lnTo>
                  <a:lnTo>
                    <a:pt x="88" y="9391"/>
                  </a:lnTo>
                  <a:lnTo>
                    <a:pt x="176" y="9435"/>
                  </a:lnTo>
                  <a:lnTo>
                    <a:pt x="263" y="9391"/>
                  </a:lnTo>
                  <a:lnTo>
                    <a:pt x="1975" y="8470"/>
                  </a:lnTo>
                  <a:lnTo>
                    <a:pt x="4125" y="7373"/>
                  </a:lnTo>
                  <a:lnTo>
                    <a:pt x="6275" y="6319"/>
                  </a:lnTo>
                  <a:lnTo>
                    <a:pt x="8381" y="5354"/>
                  </a:lnTo>
                  <a:lnTo>
                    <a:pt x="10444" y="4389"/>
                  </a:lnTo>
                  <a:lnTo>
                    <a:pt x="12462" y="3511"/>
                  </a:lnTo>
                  <a:lnTo>
                    <a:pt x="14393" y="2677"/>
                  </a:lnTo>
                  <a:lnTo>
                    <a:pt x="16324" y="1931"/>
                  </a:lnTo>
                  <a:lnTo>
                    <a:pt x="18167" y="1229"/>
                  </a:lnTo>
                  <a:lnTo>
                    <a:pt x="20273" y="308"/>
                  </a:lnTo>
                  <a:lnTo>
                    <a:pt x="20317" y="264"/>
                  </a:lnTo>
                  <a:lnTo>
                    <a:pt x="20361" y="220"/>
                  </a:lnTo>
                  <a:lnTo>
                    <a:pt x="20361" y="176"/>
                  </a:lnTo>
                  <a:lnTo>
                    <a:pt x="20361" y="88"/>
                  </a:lnTo>
                  <a:lnTo>
                    <a:pt x="20317" y="45"/>
                  </a:lnTo>
                  <a:lnTo>
                    <a:pt x="20229"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4" name="Google Shape;1104;p47"/>
            <p:cNvSpPr/>
            <p:nvPr/>
          </p:nvSpPr>
          <p:spPr>
            <a:xfrm>
              <a:off x="1190325" y="2262350"/>
              <a:ext cx="66950" cy="38425"/>
            </a:xfrm>
            <a:custGeom>
              <a:avLst/>
              <a:gdLst/>
              <a:ahLst/>
              <a:cxnLst/>
              <a:rect l="l" t="t" r="r" b="b"/>
              <a:pathLst>
                <a:path w="2678" h="1537" extrusionOk="0">
                  <a:moveTo>
                    <a:pt x="2414" y="1"/>
                  </a:moveTo>
                  <a:lnTo>
                    <a:pt x="88" y="1186"/>
                  </a:lnTo>
                  <a:lnTo>
                    <a:pt x="0" y="1230"/>
                  </a:lnTo>
                  <a:lnTo>
                    <a:pt x="0" y="1317"/>
                  </a:lnTo>
                  <a:lnTo>
                    <a:pt x="0" y="1361"/>
                  </a:lnTo>
                  <a:lnTo>
                    <a:pt x="0" y="1449"/>
                  </a:lnTo>
                  <a:lnTo>
                    <a:pt x="44" y="1493"/>
                  </a:lnTo>
                  <a:lnTo>
                    <a:pt x="176" y="1537"/>
                  </a:lnTo>
                  <a:lnTo>
                    <a:pt x="220" y="1537"/>
                  </a:lnTo>
                  <a:lnTo>
                    <a:pt x="2589" y="352"/>
                  </a:lnTo>
                  <a:lnTo>
                    <a:pt x="2633" y="308"/>
                  </a:lnTo>
                  <a:lnTo>
                    <a:pt x="2677" y="220"/>
                  </a:lnTo>
                  <a:lnTo>
                    <a:pt x="2677" y="176"/>
                  </a:lnTo>
                  <a:lnTo>
                    <a:pt x="2677" y="89"/>
                  </a:lnTo>
                  <a:lnTo>
                    <a:pt x="2633" y="45"/>
                  </a:lnTo>
                  <a:lnTo>
                    <a:pt x="2545"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5" name="Google Shape;1105;p47"/>
            <p:cNvSpPr/>
            <p:nvPr/>
          </p:nvSpPr>
          <p:spPr>
            <a:xfrm>
              <a:off x="916075" y="2376450"/>
              <a:ext cx="69125" cy="47200"/>
            </a:xfrm>
            <a:custGeom>
              <a:avLst/>
              <a:gdLst/>
              <a:ahLst/>
              <a:cxnLst/>
              <a:rect l="l" t="t" r="r" b="b"/>
              <a:pathLst>
                <a:path w="2765" h="1888" extrusionOk="0">
                  <a:moveTo>
                    <a:pt x="2501" y="0"/>
                  </a:moveTo>
                  <a:lnTo>
                    <a:pt x="44" y="1580"/>
                  </a:lnTo>
                  <a:lnTo>
                    <a:pt x="0" y="1624"/>
                  </a:lnTo>
                  <a:lnTo>
                    <a:pt x="0" y="1712"/>
                  </a:lnTo>
                  <a:lnTo>
                    <a:pt x="0" y="1756"/>
                  </a:lnTo>
                  <a:lnTo>
                    <a:pt x="0" y="1843"/>
                  </a:lnTo>
                  <a:lnTo>
                    <a:pt x="88" y="1887"/>
                  </a:lnTo>
                  <a:lnTo>
                    <a:pt x="263" y="1887"/>
                  </a:lnTo>
                  <a:lnTo>
                    <a:pt x="2677" y="308"/>
                  </a:lnTo>
                  <a:lnTo>
                    <a:pt x="2721" y="264"/>
                  </a:lnTo>
                  <a:lnTo>
                    <a:pt x="2765" y="220"/>
                  </a:lnTo>
                  <a:lnTo>
                    <a:pt x="2765" y="132"/>
                  </a:lnTo>
                  <a:lnTo>
                    <a:pt x="2721" y="88"/>
                  </a:lnTo>
                  <a:lnTo>
                    <a:pt x="2677"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6" name="Google Shape;1106;p47"/>
            <p:cNvSpPr/>
            <p:nvPr/>
          </p:nvSpPr>
          <p:spPr>
            <a:xfrm>
              <a:off x="1008225" y="2288700"/>
              <a:ext cx="72425" cy="46100"/>
            </a:xfrm>
            <a:custGeom>
              <a:avLst/>
              <a:gdLst/>
              <a:ahLst/>
              <a:cxnLst/>
              <a:rect l="l" t="t" r="r" b="b"/>
              <a:pathLst>
                <a:path w="2897" h="1844" extrusionOk="0">
                  <a:moveTo>
                    <a:pt x="2633" y="0"/>
                  </a:moveTo>
                  <a:lnTo>
                    <a:pt x="88" y="1492"/>
                  </a:lnTo>
                  <a:lnTo>
                    <a:pt x="44" y="1536"/>
                  </a:lnTo>
                  <a:lnTo>
                    <a:pt x="0" y="1624"/>
                  </a:lnTo>
                  <a:lnTo>
                    <a:pt x="0" y="1668"/>
                  </a:lnTo>
                  <a:lnTo>
                    <a:pt x="0" y="1755"/>
                  </a:lnTo>
                  <a:lnTo>
                    <a:pt x="88" y="1799"/>
                  </a:lnTo>
                  <a:lnTo>
                    <a:pt x="176" y="1843"/>
                  </a:lnTo>
                  <a:lnTo>
                    <a:pt x="263" y="1799"/>
                  </a:lnTo>
                  <a:lnTo>
                    <a:pt x="2808" y="307"/>
                  </a:lnTo>
                  <a:lnTo>
                    <a:pt x="2852" y="263"/>
                  </a:lnTo>
                  <a:lnTo>
                    <a:pt x="2896" y="219"/>
                  </a:lnTo>
                  <a:lnTo>
                    <a:pt x="2896" y="132"/>
                  </a:lnTo>
                  <a:lnTo>
                    <a:pt x="2852" y="88"/>
                  </a:lnTo>
                  <a:lnTo>
                    <a:pt x="2808" y="44"/>
                  </a:lnTo>
                  <a:lnTo>
                    <a:pt x="2765"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7" name="Google Shape;1107;p47"/>
            <p:cNvSpPr/>
            <p:nvPr/>
          </p:nvSpPr>
          <p:spPr>
            <a:xfrm>
              <a:off x="1671900" y="2078075"/>
              <a:ext cx="158000" cy="82300"/>
            </a:xfrm>
            <a:custGeom>
              <a:avLst/>
              <a:gdLst/>
              <a:ahLst/>
              <a:cxnLst/>
              <a:rect l="l" t="t" r="r" b="b"/>
              <a:pathLst>
                <a:path w="6320" h="3292" extrusionOk="0">
                  <a:moveTo>
                    <a:pt x="6056" y="0"/>
                  </a:moveTo>
                  <a:lnTo>
                    <a:pt x="3336" y="1448"/>
                  </a:lnTo>
                  <a:lnTo>
                    <a:pt x="132" y="2940"/>
                  </a:lnTo>
                  <a:lnTo>
                    <a:pt x="45" y="2984"/>
                  </a:lnTo>
                  <a:lnTo>
                    <a:pt x="45" y="3072"/>
                  </a:lnTo>
                  <a:lnTo>
                    <a:pt x="1" y="3116"/>
                  </a:lnTo>
                  <a:lnTo>
                    <a:pt x="45" y="3203"/>
                  </a:lnTo>
                  <a:lnTo>
                    <a:pt x="89" y="3247"/>
                  </a:lnTo>
                  <a:lnTo>
                    <a:pt x="176" y="3291"/>
                  </a:lnTo>
                  <a:lnTo>
                    <a:pt x="264" y="3291"/>
                  </a:lnTo>
                  <a:lnTo>
                    <a:pt x="3467" y="1799"/>
                  </a:lnTo>
                  <a:lnTo>
                    <a:pt x="6232" y="351"/>
                  </a:lnTo>
                  <a:lnTo>
                    <a:pt x="6276" y="263"/>
                  </a:lnTo>
                  <a:lnTo>
                    <a:pt x="6320" y="219"/>
                  </a:lnTo>
                  <a:lnTo>
                    <a:pt x="6320" y="176"/>
                  </a:lnTo>
                  <a:lnTo>
                    <a:pt x="6276" y="88"/>
                  </a:lnTo>
                  <a:lnTo>
                    <a:pt x="6232" y="44"/>
                  </a:lnTo>
                  <a:lnTo>
                    <a:pt x="6188" y="0"/>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47"/>
            <p:cNvSpPr/>
            <p:nvPr/>
          </p:nvSpPr>
          <p:spPr>
            <a:xfrm>
              <a:off x="1645575" y="2080250"/>
              <a:ext cx="110825" cy="55975"/>
            </a:xfrm>
            <a:custGeom>
              <a:avLst/>
              <a:gdLst/>
              <a:ahLst/>
              <a:cxnLst/>
              <a:rect l="l" t="t" r="r" b="b"/>
              <a:pathLst>
                <a:path w="4433" h="2239" extrusionOk="0">
                  <a:moveTo>
                    <a:pt x="4169" y="1"/>
                  </a:moveTo>
                  <a:lnTo>
                    <a:pt x="2107" y="1010"/>
                  </a:lnTo>
                  <a:lnTo>
                    <a:pt x="88" y="1888"/>
                  </a:lnTo>
                  <a:lnTo>
                    <a:pt x="45" y="1932"/>
                  </a:lnTo>
                  <a:lnTo>
                    <a:pt x="1" y="1975"/>
                  </a:lnTo>
                  <a:lnTo>
                    <a:pt x="1" y="2063"/>
                  </a:lnTo>
                  <a:lnTo>
                    <a:pt x="1" y="2107"/>
                  </a:lnTo>
                  <a:lnTo>
                    <a:pt x="88" y="2195"/>
                  </a:lnTo>
                  <a:lnTo>
                    <a:pt x="176" y="2239"/>
                  </a:lnTo>
                  <a:lnTo>
                    <a:pt x="264" y="2195"/>
                  </a:lnTo>
                  <a:lnTo>
                    <a:pt x="2239" y="1317"/>
                  </a:lnTo>
                  <a:lnTo>
                    <a:pt x="4345" y="308"/>
                  </a:lnTo>
                  <a:lnTo>
                    <a:pt x="4389" y="264"/>
                  </a:lnTo>
                  <a:lnTo>
                    <a:pt x="4433" y="220"/>
                  </a:lnTo>
                  <a:lnTo>
                    <a:pt x="4433" y="132"/>
                  </a:lnTo>
                  <a:lnTo>
                    <a:pt x="4433" y="89"/>
                  </a:lnTo>
                  <a:lnTo>
                    <a:pt x="4389" y="45"/>
                  </a:lnTo>
                  <a:lnTo>
                    <a:pt x="4301" y="1"/>
                  </a:lnTo>
                  <a:close/>
                </a:path>
              </a:pathLst>
            </a:custGeom>
            <a:solidFill>
              <a:srgbClr val="D0D0D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09" name="Google Shape;1109;p47"/>
          <p:cNvSpPr txBox="1">
            <a:spLocks noGrp="1"/>
          </p:cNvSpPr>
          <p:nvPr>
            <p:ph type="body" idx="1"/>
          </p:nvPr>
        </p:nvSpPr>
        <p:spPr>
          <a:xfrm>
            <a:off x="8407167" y="1179000"/>
            <a:ext cx="3333600" cy="5321200"/>
          </a:xfrm>
          <a:prstGeom prst="rect">
            <a:avLst/>
          </a:prstGeom>
          <a:solidFill>
            <a:schemeClr val="dk1"/>
          </a:solidFill>
        </p:spPr>
        <p:txBody>
          <a:bodyPr spcFirstLastPara="1" wrap="square" lIns="182875" tIns="91425" rIns="91425" bIns="91425" anchor="t" anchorCtr="0">
            <a:noAutofit/>
          </a:bodyPr>
          <a:lstStyle>
            <a:lvl1pPr marL="609570" lvl="0" indent="-304784" rtl="0">
              <a:spcBef>
                <a:spcPts val="0"/>
              </a:spcBef>
              <a:spcAft>
                <a:spcPts val="0"/>
              </a:spcAft>
              <a:buSzPts val="2000"/>
              <a:buNone/>
              <a:defRPr>
                <a:solidFill>
                  <a:schemeClr val="lt1"/>
                </a:solidFill>
              </a:defRPr>
            </a:lvl1pPr>
            <a:lvl2pPr marL="1219140" lvl="1" indent="-304784" rtl="0">
              <a:spcBef>
                <a:spcPts val="533"/>
              </a:spcBef>
              <a:spcAft>
                <a:spcPts val="0"/>
              </a:spcAft>
              <a:buSzPts val="1600"/>
              <a:buNone/>
              <a:defRPr>
                <a:solidFill>
                  <a:schemeClr val="lt1"/>
                </a:solidFill>
              </a:defRPr>
            </a:lvl2pPr>
            <a:lvl3pPr marL="1828709" lvl="2" indent="-304784" rtl="0">
              <a:spcBef>
                <a:spcPts val="533"/>
              </a:spcBef>
              <a:spcAft>
                <a:spcPts val="0"/>
              </a:spcAft>
              <a:buSzPts val="1600"/>
              <a:buNone/>
              <a:defRPr>
                <a:solidFill>
                  <a:schemeClr val="lt1"/>
                </a:solidFill>
              </a:defRPr>
            </a:lvl3pPr>
            <a:lvl4pPr marL="2438278" lvl="3" indent="-304784" rtl="0">
              <a:spcBef>
                <a:spcPts val="533"/>
              </a:spcBef>
              <a:spcAft>
                <a:spcPts val="0"/>
              </a:spcAft>
              <a:buSzPts val="1200"/>
              <a:buNone/>
              <a:defRPr>
                <a:solidFill>
                  <a:schemeClr val="lt1"/>
                </a:solidFill>
              </a:defRPr>
            </a:lvl4pPr>
            <a:lvl5pPr marL="3047848" lvl="4" indent="-304784" rtl="0">
              <a:spcBef>
                <a:spcPts val="533"/>
              </a:spcBef>
              <a:spcAft>
                <a:spcPts val="0"/>
              </a:spcAft>
              <a:buSzPts val="1200"/>
              <a:buNone/>
              <a:defRPr>
                <a:solidFill>
                  <a:schemeClr val="lt1"/>
                </a:solidFill>
              </a:defRPr>
            </a:lvl5pPr>
            <a:lvl6pPr marL="3657418" lvl="5" indent="-304784" rtl="0">
              <a:spcBef>
                <a:spcPts val="533"/>
              </a:spcBef>
              <a:spcAft>
                <a:spcPts val="0"/>
              </a:spcAft>
              <a:buSzPts val="800"/>
              <a:buNone/>
              <a:defRPr>
                <a:solidFill>
                  <a:schemeClr val="lt1"/>
                </a:solidFill>
              </a:defRPr>
            </a:lvl6pPr>
            <a:lvl7pPr marL="4266987" lvl="6" indent="-304784" rtl="0">
              <a:spcBef>
                <a:spcPts val="533"/>
              </a:spcBef>
              <a:spcAft>
                <a:spcPts val="0"/>
              </a:spcAft>
              <a:buSzPts val="800"/>
              <a:buNone/>
              <a:defRPr>
                <a:solidFill>
                  <a:schemeClr val="lt1"/>
                </a:solidFill>
              </a:defRPr>
            </a:lvl7pPr>
            <a:lvl8pPr marL="4876557" lvl="7" indent="-304784" rtl="0">
              <a:spcBef>
                <a:spcPts val="533"/>
              </a:spcBef>
              <a:spcAft>
                <a:spcPts val="0"/>
              </a:spcAft>
              <a:buSzPts val="800"/>
              <a:buNone/>
              <a:defRPr>
                <a:solidFill>
                  <a:schemeClr val="lt1"/>
                </a:solidFill>
              </a:defRPr>
            </a:lvl8pPr>
            <a:lvl9pPr marL="5486126" lvl="8" indent="-304784" rtl="0">
              <a:spcBef>
                <a:spcPts val="533"/>
              </a:spcBef>
              <a:spcAft>
                <a:spcPts val="533"/>
              </a:spcAft>
              <a:buSzPts val="800"/>
              <a:buNone/>
              <a:defRPr>
                <a:solidFill>
                  <a:schemeClr val="lt1"/>
                </a:solidFill>
              </a:defRPr>
            </a:lvl9pPr>
          </a:lstStyle>
          <a:p>
            <a:endParaRPr/>
          </a:p>
        </p:txBody>
      </p:sp>
      <p:sp>
        <p:nvSpPr>
          <p:cNvPr id="1110" name="Google Shape;1110;p47"/>
          <p:cNvSpPr txBox="1">
            <a:spLocks noGrp="1"/>
          </p:cNvSpPr>
          <p:nvPr>
            <p:ph type="body" idx="2"/>
          </p:nvPr>
        </p:nvSpPr>
        <p:spPr>
          <a:xfrm>
            <a:off x="4490067" y="1177067"/>
            <a:ext cx="3772400" cy="5356800"/>
          </a:xfrm>
          <a:prstGeom prst="rect">
            <a:avLst/>
          </a:prstGeom>
          <a:solidFill>
            <a:schemeClr val="dk1"/>
          </a:solidFill>
        </p:spPr>
        <p:txBody>
          <a:bodyPr spcFirstLastPara="1" wrap="square" lIns="182875" tIns="91425" rIns="91425" bIns="91425" anchor="t" anchorCtr="0">
            <a:noAutofit/>
          </a:bodyPr>
          <a:lstStyle>
            <a:lvl1pPr marL="609570" lvl="0" indent="-304784" rtl="0">
              <a:spcBef>
                <a:spcPts val="0"/>
              </a:spcBef>
              <a:spcAft>
                <a:spcPts val="0"/>
              </a:spcAft>
              <a:buSzPts val="2000"/>
              <a:buNone/>
              <a:defRPr>
                <a:solidFill>
                  <a:schemeClr val="lt1"/>
                </a:solidFill>
              </a:defRPr>
            </a:lvl1pPr>
            <a:lvl2pPr marL="1219140" lvl="1" indent="-304784" rtl="0">
              <a:spcBef>
                <a:spcPts val="533"/>
              </a:spcBef>
              <a:spcAft>
                <a:spcPts val="0"/>
              </a:spcAft>
              <a:buSzPts val="1600"/>
              <a:buNone/>
              <a:defRPr>
                <a:solidFill>
                  <a:schemeClr val="lt1"/>
                </a:solidFill>
              </a:defRPr>
            </a:lvl2pPr>
            <a:lvl3pPr marL="1828709" lvl="2" indent="-304784" rtl="0">
              <a:spcBef>
                <a:spcPts val="533"/>
              </a:spcBef>
              <a:spcAft>
                <a:spcPts val="0"/>
              </a:spcAft>
              <a:buSzPts val="1600"/>
              <a:buNone/>
              <a:defRPr>
                <a:solidFill>
                  <a:schemeClr val="lt1"/>
                </a:solidFill>
              </a:defRPr>
            </a:lvl3pPr>
            <a:lvl4pPr marL="2438278" lvl="3" indent="-304784" rtl="0">
              <a:spcBef>
                <a:spcPts val="533"/>
              </a:spcBef>
              <a:spcAft>
                <a:spcPts val="0"/>
              </a:spcAft>
              <a:buSzPts val="1200"/>
              <a:buNone/>
              <a:defRPr>
                <a:solidFill>
                  <a:schemeClr val="lt1"/>
                </a:solidFill>
              </a:defRPr>
            </a:lvl4pPr>
            <a:lvl5pPr marL="3047848" lvl="4" indent="-304784" rtl="0">
              <a:spcBef>
                <a:spcPts val="533"/>
              </a:spcBef>
              <a:spcAft>
                <a:spcPts val="0"/>
              </a:spcAft>
              <a:buSzPts val="1200"/>
              <a:buNone/>
              <a:defRPr>
                <a:solidFill>
                  <a:schemeClr val="lt1"/>
                </a:solidFill>
              </a:defRPr>
            </a:lvl5pPr>
            <a:lvl6pPr marL="3657418" lvl="5" indent="-304784" rtl="0">
              <a:spcBef>
                <a:spcPts val="533"/>
              </a:spcBef>
              <a:spcAft>
                <a:spcPts val="0"/>
              </a:spcAft>
              <a:buSzPts val="800"/>
              <a:buNone/>
              <a:defRPr>
                <a:solidFill>
                  <a:schemeClr val="lt1"/>
                </a:solidFill>
              </a:defRPr>
            </a:lvl6pPr>
            <a:lvl7pPr marL="4266987" lvl="6" indent="-304784" rtl="0">
              <a:spcBef>
                <a:spcPts val="533"/>
              </a:spcBef>
              <a:spcAft>
                <a:spcPts val="0"/>
              </a:spcAft>
              <a:buSzPts val="800"/>
              <a:buNone/>
              <a:defRPr>
                <a:solidFill>
                  <a:schemeClr val="lt1"/>
                </a:solidFill>
              </a:defRPr>
            </a:lvl7pPr>
            <a:lvl8pPr marL="4876557" lvl="7" indent="-304784" rtl="0">
              <a:spcBef>
                <a:spcPts val="533"/>
              </a:spcBef>
              <a:spcAft>
                <a:spcPts val="0"/>
              </a:spcAft>
              <a:buSzPts val="800"/>
              <a:buNone/>
              <a:defRPr>
                <a:solidFill>
                  <a:schemeClr val="lt1"/>
                </a:solidFill>
              </a:defRPr>
            </a:lvl8pPr>
            <a:lvl9pPr marL="5486126" lvl="8" indent="-304784" rtl="0">
              <a:spcBef>
                <a:spcPts val="533"/>
              </a:spcBef>
              <a:spcAft>
                <a:spcPts val="533"/>
              </a:spcAft>
              <a:buSzPts val="800"/>
              <a:buNone/>
              <a:defRPr>
                <a:solidFill>
                  <a:schemeClr val="lt1"/>
                </a:solidFill>
              </a:defRPr>
            </a:lvl9pPr>
          </a:lstStyle>
          <a:p>
            <a:endParaRPr/>
          </a:p>
        </p:txBody>
      </p:sp>
      <p:sp>
        <p:nvSpPr>
          <p:cNvPr id="1111" name="Google Shape;1111;p47"/>
          <p:cNvSpPr txBox="1">
            <a:spLocks noGrp="1"/>
          </p:cNvSpPr>
          <p:nvPr>
            <p:ph type="body" idx="3"/>
          </p:nvPr>
        </p:nvSpPr>
        <p:spPr>
          <a:xfrm>
            <a:off x="565467" y="1177067"/>
            <a:ext cx="3755600" cy="5388000"/>
          </a:xfrm>
          <a:prstGeom prst="rect">
            <a:avLst/>
          </a:prstGeom>
          <a:solidFill>
            <a:schemeClr val="dk1"/>
          </a:solidFill>
        </p:spPr>
        <p:txBody>
          <a:bodyPr spcFirstLastPara="1" wrap="square" lIns="182875" tIns="91425" rIns="91425" bIns="91425" anchor="t" anchorCtr="0">
            <a:noAutofit/>
          </a:bodyPr>
          <a:lstStyle>
            <a:lvl1pPr marL="609570" lvl="0" indent="-304784" rtl="0">
              <a:spcBef>
                <a:spcPts val="0"/>
              </a:spcBef>
              <a:spcAft>
                <a:spcPts val="0"/>
              </a:spcAft>
              <a:buSzPts val="2000"/>
              <a:buNone/>
              <a:defRPr>
                <a:solidFill>
                  <a:schemeClr val="lt1"/>
                </a:solidFill>
              </a:defRPr>
            </a:lvl1pPr>
            <a:lvl2pPr marL="1219140" lvl="1" indent="-304784" rtl="0">
              <a:spcBef>
                <a:spcPts val="533"/>
              </a:spcBef>
              <a:spcAft>
                <a:spcPts val="0"/>
              </a:spcAft>
              <a:buSzPts val="1600"/>
              <a:buNone/>
              <a:defRPr>
                <a:solidFill>
                  <a:schemeClr val="lt1"/>
                </a:solidFill>
              </a:defRPr>
            </a:lvl2pPr>
            <a:lvl3pPr marL="1828709" lvl="2" indent="-304784" rtl="0">
              <a:spcBef>
                <a:spcPts val="533"/>
              </a:spcBef>
              <a:spcAft>
                <a:spcPts val="0"/>
              </a:spcAft>
              <a:buSzPts val="1600"/>
              <a:buNone/>
              <a:defRPr>
                <a:solidFill>
                  <a:schemeClr val="lt1"/>
                </a:solidFill>
              </a:defRPr>
            </a:lvl3pPr>
            <a:lvl4pPr marL="2438278" lvl="3" indent="-304784" rtl="0">
              <a:spcBef>
                <a:spcPts val="533"/>
              </a:spcBef>
              <a:spcAft>
                <a:spcPts val="0"/>
              </a:spcAft>
              <a:buSzPts val="1200"/>
              <a:buNone/>
              <a:defRPr>
                <a:solidFill>
                  <a:schemeClr val="lt1"/>
                </a:solidFill>
              </a:defRPr>
            </a:lvl4pPr>
            <a:lvl5pPr marL="3047848" lvl="4" indent="-304784" rtl="0">
              <a:spcBef>
                <a:spcPts val="533"/>
              </a:spcBef>
              <a:spcAft>
                <a:spcPts val="0"/>
              </a:spcAft>
              <a:buSzPts val="1200"/>
              <a:buNone/>
              <a:defRPr>
                <a:solidFill>
                  <a:schemeClr val="lt1"/>
                </a:solidFill>
              </a:defRPr>
            </a:lvl5pPr>
            <a:lvl6pPr marL="3657418" lvl="5" indent="-304784" rtl="0">
              <a:spcBef>
                <a:spcPts val="533"/>
              </a:spcBef>
              <a:spcAft>
                <a:spcPts val="0"/>
              </a:spcAft>
              <a:buSzPts val="800"/>
              <a:buNone/>
              <a:defRPr>
                <a:solidFill>
                  <a:schemeClr val="lt1"/>
                </a:solidFill>
              </a:defRPr>
            </a:lvl6pPr>
            <a:lvl7pPr marL="4266987" lvl="6" indent="-304784" rtl="0">
              <a:spcBef>
                <a:spcPts val="533"/>
              </a:spcBef>
              <a:spcAft>
                <a:spcPts val="0"/>
              </a:spcAft>
              <a:buSzPts val="800"/>
              <a:buNone/>
              <a:defRPr>
                <a:solidFill>
                  <a:schemeClr val="lt1"/>
                </a:solidFill>
              </a:defRPr>
            </a:lvl7pPr>
            <a:lvl8pPr marL="4876557" lvl="7" indent="-304784" rtl="0">
              <a:spcBef>
                <a:spcPts val="533"/>
              </a:spcBef>
              <a:spcAft>
                <a:spcPts val="0"/>
              </a:spcAft>
              <a:buSzPts val="800"/>
              <a:buNone/>
              <a:defRPr>
                <a:solidFill>
                  <a:schemeClr val="lt1"/>
                </a:solidFill>
              </a:defRPr>
            </a:lvl8pPr>
            <a:lvl9pPr marL="5486126" lvl="8" indent="-304784" rtl="0">
              <a:spcBef>
                <a:spcPts val="533"/>
              </a:spcBef>
              <a:spcAft>
                <a:spcPts val="533"/>
              </a:spcAft>
              <a:buSzPts val="800"/>
              <a:buNone/>
              <a:defRPr>
                <a:solidFill>
                  <a:schemeClr val="lt1"/>
                </a:solidFill>
              </a:defRPr>
            </a:lvl9pPr>
          </a:lstStyle>
          <a:p>
            <a:endParaRPr/>
          </a:p>
        </p:txBody>
      </p:sp>
      <p:sp>
        <p:nvSpPr>
          <p:cNvPr id="1112" name="Google Shape;1112;p47"/>
          <p:cNvSpPr txBox="1">
            <a:spLocks noGrp="1"/>
          </p:cNvSpPr>
          <p:nvPr>
            <p:ph type="title"/>
          </p:nvPr>
        </p:nvSpPr>
        <p:spPr>
          <a:xfrm>
            <a:off x="565467" y="413467"/>
            <a:ext cx="11060000" cy="763600"/>
          </a:xfrm>
          <a:prstGeom prst="rect">
            <a:avLst/>
          </a:prstGeom>
        </p:spPr>
        <p:txBody>
          <a:bodyPr spcFirstLastPara="1" wrap="square" lIns="0" tIns="0" rIns="0" bIns="0" anchor="t" anchorCtr="0">
            <a:noAutofit/>
          </a:bodyPr>
          <a:lstStyle>
            <a:lvl1pPr lvl="0" rtl="0">
              <a:spcBef>
                <a:spcPts val="0"/>
              </a:spcBef>
              <a:spcAft>
                <a:spcPts val="0"/>
              </a:spcAft>
              <a:buSzPts val="3200"/>
              <a:buNone/>
              <a:defRPr>
                <a:highlight>
                  <a:schemeClr val="accent1"/>
                </a:highlight>
              </a:defRPr>
            </a:lvl1pPr>
            <a:lvl2pPr lvl="1" rtl="0">
              <a:spcBef>
                <a:spcPts val="1067"/>
              </a:spcBef>
              <a:spcAft>
                <a:spcPts val="0"/>
              </a:spcAft>
              <a:buSzPts val="3000"/>
              <a:buNone/>
              <a:defRPr/>
            </a:lvl2pPr>
            <a:lvl3pPr lvl="2" rtl="0">
              <a:spcBef>
                <a:spcPts val="1067"/>
              </a:spcBef>
              <a:spcAft>
                <a:spcPts val="0"/>
              </a:spcAft>
              <a:buSzPts val="3000"/>
              <a:buNone/>
              <a:defRPr/>
            </a:lvl3pPr>
            <a:lvl4pPr lvl="3" rtl="0">
              <a:spcBef>
                <a:spcPts val="1067"/>
              </a:spcBef>
              <a:spcAft>
                <a:spcPts val="0"/>
              </a:spcAft>
              <a:buSzPts val="3000"/>
              <a:buNone/>
              <a:defRPr/>
            </a:lvl4pPr>
            <a:lvl5pPr lvl="4" rtl="0">
              <a:spcBef>
                <a:spcPts val="1067"/>
              </a:spcBef>
              <a:spcAft>
                <a:spcPts val="0"/>
              </a:spcAft>
              <a:buSzPts val="3000"/>
              <a:buNone/>
              <a:defRPr/>
            </a:lvl5pPr>
            <a:lvl6pPr lvl="5" rtl="0">
              <a:spcBef>
                <a:spcPts val="1067"/>
              </a:spcBef>
              <a:spcAft>
                <a:spcPts val="0"/>
              </a:spcAft>
              <a:buSzPts val="3000"/>
              <a:buNone/>
              <a:defRPr/>
            </a:lvl6pPr>
            <a:lvl7pPr lvl="6" rtl="0">
              <a:spcBef>
                <a:spcPts val="1067"/>
              </a:spcBef>
              <a:spcAft>
                <a:spcPts val="0"/>
              </a:spcAft>
              <a:buSzPts val="3000"/>
              <a:buNone/>
              <a:defRPr/>
            </a:lvl7pPr>
            <a:lvl8pPr lvl="7" rtl="0">
              <a:spcBef>
                <a:spcPts val="1067"/>
              </a:spcBef>
              <a:spcAft>
                <a:spcPts val="0"/>
              </a:spcAft>
              <a:buSzPts val="3000"/>
              <a:buNone/>
              <a:defRPr/>
            </a:lvl8pPr>
            <a:lvl9pPr lvl="8" rtl="0">
              <a:spcBef>
                <a:spcPts val="1067"/>
              </a:spcBef>
              <a:spcAft>
                <a:spcPts val="1067"/>
              </a:spcAft>
              <a:buSzPts val="3000"/>
              <a:buNone/>
              <a:defRPr/>
            </a:lvl9pPr>
          </a:lstStyle>
          <a:p>
            <a:endParaRPr/>
          </a:p>
        </p:txBody>
      </p:sp>
    </p:spTree>
    <p:extLst>
      <p:ext uri="{BB962C8B-B14F-4D97-AF65-F5344CB8AC3E}">
        <p14:creationId xmlns:p14="http://schemas.microsoft.com/office/powerpoint/2010/main" val="36822956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22: Chapter break middle, gold">
  <p:cSld name="22: Chapter break middle, gold">
    <p:spTree>
      <p:nvGrpSpPr>
        <p:cNvPr id="1" name="Shape 1113"/>
        <p:cNvGrpSpPr/>
        <p:nvPr/>
      </p:nvGrpSpPr>
      <p:grpSpPr>
        <a:xfrm>
          <a:off x="0" y="0"/>
          <a:ext cx="0" cy="0"/>
          <a:chOff x="0" y="0"/>
          <a:chExt cx="0" cy="0"/>
        </a:xfrm>
      </p:grpSpPr>
      <p:sp>
        <p:nvSpPr>
          <p:cNvPr id="1114" name="Google Shape;1114;p48"/>
          <p:cNvSpPr/>
          <p:nvPr/>
        </p:nvSpPr>
        <p:spPr>
          <a:xfrm>
            <a:off x="0" y="2405000"/>
            <a:ext cx="12192000" cy="2057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162533" tIns="81233" rIns="162533" bIns="81233" anchor="ctr" anchorCtr="0">
            <a:noAutofit/>
          </a:bodyPr>
          <a:lstStyle/>
          <a:p>
            <a:pPr marL="0" marR="0" lvl="0" indent="0" algn="ctr" rtl="0">
              <a:lnSpc>
                <a:spcPct val="100000"/>
              </a:lnSpc>
              <a:spcBef>
                <a:spcPts val="0"/>
              </a:spcBef>
              <a:spcAft>
                <a:spcPts val="0"/>
              </a:spcAft>
              <a:buClr>
                <a:srgbClr val="000000"/>
              </a:buClr>
              <a:buSzPts val="3700"/>
              <a:buFont typeface="Arial"/>
              <a:buNone/>
            </a:pPr>
            <a:endParaRPr sz="4933" b="1" i="0" u="none" strike="noStrike" cap="none">
              <a:solidFill>
                <a:schemeClr val="lt1"/>
              </a:solidFill>
              <a:latin typeface="Arial"/>
              <a:ea typeface="Arial"/>
              <a:cs typeface="Arial"/>
              <a:sym typeface="Arial"/>
            </a:endParaRPr>
          </a:p>
        </p:txBody>
      </p:sp>
      <p:pic>
        <p:nvPicPr>
          <p:cNvPr id="1115" name="Google Shape;1115;p48"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
        <p:nvSpPr>
          <p:cNvPr id="1116" name="Google Shape;1116;p48"/>
          <p:cNvSpPr txBox="1">
            <a:spLocks noGrp="1"/>
          </p:cNvSpPr>
          <p:nvPr>
            <p:ph type="title"/>
          </p:nvPr>
        </p:nvSpPr>
        <p:spPr>
          <a:xfrm>
            <a:off x="574833" y="2752800"/>
            <a:ext cx="11050800" cy="13620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SzPts val="3200"/>
              <a:buFont typeface="Arial"/>
              <a:buNone/>
              <a:defRPr sz="4267" b="1" i="0" u="none" strike="noStrike" cap="none">
                <a:latin typeface="Arial"/>
                <a:ea typeface="Arial"/>
                <a:cs typeface="Arial"/>
                <a:sym typeface="Arial"/>
              </a:defRPr>
            </a:lvl1pPr>
            <a:lvl2pPr marR="0" lvl="1" algn="l" rtl="0">
              <a:lnSpc>
                <a:spcPct val="100000"/>
              </a:lnSpc>
              <a:spcBef>
                <a:spcPts val="1067"/>
              </a:spcBef>
              <a:spcAft>
                <a:spcPts val="0"/>
              </a:spcAft>
              <a:buSzPts val="3000"/>
              <a:buFont typeface="Arial"/>
              <a:buNone/>
              <a:defRPr b="1"/>
            </a:lvl2pPr>
            <a:lvl3pPr marR="0" lvl="2" algn="l" rtl="0">
              <a:lnSpc>
                <a:spcPct val="100000"/>
              </a:lnSpc>
              <a:spcBef>
                <a:spcPts val="0"/>
              </a:spcBef>
              <a:spcAft>
                <a:spcPts val="0"/>
              </a:spcAft>
              <a:buSzPts val="3000"/>
              <a:buFont typeface="Arial"/>
              <a:buNone/>
              <a:defRPr b="1"/>
            </a:lvl3pPr>
            <a:lvl4pPr marR="0" lvl="3" algn="l" rtl="0">
              <a:lnSpc>
                <a:spcPct val="100000"/>
              </a:lnSpc>
              <a:spcBef>
                <a:spcPts val="0"/>
              </a:spcBef>
              <a:spcAft>
                <a:spcPts val="0"/>
              </a:spcAft>
              <a:buSzPts val="3000"/>
              <a:buFont typeface="Arial"/>
              <a:buNone/>
              <a:defRPr b="1"/>
            </a:lvl4pPr>
            <a:lvl5pPr marR="0" lvl="4" algn="l" rtl="0">
              <a:lnSpc>
                <a:spcPct val="100000"/>
              </a:lnSpc>
              <a:spcBef>
                <a:spcPts val="0"/>
              </a:spcBef>
              <a:spcAft>
                <a:spcPts val="0"/>
              </a:spcAft>
              <a:buSzPts val="3000"/>
              <a:buFont typeface="Arial"/>
              <a:buNone/>
              <a:defRPr b="1"/>
            </a:lvl5pPr>
            <a:lvl6pPr marR="0" lvl="5" algn="l" rtl="0">
              <a:lnSpc>
                <a:spcPct val="100000"/>
              </a:lnSpc>
              <a:spcBef>
                <a:spcPts val="0"/>
              </a:spcBef>
              <a:spcAft>
                <a:spcPts val="0"/>
              </a:spcAft>
              <a:buSzPts val="3000"/>
              <a:buFont typeface="Arial"/>
              <a:buNone/>
              <a:defRPr b="1"/>
            </a:lvl6pPr>
            <a:lvl7pPr marR="0" lvl="6" algn="l" rtl="0">
              <a:lnSpc>
                <a:spcPct val="100000"/>
              </a:lnSpc>
              <a:spcBef>
                <a:spcPts val="0"/>
              </a:spcBef>
              <a:spcAft>
                <a:spcPts val="0"/>
              </a:spcAft>
              <a:buSzPts val="3000"/>
              <a:buFont typeface="Arial"/>
              <a:buNone/>
              <a:defRPr b="1"/>
            </a:lvl7pPr>
            <a:lvl8pPr marR="0" lvl="7" algn="l" rtl="0">
              <a:lnSpc>
                <a:spcPct val="100000"/>
              </a:lnSpc>
              <a:spcBef>
                <a:spcPts val="0"/>
              </a:spcBef>
              <a:spcAft>
                <a:spcPts val="0"/>
              </a:spcAft>
              <a:buSzPts val="3000"/>
              <a:buFont typeface="Arial"/>
              <a:buNone/>
              <a:defRPr b="1"/>
            </a:lvl8pPr>
            <a:lvl9pPr marR="0" lvl="8" algn="l" rtl="0">
              <a:lnSpc>
                <a:spcPct val="100000"/>
              </a:lnSpc>
              <a:spcBef>
                <a:spcPts val="0"/>
              </a:spcBef>
              <a:spcAft>
                <a:spcPts val="0"/>
              </a:spcAft>
              <a:buSzPts val="3000"/>
              <a:buFont typeface="Arial"/>
              <a:buNone/>
              <a:defRPr b="1"/>
            </a:lvl9pPr>
          </a:lstStyle>
          <a:p>
            <a:endParaRPr/>
          </a:p>
        </p:txBody>
      </p:sp>
    </p:spTree>
    <p:extLst>
      <p:ext uri="{BB962C8B-B14F-4D97-AF65-F5344CB8AC3E}">
        <p14:creationId xmlns:p14="http://schemas.microsoft.com/office/powerpoint/2010/main" val="2548912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11977" y="838200"/>
            <a:ext cx="2595033" cy="5257800"/>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1422400" y="838200"/>
            <a:ext cx="7586133" cy="5257800"/>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Tree>
    <p:extLst>
      <p:ext uri="{BB962C8B-B14F-4D97-AF65-F5344CB8AC3E}">
        <p14:creationId xmlns:p14="http://schemas.microsoft.com/office/powerpoint/2010/main" val="12652880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22: Title — one column, left">
  <p:cSld name="22: Title — one column, left">
    <p:spTree>
      <p:nvGrpSpPr>
        <p:cNvPr id="1" name="Shape 1117"/>
        <p:cNvGrpSpPr/>
        <p:nvPr/>
      </p:nvGrpSpPr>
      <p:grpSpPr>
        <a:xfrm>
          <a:off x="0" y="0"/>
          <a:ext cx="0" cy="0"/>
          <a:chOff x="0" y="0"/>
          <a:chExt cx="0" cy="0"/>
        </a:xfrm>
      </p:grpSpPr>
      <p:sp>
        <p:nvSpPr>
          <p:cNvPr id="1118" name="Google Shape;1118;p49"/>
          <p:cNvSpPr txBox="1">
            <a:spLocks noGrp="1"/>
          </p:cNvSpPr>
          <p:nvPr>
            <p:ph type="body" idx="1"/>
          </p:nvPr>
        </p:nvSpPr>
        <p:spPr>
          <a:xfrm>
            <a:off x="6699033" y="593367"/>
            <a:ext cx="5116000" cy="5181200"/>
          </a:xfrm>
          <a:prstGeom prst="rect">
            <a:avLst/>
          </a:prstGeom>
          <a:noFill/>
          <a:ln>
            <a:noFill/>
          </a:ln>
        </p:spPr>
        <p:txBody>
          <a:bodyPr spcFirstLastPara="1" wrap="square" lIns="91425" tIns="91425" rIns="91425" bIns="91425" anchor="t" anchorCtr="0">
            <a:noAutofit/>
          </a:bodyPr>
          <a:lstStyle>
            <a:lvl1pPr marL="609570" marR="0" lvl="0" indent="-304784" algn="l" rtl="0">
              <a:lnSpc>
                <a:spcPct val="115000"/>
              </a:lnSpc>
              <a:spcBef>
                <a:spcPts val="0"/>
              </a:spcBef>
              <a:spcAft>
                <a:spcPts val="0"/>
              </a:spcAft>
              <a:buClr>
                <a:schemeClr val="lt1"/>
              </a:buClr>
              <a:buSzPts val="1400"/>
              <a:buFont typeface="Arial"/>
              <a:buNone/>
              <a:defRPr sz="2400" b="0" i="0" u="none" strike="noStrike" cap="none">
                <a:solidFill>
                  <a:schemeClr val="lt1"/>
                </a:solidFill>
                <a:latin typeface="Arial"/>
                <a:ea typeface="Arial"/>
                <a:cs typeface="Arial"/>
                <a:sym typeface="Arial"/>
              </a:defRPr>
            </a:lvl1pPr>
            <a:lvl2pPr marL="1219140" marR="0" lvl="1"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2pPr>
            <a:lvl3pPr marL="1828709" marR="0" lvl="2"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3pPr>
            <a:lvl4pPr marL="2438278" marR="0" lvl="3"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4pPr>
            <a:lvl5pPr marL="3047848" marR="0" lvl="4"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5pPr>
            <a:lvl6pPr marL="3657418" marR="0" lvl="5"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6pPr>
            <a:lvl7pPr marL="4266987" marR="0" lvl="6"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7pPr>
            <a:lvl8pPr marL="4876557" marR="0" lvl="7" indent="-304784" algn="l" rtl="0">
              <a:lnSpc>
                <a:spcPct val="115000"/>
              </a:lnSpc>
              <a:spcBef>
                <a:spcPts val="2133"/>
              </a:spcBef>
              <a:spcAft>
                <a:spcPts val="0"/>
              </a:spcAft>
              <a:buClr>
                <a:schemeClr val="lt1"/>
              </a:buClr>
              <a:buSzPts val="1400"/>
              <a:buFont typeface="Arial"/>
              <a:buNone/>
              <a:defRPr sz="1867" b="0" i="0" u="none" strike="noStrike" cap="none">
                <a:solidFill>
                  <a:schemeClr val="lt1"/>
                </a:solidFill>
                <a:latin typeface="Arial"/>
                <a:ea typeface="Arial"/>
                <a:cs typeface="Arial"/>
                <a:sym typeface="Arial"/>
              </a:defRPr>
            </a:lvl8pPr>
            <a:lvl9pPr marL="5486126" marR="0" lvl="8" indent="-304784" algn="l" rtl="0">
              <a:lnSpc>
                <a:spcPct val="115000"/>
              </a:lnSpc>
              <a:spcBef>
                <a:spcPts val="2133"/>
              </a:spcBef>
              <a:spcAft>
                <a:spcPts val="2133"/>
              </a:spcAft>
              <a:buClr>
                <a:schemeClr val="lt1"/>
              </a:buClr>
              <a:buSzPts val="1400"/>
              <a:buFont typeface="Arial"/>
              <a:buNone/>
              <a:defRPr sz="1867" b="0" i="0" u="none" strike="noStrike" cap="none">
                <a:solidFill>
                  <a:schemeClr val="lt1"/>
                </a:solidFill>
                <a:latin typeface="Arial"/>
                <a:ea typeface="Arial"/>
                <a:cs typeface="Arial"/>
                <a:sym typeface="Arial"/>
              </a:defRPr>
            </a:lvl9pPr>
          </a:lstStyle>
          <a:p>
            <a:endParaRPr/>
          </a:p>
        </p:txBody>
      </p:sp>
      <p:sp>
        <p:nvSpPr>
          <p:cNvPr id="1119" name="Google Shape;1119;p49"/>
          <p:cNvSpPr txBox="1">
            <a:spLocks noGrp="1"/>
          </p:cNvSpPr>
          <p:nvPr>
            <p:ph type="title"/>
          </p:nvPr>
        </p:nvSpPr>
        <p:spPr>
          <a:xfrm>
            <a:off x="566433" y="345300"/>
            <a:ext cx="4888400" cy="8336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000"/>
              <a:buFont typeface="Arial"/>
              <a:buNone/>
              <a:defRPr sz="4000" b="1" i="0" u="none" strike="noStrike" cap="none">
                <a:solidFill>
                  <a:schemeClr val="dk1"/>
                </a:solidFill>
                <a:highlight>
                  <a:srgbClr val="FFFFFF"/>
                </a:highlight>
                <a:latin typeface="Arial"/>
                <a:ea typeface="Arial"/>
                <a:cs typeface="Arial"/>
                <a:sym typeface="Arial"/>
              </a:defRPr>
            </a:lvl1pPr>
            <a:lvl2pPr lvl="1" algn="l" rtl="0">
              <a:lnSpc>
                <a:spcPct val="100000"/>
              </a:lnSpc>
              <a:spcBef>
                <a:spcPts val="1067"/>
              </a:spcBef>
              <a:spcAft>
                <a:spcPts val="0"/>
              </a:spcAft>
              <a:buClr>
                <a:schemeClr val="dk1"/>
              </a:buClr>
              <a:buSzPts val="3000"/>
              <a:buFont typeface="Arial"/>
              <a:buNone/>
              <a:defRPr sz="4000" b="1">
                <a:solidFill>
                  <a:schemeClr val="dk1"/>
                </a:solidFill>
              </a:defRPr>
            </a:lvl2pPr>
            <a:lvl3pPr lvl="2" algn="l" rtl="0">
              <a:lnSpc>
                <a:spcPct val="100000"/>
              </a:lnSpc>
              <a:spcBef>
                <a:spcPts val="0"/>
              </a:spcBef>
              <a:spcAft>
                <a:spcPts val="0"/>
              </a:spcAft>
              <a:buClr>
                <a:schemeClr val="dk1"/>
              </a:buClr>
              <a:buSzPts val="3000"/>
              <a:buFont typeface="Arial"/>
              <a:buNone/>
              <a:defRPr sz="4000" b="1">
                <a:solidFill>
                  <a:schemeClr val="dk1"/>
                </a:solidFill>
              </a:defRPr>
            </a:lvl3pPr>
            <a:lvl4pPr lvl="3" algn="l" rtl="0">
              <a:lnSpc>
                <a:spcPct val="100000"/>
              </a:lnSpc>
              <a:spcBef>
                <a:spcPts val="0"/>
              </a:spcBef>
              <a:spcAft>
                <a:spcPts val="0"/>
              </a:spcAft>
              <a:buClr>
                <a:schemeClr val="dk1"/>
              </a:buClr>
              <a:buSzPts val="3000"/>
              <a:buFont typeface="Arial"/>
              <a:buNone/>
              <a:defRPr sz="4000" b="1">
                <a:solidFill>
                  <a:schemeClr val="dk1"/>
                </a:solidFill>
              </a:defRPr>
            </a:lvl4pPr>
            <a:lvl5pPr lvl="4" algn="l" rtl="0">
              <a:lnSpc>
                <a:spcPct val="100000"/>
              </a:lnSpc>
              <a:spcBef>
                <a:spcPts val="0"/>
              </a:spcBef>
              <a:spcAft>
                <a:spcPts val="0"/>
              </a:spcAft>
              <a:buClr>
                <a:schemeClr val="dk1"/>
              </a:buClr>
              <a:buSzPts val="3000"/>
              <a:buFont typeface="Arial"/>
              <a:buNone/>
              <a:defRPr sz="4000" b="1">
                <a:solidFill>
                  <a:schemeClr val="dk1"/>
                </a:solidFill>
              </a:defRPr>
            </a:lvl5pPr>
            <a:lvl6pPr lvl="5" algn="l" rtl="0">
              <a:lnSpc>
                <a:spcPct val="100000"/>
              </a:lnSpc>
              <a:spcBef>
                <a:spcPts val="0"/>
              </a:spcBef>
              <a:spcAft>
                <a:spcPts val="0"/>
              </a:spcAft>
              <a:buClr>
                <a:schemeClr val="dk1"/>
              </a:buClr>
              <a:buSzPts val="3000"/>
              <a:buFont typeface="Arial"/>
              <a:buNone/>
              <a:defRPr sz="4000" b="1">
                <a:solidFill>
                  <a:schemeClr val="dk1"/>
                </a:solidFill>
              </a:defRPr>
            </a:lvl6pPr>
            <a:lvl7pPr lvl="6" algn="l" rtl="0">
              <a:lnSpc>
                <a:spcPct val="100000"/>
              </a:lnSpc>
              <a:spcBef>
                <a:spcPts val="0"/>
              </a:spcBef>
              <a:spcAft>
                <a:spcPts val="0"/>
              </a:spcAft>
              <a:buClr>
                <a:schemeClr val="dk1"/>
              </a:buClr>
              <a:buSzPts val="3000"/>
              <a:buFont typeface="Arial"/>
              <a:buNone/>
              <a:defRPr sz="4000" b="1">
                <a:solidFill>
                  <a:schemeClr val="dk1"/>
                </a:solidFill>
              </a:defRPr>
            </a:lvl7pPr>
            <a:lvl8pPr lvl="7" algn="l" rtl="0">
              <a:lnSpc>
                <a:spcPct val="100000"/>
              </a:lnSpc>
              <a:spcBef>
                <a:spcPts val="0"/>
              </a:spcBef>
              <a:spcAft>
                <a:spcPts val="0"/>
              </a:spcAft>
              <a:buClr>
                <a:schemeClr val="dk1"/>
              </a:buClr>
              <a:buSzPts val="3000"/>
              <a:buFont typeface="Arial"/>
              <a:buNone/>
              <a:defRPr sz="4000" b="1">
                <a:solidFill>
                  <a:schemeClr val="dk1"/>
                </a:solidFill>
              </a:defRPr>
            </a:lvl8pPr>
            <a:lvl9pPr lvl="8" algn="l" rtl="0">
              <a:lnSpc>
                <a:spcPct val="100000"/>
              </a:lnSpc>
              <a:spcBef>
                <a:spcPts val="0"/>
              </a:spcBef>
              <a:spcAft>
                <a:spcPts val="0"/>
              </a:spcAft>
              <a:buClr>
                <a:schemeClr val="dk1"/>
              </a:buClr>
              <a:buSzPts val="3000"/>
              <a:buFont typeface="Arial"/>
              <a:buNone/>
              <a:defRPr sz="4000" b="1">
                <a:solidFill>
                  <a:schemeClr val="dk1"/>
                </a:solidFill>
              </a:defRPr>
            </a:lvl9pPr>
          </a:lstStyle>
          <a:p>
            <a:endParaRPr/>
          </a:p>
        </p:txBody>
      </p:sp>
    </p:spTree>
    <p:extLst>
      <p:ext uri="{BB962C8B-B14F-4D97-AF65-F5344CB8AC3E}">
        <p14:creationId xmlns:p14="http://schemas.microsoft.com/office/powerpoint/2010/main" val="428698752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22: *Presentation title simple, preheader">
  <p:cSld name="22: *Presentation title simple, preheader">
    <p:spTree>
      <p:nvGrpSpPr>
        <p:cNvPr id="1" name="Shape 1120"/>
        <p:cNvGrpSpPr/>
        <p:nvPr/>
      </p:nvGrpSpPr>
      <p:grpSpPr>
        <a:xfrm>
          <a:off x="0" y="0"/>
          <a:ext cx="0" cy="0"/>
          <a:chOff x="0" y="0"/>
          <a:chExt cx="0" cy="0"/>
        </a:xfrm>
      </p:grpSpPr>
      <p:sp>
        <p:nvSpPr>
          <p:cNvPr id="1121" name="Google Shape;1121;p50"/>
          <p:cNvSpPr txBox="1">
            <a:spLocks noGrp="1"/>
          </p:cNvSpPr>
          <p:nvPr>
            <p:ph type="subTitle" idx="1"/>
          </p:nvPr>
        </p:nvSpPr>
        <p:spPr>
          <a:xfrm>
            <a:off x="562700" y="1175301"/>
            <a:ext cx="10011600" cy="346800"/>
          </a:xfrm>
          <a:prstGeom prst="rect">
            <a:avLst/>
          </a:prstGeom>
          <a:noFill/>
          <a:ln>
            <a:noFill/>
          </a:ln>
        </p:spPr>
        <p:txBody>
          <a:bodyPr spcFirstLastPara="1" wrap="square" lIns="0" tIns="0" rIns="0" bIns="0" anchor="t" anchorCtr="0">
            <a:noAutofit/>
          </a:bodyPr>
          <a:lstStyle>
            <a:lvl1pPr marR="0" lvl="0" algn="l" rtl="0">
              <a:lnSpc>
                <a:spcPct val="115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1pPr>
            <a:lvl2pPr marR="0" lvl="1" algn="l" rtl="0">
              <a:lnSpc>
                <a:spcPct val="100000"/>
              </a:lnSpc>
              <a:spcBef>
                <a:spcPts val="533"/>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2pPr>
            <a:lvl3pPr marR="0" lvl="2"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3pPr>
            <a:lvl4pPr marR="0" lvl="3"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4pPr>
            <a:lvl5pPr marR="0" lvl="4"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5pPr>
            <a:lvl6pPr marR="0" lvl="5"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6pPr>
            <a:lvl7pPr marR="0" lvl="6"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7pPr>
            <a:lvl8pPr marR="0" lvl="7"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8pPr>
            <a:lvl9pPr marR="0" lvl="8" algn="l" rtl="0">
              <a:lnSpc>
                <a:spcPct val="10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9pPr>
          </a:lstStyle>
          <a:p>
            <a:endParaRPr/>
          </a:p>
        </p:txBody>
      </p:sp>
      <p:sp>
        <p:nvSpPr>
          <p:cNvPr id="1122" name="Google Shape;1122;p50"/>
          <p:cNvSpPr txBox="1">
            <a:spLocks noGrp="1"/>
          </p:cNvSpPr>
          <p:nvPr>
            <p:ph type="title"/>
          </p:nvPr>
        </p:nvSpPr>
        <p:spPr>
          <a:xfrm>
            <a:off x="534767" y="1521933"/>
            <a:ext cx="11200000" cy="763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4800"/>
              <a:buNone/>
              <a:defRPr sz="6400"/>
            </a:lvl1pPr>
            <a:lvl2pPr lvl="1" algn="l" rtl="0">
              <a:lnSpc>
                <a:spcPct val="100000"/>
              </a:lnSpc>
              <a:spcBef>
                <a:spcPts val="1067"/>
              </a:spcBef>
              <a:spcAft>
                <a:spcPts val="0"/>
              </a:spcAft>
              <a:buSzPts val="4800"/>
              <a:buNone/>
              <a:defRPr sz="6400"/>
            </a:lvl2pPr>
            <a:lvl3pPr lvl="2" algn="l" rtl="0">
              <a:lnSpc>
                <a:spcPct val="100000"/>
              </a:lnSpc>
              <a:spcBef>
                <a:spcPts val="0"/>
              </a:spcBef>
              <a:spcAft>
                <a:spcPts val="0"/>
              </a:spcAft>
              <a:buSzPts val="4800"/>
              <a:buNone/>
              <a:defRPr sz="6400"/>
            </a:lvl3pPr>
            <a:lvl4pPr lvl="3" algn="l" rtl="0">
              <a:lnSpc>
                <a:spcPct val="100000"/>
              </a:lnSpc>
              <a:spcBef>
                <a:spcPts val="0"/>
              </a:spcBef>
              <a:spcAft>
                <a:spcPts val="0"/>
              </a:spcAft>
              <a:buSzPts val="4800"/>
              <a:buNone/>
              <a:defRPr sz="6400"/>
            </a:lvl4pPr>
            <a:lvl5pPr lvl="4" algn="l" rtl="0">
              <a:lnSpc>
                <a:spcPct val="100000"/>
              </a:lnSpc>
              <a:spcBef>
                <a:spcPts val="0"/>
              </a:spcBef>
              <a:spcAft>
                <a:spcPts val="0"/>
              </a:spcAft>
              <a:buSzPts val="4800"/>
              <a:buNone/>
              <a:defRPr sz="6400"/>
            </a:lvl5pPr>
            <a:lvl6pPr lvl="5" algn="l" rtl="0">
              <a:lnSpc>
                <a:spcPct val="100000"/>
              </a:lnSpc>
              <a:spcBef>
                <a:spcPts val="0"/>
              </a:spcBef>
              <a:spcAft>
                <a:spcPts val="0"/>
              </a:spcAft>
              <a:buSzPts val="4800"/>
              <a:buNone/>
              <a:defRPr sz="6400"/>
            </a:lvl6pPr>
            <a:lvl7pPr lvl="6" algn="l" rtl="0">
              <a:lnSpc>
                <a:spcPct val="100000"/>
              </a:lnSpc>
              <a:spcBef>
                <a:spcPts val="0"/>
              </a:spcBef>
              <a:spcAft>
                <a:spcPts val="0"/>
              </a:spcAft>
              <a:buSzPts val="4800"/>
              <a:buNone/>
              <a:defRPr sz="6400"/>
            </a:lvl7pPr>
            <a:lvl8pPr lvl="7" algn="l" rtl="0">
              <a:lnSpc>
                <a:spcPct val="100000"/>
              </a:lnSpc>
              <a:spcBef>
                <a:spcPts val="0"/>
              </a:spcBef>
              <a:spcAft>
                <a:spcPts val="0"/>
              </a:spcAft>
              <a:buSzPts val="4800"/>
              <a:buNone/>
              <a:defRPr sz="6400"/>
            </a:lvl8pPr>
            <a:lvl9pPr lvl="8" algn="l" rtl="0">
              <a:lnSpc>
                <a:spcPct val="100000"/>
              </a:lnSpc>
              <a:spcBef>
                <a:spcPts val="0"/>
              </a:spcBef>
              <a:spcAft>
                <a:spcPts val="0"/>
              </a:spcAft>
              <a:buSzPts val="4800"/>
              <a:buNone/>
              <a:defRPr sz="6400"/>
            </a:lvl9pPr>
          </a:lstStyle>
          <a:p>
            <a:endParaRPr/>
          </a:p>
        </p:txBody>
      </p:sp>
      <p:pic>
        <p:nvPicPr>
          <p:cNvPr id="1123" name="Google Shape;1123;p50" descr="ASU_Horiz_RGB_Digital_MaroonGold.png"/>
          <p:cNvPicPr preferRelativeResize="0"/>
          <p:nvPr/>
        </p:nvPicPr>
        <p:blipFill rotWithShape="1">
          <a:blip r:embed="rId2">
            <a:alphaModFix/>
          </a:blip>
          <a:srcRect t="-4997"/>
          <a:stretch/>
        </p:blipFill>
        <p:spPr>
          <a:xfrm>
            <a:off x="196716" y="5322493"/>
            <a:ext cx="5345600" cy="1483567"/>
          </a:xfrm>
          <a:prstGeom prst="rect">
            <a:avLst/>
          </a:prstGeom>
          <a:noFill/>
          <a:ln>
            <a:noFill/>
          </a:ln>
        </p:spPr>
      </p:pic>
    </p:spTree>
    <p:extLst>
      <p:ext uri="{BB962C8B-B14F-4D97-AF65-F5344CB8AC3E}">
        <p14:creationId xmlns:p14="http://schemas.microsoft.com/office/powerpoint/2010/main" val="402122662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22: *Presentation title, photo background">
  <p:cSld name="22: *Presentation title, photo background">
    <p:bg>
      <p:bgPr>
        <a:solidFill>
          <a:schemeClr val="lt1"/>
        </a:solidFill>
        <a:effectLst/>
      </p:bgPr>
    </p:bg>
    <p:spTree>
      <p:nvGrpSpPr>
        <p:cNvPr id="1" name="Shape 1124"/>
        <p:cNvGrpSpPr/>
        <p:nvPr/>
      </p:nvGrpSpPr>
      <p:grpSpPr>
        <a:xfrm>
          <a:off x="0" y="0"/>
          <a:ext cx="0" cy="0"/>
          <a:chOff x="0" y="0"/>
          <a:chExt cx="0" cy="0"/>
        </a:xfrm>
      </p:grpSpPr>
      <p:sp>
        <p:nvSpPr>
          <p:cNvPr id="1125" name="Google Shape;1125;p51"/>
          <p:cNvSpPr>
            <a:spLocks noGrp="1"/>
          </p:cNvSpPr>
          <p:nvPr>
            <p:ph type="pic" idx="2"/>
          </p:nvPr>
        </p:nvSpPr>
        <p:spPr>
          <a:xfrm>
            <a:off x="67" y="-4200"/>
            <a:ext cx="12192000" cy="5400400"/>
          </a:xfrm>
          <a:prstGeom prst="rect">
            <a:avLst/>
          </a:prstGeom>
          <a:noFill/>
          <a:ln>
            <a:noFill/>
          </a:ln>
        </p:spPr>
      </p:sp>
      <p:sp>
        <p:nvSpPr>
          <p:cNvPr id="1126" name="Google Shape;1126;p51"/>
          <p:cNvSpPr txBox="1">
            <a:spLocks noGrp="1"/>
          </p:cNvSpPr>
          <p:nvPr>
            <p:ph type="ctrTitle"/>
          </p:nvPr>
        </p:nvSpPr>
        <p:spPr>
          <a:xfrm>
            <a:off x="566567" y="1816433"/>
            <a:ext cx="11058800" cy="27368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dk1"/>
              </a:buClr>
              <a:buSzPts val="4800"/>
              <a:buFont typeface="Arial"/>
              <a:buNone/>
              <a:defRPr sz="6400" b="1" i="0" u="none" strike="noStrike" cap="none">
                <a:solidFill>
                  <a:schemeClr val="dk1"/>
                </a:solidFill>
                <a:highlight>
                  <a:schemeClr val="lt1"/>
                </a:highlight>
                <a:latin typeface="Arial"/>
                <a:ea typeface="Arial"/>
                <a:cs typeface="Arial"/>
                <a:sym typeface="Arial"/>
              </a:defRPr>
            </a:lvl1pPr>
            <a:lvl2pPr lvl="1" algn="ctr" rtl="0">
              <a:lnSpc>
                <a:spcPct val="100000"/>
              </a:lnSpc>
              <a:spcBef>
                <a:spcPts val="0"/>
              </a:spcBef>
              <a:spcAft>
                <a:spcPts val="0"/>
              </a:spcAft>
              <a:buClr>
                <a:schemeClr val="dk1"/>
              </a:buClr>
              <a:buSzPts val="4800"/>
              <a:buFont typeface="Arial"/>
              <a:buNone/>
              <a:defRPr sz="6400" b="1">
                <a:solidFill>
                  <a:schemeClr val="dk1"/>
                </a:solidFill>
              </a:defRPr>
            </a:lvl2pPr>
            <a:lvl3pPr lvl="2" algn="ctr" rtl="0">
              <a:lnSpc>
                <a:spcPct val="100000"/>
              </a:lnSpc>
              <a:spcBef>
                <a:spcPts val="0"/>
              </a:spcBef>
              <a:spcAft>
                <a:spcPts val="0"/>
              </a:spcAft>
              <a:buClr>
                <a:schemeClr val="dk1"/>
              </a:buClr>
              <a:buSzPts val="4800"/>
              <a:buFont typeface="Arial"/>
              <a:buNone/>
              <a:defRPr sz="6400" b="1">
                <a:solidFill>
                  <a:schemeClr val="dk1"/>
                </a:solidFill>
              </a:defRPr>
            </a:lvl3pPr>
            <a:lvl4pPr lvl="3" algn="ctr" rtl="0">
              <a:lnSpc>
                <a:spcPct val="100000"/>
              </a:lnSpc>
              <a:spcBef>
                <a:spcPts val="0"/>
              </a:spcBef>
              <a:spcAft>
                <a:spcPts val="0"/>
              </a:spcAft>
              <a:buClr>
                <a:schemeClr val="dk1"/>
              </a:buClr>
              <a:buSzPts val="4800"/>
              <a:buFont typeface="Arial"/>
              <a:buNone/>
              <a:defRPr sz="6400" b="1">
                <a:solidFill>
                  <a:schemeClr val="dk1"/>
                </a:solidFill>
              </a:defRPr>
            </a:lvl4pPr>
            <a:lvl5pPr lvl="4" algn="ctr" rtl="0">
              <a:lnSpc>
                <a:spcPct val="100000"/>
              </a:lnSpc>
              <a:spcBef>
                <a:spcPts val="0"/>
              </a:spcBef>
              <a:spcAft>
                <a:spcPts val="0"/>
              </a:spcAft>
              <a:buClr>
                <a:schemeClr val="dk1"/>
              </a:buClr>
              <a:buSzPts val="4800"/>
              <a:buFont typeface="Arial"/>
              <a:buNone/>
              <a:defRPr sz="6400" b="1">
                <a:solidFill>
                  <a:schemeClr val="dk1"/>
                </a:solidFill>
              </a:defRPr>
            </a:lvl5pPr>
            <a:lvl6pPr lvl="5" algn="ctr" rtl="0">
              <a:lnSpc>
                <a:spcPct val="100000"/>
              </a:lnSpc>
              <a:spcBef>
                <a:spcPts val="0"/>
              </a:spcBef>
              <a:spcAft>
                <a:spcPts val="0"/>
              </a:spcAft>
              <a:buClr>
                <a:schemeClr val="dk1"/>
              </a:buClr>
              <a:buSzPts val="4800"/>
              <a:buFont typeface="Arial"/>
              <a:buNone/>
              <a:defRPr sz="6400" b="1">
                <a:solidFill>
                  <a:schemeClr val="dk1"/>
                </a:solidFill>
              </a:defRPr>
            </a:lvl6pPr>
            <a:lvl7pPr lvl="6" algn="ctr" rtl="0">
              <a:lnSpc>
                <a:spcPct val="100000"/>
              </a:lnSpc>
              <a:spcBef>
                <a:spcPts val="0"/>
              </a:spcBef>
              <a:spcAft>
                <a:spcPts val="0"/>
              </a:spcAft>
              <a:buClr>
                <a:schemeClr val="dk1"/>
              </a:buClr>
              <a:buSzPts val="4800"/>
              <a:buFont typeface="Arial"/>
              <a:buNone/>
              <a:defRPr sz="6400" b="1">
                <a:solidFill>
                  <a:schemeClr val="dk1"/>
                </a:solidFill>
              </a:defRPr>
            </a:lvl7pPr>
            <a:lvl8pPr lvl="7" algn="ctr" rtl="0">
              <a:lnSpc>
                <a:spcPct val="100000"/>
              </a:lnSpc>
              <a:spcBef>
                <a:spcPts val="0"/>
              </a:spcBef>
              <a:spcAft>
                <a:spcPts val="0"/>
              </a:spcAft>
              <a:buClr>
                <a:schemeClr val="dk1"/>
              </a:buClr>
              <a:buSzPts val="4800"/>
              <a:buFont typeface="Arial"/>
              <a:buNone/>
              <a:defRPr sz="6400" b="1">
                <a:solidFill>
                  <a:schemeClr val="dk1"/>
                </a:solidFill>
              </a:defRPr>
            </a:lvl8pPr>
            <a:lvl9pPr lvl="8" algn="ctr" rtl="0">
              <a:lnSpc>
                <a:spcPct val="100000"/>
              </a:lnSpc>
              <a:spcBef>
                <a:spcPts val="0"/>
              </a:spcBef>
              <a:spcAft>
                <a:spcPts val="0"/>
              </a:spcAft>
              <a:buClr>
                <a:schemeClr val="dk1"/>
              </a:buClr>
              <a:buSzPts val="4800"/>
              <a:buFont typeface="Arial"/>
              <a:buNone/>
              <a:defRPr sz="6400" b="1">
                <a:solidFill>
                  <a:schemeClr val="dk1"/>
                </a:solidFill>
              </a:defRPr>
            </a:lvl9pPr>
          </a:lstStyle>
          <a:p>
            <a:endParaRPr/>
          </a:p>
        </p:txBody>
      </p:sp>
      <p:sp>
        <p:nvSpPr>
          <p:cNvPr id="1127" name="Google Shape;1127;p51"/>
          <p:cNvSpPr txBox="1">
            <a:spLocks noGrp="1"/>
          </p:cNvSpPr>
          <p:nvPr>
            <p:ph type="body" idx="1"/>
          </p:nvPr>
        </p:nvSpPr>
        <p:spPr>
          <a:xfrm>
            <a:off x="5611067" y="5695000"/>
            <a:ext cx="6014400" cy="742000"/>
          </a:xfrm>
          <a:prstGeom prst="rect">
            <a:avLst/>
          </a:prstGeom>
          <a:noFill/>
          <a:ln>
            <a:noFill/>
          </a:ln>
        </p:spPr>
        <p:txBody>
          <a:bodyPr spcFirstLastPara="1" wrap="square" lIns="0" tIns="0" rIns="0" bIns="91425" anchor="t" anchorCtr="0">
            <a:noAutofit/>
          </a:bodyPr>
          <a:lstStyle>
            <a:lvl1pPr marL="609570" marR="0" lvl="0" indent="-304784" algn="l" rtl="0">
              <a:lnSpc>
                <a:spcPct val="100000"/>
              </a:lnSpc>
              <a:spcBef>
                <a:spcPts val="0"/>
              </a:spcBef>
              <a:spcAft>
                <a:spcPts val="0"/>
              </a:spcAft>
              <a:buClr>
                <a:srgbClr val="000000"/>
              </a:buClr>
              <a:buSzPts val="1200"/>
              <a:buNone/>
              <a:defRPr sz="1600" b="1" i="0" u="none" strike="noStrike" cap="none">
                <a:solidFill>
                  <a:srgbClr val="000000"/>
                </a:solidFill>
              </a:defRPr>
            </a:lvl1pPr>
            <a:lvl2pPr marL="1219140" marR="0" lvl="1" indent="-304784" algn="l" rtl="0">
              <a:lnSpc>
                <a:spcPct val="100000"/>
              </a:lnSpc>
              <a:spcBef>
                <a:spcPts val="0"/>
              </a:spcBef>
              <a:spcAft>
                <a:spcPts val="0"/>
              </a:spcAft>
              <a:buClr>
                <a:srgbClr val="000000"/>
              </a:buClr>
              <a:buSzPts val="1200"/>
              <a:buNone/>
              <a:defRPr sz="1600" i="0" u="none" strike="noStrike" cap="none">
                <a:solidFill>
                  <a:srgbClr val="000000"/>
                </a:solidFill>
              </a:defRPr>
            </a:lvl2pPr>
            <a:lvl3pPr marL="1828709" marR="0" lvl="2" indent="-304784" algn="l" rtl="0">
              <a:lnSpc>
                <a:spcPct val="100000"/>
              </a:lnSpc>
              <a:spcBef>
                <a:spcPts val="0"/>
              </a:spcBef>
              <a:spcAft>
                <a:spcPts val="0"/>
              </a:spcAft>
              <a:buClr>
                <a:srgbClr val="000000"/>
              </a:buClr>
              <a:buSzPts val="1200"/>
              <a:buNone/>
              <a:defRPr sz="1600" i="0" u="none" strike="noStrike" cap="none">
                <a:solidFill>
                  <a:srgbClr val="000000"/>
                </a:solidFill>
              </a:defRPr>
            </a:lvl3pPr>
            <a:lvl4pPr marL="2438278" marR="0" lvl="3" indent="-304784" algn="l" rtl="0">
              <a:lnSpc>
                <a:spcPct val="100000"/>
              </a:lnSpc>
              <a:spcBef>
                <a:spcPts val="0"/>
              </a:spcBef>
              <a:spcAft>
                <a:spcPts val="0"/>
              </a:spcAft>
              <a:buClr>
                <a:srgbClr val="000000"/>
              </a:buClr>
              <a:buSzPts val="1200"/>
              <a:buNone/>
              <a:defRPr sz="1600" i="0" u="none" strike="noStrike" cap="none">
                <a:solidFill>
                  <a:srgbClr val="000000"/>
                </a:solidFill>
              </a:defRPr>
            </a:lvl4pPr>
            <a:lvl5pPr marL="3047848" marR="0" lvl="4" indent="-304784" algn="l" rtl="0">
              <a:lnSpc>
                <a:spcPct val="100000"/>
              </a:lnSpc>
              <a:spcBef>
                <a:spcPts val="0"/>
              </a:spcBef>
              <a:spcAft>
                <a:spcPts val="0"/>
              </a:spcAft>
              <a:buClr>
                <a:srgbClr val="000000"/>
              </a:buClr>
              <a:buSzPts val="1200"/>
              <a:buNone/>
              <a:defRPr sz="1600" i="0" u="none" strike="noStrike" cap="none">
                <a:solidFill>
                  <a:srgbClr val="000000"/>
                </a:solidFill>
              </a:defRPr>
            </a:lvl5pPr>
            <a:lvl6pPr marL="3657418" marR="0" lvl="5" indent="-304784" algn="l" rtl="0">
              <a:lnSpc>
                <a:spcPct val="100000"/>
              </a:lnSpc>
              <a:spcBef>
                <a:spcPts val="0"/>
              </a:spcBef>
              <a:spcAft>
                <a:spcPts val="0"/>
              </a:spcAft>
              <a:buClr>
                <a:srgbClr val="000000"/>
              </a:buClr>
              <a:buSzPts val="800"/>
              <a:buNone/>
              <a:defRPr sz="1067" i="0" u="none" strike="noStrike" cap="none">
                <a:solidFill>
                  <a:srgbClr val="000000"/>
                </a:solidFill>
              </a:defRPr>
            </a:lvl6pPr>
            <a:lvl7pPr marL="4266987" marR="0" lvl="6" indent="-304784" algn="l" rtl="0">
              <a:lnSpc>
                <a:spcPct val="100000"/>
              </a:lnSpc>
              <a:spcBef>
                <a:spcPts val="0"/>
              </a:spcBef>
              <a:spcAft>
                <a:spcPts val="0"/>
              </a:spcAft>
              <a:buClr>
                <a:srgbClr val="000000"/>
              </a:buClr>
              <a:buSzPts val="800"/>
              <a:buNone/>
              <a:defRPr sz="1067" i="0" u="none" strike="noStrike" cap="none">
                <a:solidFill>
                  <a:srgbClr val="000000"/>
                </a:solidFill>
              </a:defRPr>
            </a:lvl7pPr>
            <a:lvl8pPr marL="4876557" marR="0" lvl="7" indent="-304784" algn="l" rtl="0">
              <a:lnSpc>
                <a:spcPct val="100000"/>
              </a:lnSpc>
              <a:spcBef>
                <a:spcPts val="0"/>
              </a:spcBef>
              <a:spcAft>
                <a:spcPts val="0"/>
              </a:spcAft>
              <a:buClr>
                <a:srgbClr val="000000"/>
              </a:buClr>
              <a:buSzPts val="800"/>
              <a:buNone/>
              <a:defRPr sz="1067" i="0" u="none" strike="noStrike" cap="none">
                <a:solidFill>
                  <a:srgbClr val="000000"/>
                </a:solidFill>
              </a:defRPr>
            </a:lvl8pPr>
            <a:lvl9pPr marL="5486126" marR="0" lvl="8" indent="-304784" algn="l" rtl="0">
              <a:lnSpc>
                <a:spcPct val="100000"/>
              </a:lnSpc>
              <a:spcBef>
                <a:spcPts val="0"/>
              </a:spcBef>
              <a:spcAft>
                <a:spcPts val="0"/>
              </a:spcAft>
              <a:buClr>
                <a:srgbClr val="000000"/>
              </a:buClr>
              <a:buSzPts val="800"/>
              <a:buNone/>
              <a:defRPr sz="1067" i="0" u="none" strike="noStrike" cap="none">
                <a:solidFill>
                  <a:srgbClr val="000000"/>
                </a:solidFill>
              </a:defRPr>
            </a:lvl9pPr>
          </a:lstStyle>
          <a:p>
            <a:endParaRPr/>
          </a:p>
        </p:txBody>
      </p:sp>
      <p:pic>
        <p:nvPicPr>
          <p:cNvPr id="1128" name="Google Shape;1128;p51" descr="ASU_Horiz_RGB_Digital_MaroonGold.png"/>
          <p:cNvPicPr preferRelativeResize="0"/>
          <p:nvPr/>
        </p:nvPicPr>
        <p:blipFill rotWithShape="1">
          <a:blip r:embed="rId2">
            <a:alphaModFix/>
          </a:blip>
          <a:srcRect/>
          <a:stretch/>
        </p:blipFill>
        <p:spPr>
          <a:xfrm>
            <a:off x="196700" y="5396135"/>
            <a:ext cx="5345600" cy="1409933"/>
          </a:xfrm>
          <a:prstGeom prst="rect">
            <a:avLst/>
          </a:prstGeom>
          <a:noFill/>
          <a:ln>
            <a:noFill/>
          </a:ln>
        </p:spPr>
      </p:pic>
    </p:spTree>
    <p:extLst>
      <p:ext uri="{BB962C8B-B14F-4D97-AF65-F5344CB8AC3E}">
        <p14:creationId xmlns:p14="http://schemas.microsoft.com/office/powerpoint/2010/main" val="337034734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2: Chapter break with preheader, gold">
  <p:cSld name="22: Chapter break with preheader, gold">
    <p:bg>
      <p:bgPr>
        <a:solidFill>
          <a:schemeClr val="accent1"/>
        </a:solidFill>
        <a:effectLst/>
      </p:bgPr>
    </p:bg>
    <p:spTree>
      <p:nvGrpSpPr>
        <p:cNvPr id="1" name="Shape 1129"/>
        <p:cNvGrpSpPr/>
        <p:nvPr/>
      </p:nvGrpSpPr>
      <p:grpSpPr>
        <a:xfrm>
          <a:off x="0" y="0"/>
          <a:ext cx="0" cy="0"/>
          <a:chOff x="0" y="0"/>
          <a:chExt cx="0" cy="0"/>
        </a:xfrm>
      </p:grpSpPr>
      <p:sp>
        <p:nvSpPr>
          <p:cNvPr id="1130" name="Google Shape;1130;p52"/>
          <p:cNvSpPr txBox="1">
            <a:spLocks noGrp="1"/>
          </p:cNvSpPr>
          <p:nvPr>
            <p:ph type="subTitle" idx="1"/>
          </p:nvPr>
        </p:nvSpPr>
        <p:spPr>
          <a:xfrm>
            <a:off x="559700" y="1177267"/>
            <a:ext cx="11065600" cy="2864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lt1"/>
                </a:highlight>
                <a:latin typeface="Arial"/>
                <a:ea typeface="Arial"/>
                <a:cs typeface="Arial"/>
                <a:sym typeface="Arial"/>
              </a:defRPr>
            </a:lvl1pPr>
            <a:lvl2pPr marR="0" lvl="1"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2pPr>
            <a:lvl3pPr marR="0" lvl="2"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3pPr>
            <a:lvl4pPr marR="0" lvl="3"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4pPr>
            <a:lvl5pPr marR="0" lvl="4"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5pPr>
            <a:lvl6pPr marR="0" lvl="5"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6pPr>
            <a:lvl7pPr marR="0" lvl="6"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7pPr>
            <a:lvl8pPr marR="0" lvl="7"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8pPr>
            <a:lvl9pPr marR="0" lvl="8"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9pPr>
          </a:lstStyle>
          <a:p>
            <a:endParaRPr/>
          </a:p>
        </p:txBody>
      </p:sp>
      <p:sp>
        <p:nvSpPr>
          <p:cNvPr id="1131" name="Google Shape;1131;p52"/>
          <p:cNvSpPr txBox="1">
            <a:spLocks noGrp="1"/>
          </p:cNvSpPr>
          <p:nvPr>
            <p:ph type="title"/>
          </p:nvPr>
        </p:nvSpPr>
        <p:spPr>
          <a:xfrm>
            <a:off x="559733" y="1515200"/>
            <a:ext cx="11065600" cy="4921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6000"/>
              <a:buNone/>
              <a:defRPr sz="8000"/>
            </a:lvl1pPr>
            <a:lvl2pPr lvl="1" algn="l" rtl="0">
              <a:lnSpc>
                <a:spcPct val="100000"/>
              </a:lnSpc>
              <a:spcBef>
                <a:spcPts val="1067"/>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9020286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22: Chapter break with preheader, white">
  <p:cSld name="22: Chapter break with preheader, white">
    <p:spTree>
      <p:nvGrpSpPr>
        <p:cNvPr id="1" name="Shape 1132"/>
        <p:cNvGrpSpPr/>
        <p:nvPr/>
      </p:nvGrpSpPr>
      <p:grpSpPr>
        <a:xfrm>
          <a:off x="0" y="0"/>
          <a:ext cx="0" cy="0"/>
          <a:chOff x="0" y="0"/>
          <a:chExt cx="0" cy="0"/>
        </a:xfrm>
      </p:grpSpPr>
      <p:sp>
        <p:nvSpPr>
          <p:cNvPr id="1133" name="Google Shape;1133;p53"/>
          <p:cNvSpPr txBox="1">
            <a:spLocks noGrp="1"/>
          </p:cNvSpPr>
          <p:nvPr>
            <p:ph type="subTitle" idx="1"/>
          </p:nvPr>
        </p:nvSpPr>
        <p:spPr>
          <a:xfrm>
            <a:off x="559700" y="1177267"/>
            <a:ext cx="11065600" cy="2864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1pPr>
            <a:lvl2pPr marR="0" lvl="1"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2pPr>
            <a:lvl3pPr marR="0" lvl="2"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3pPr>
            <a:lvl4pPr marR="0" lvl="3"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4pPr>
            <a:lvl5pPr marR="0" lvl="4"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5pPr>
            <a:lvl6pPr marR="0" lvl="5"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6pPr>
            <a:lvl7pPr marR="0" lvl="6"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7pPr>
            <a:lvl8pPr marR="0" lvl="7"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8pPr>
            <a:lvl9pPr marR="0" lvl="8"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9pPr>
          </a:lstStyle>
          <a:p>
            <a:endParaRPr/>
          </a:p>
        </p:txBody>
      </p:sp>
      <p:sp>
        <p:nvSpPr>
          <p:cNvPr id="1134" name="Google Shape;1134;p53"/>
          <p:cNvSpPr txBox="1">
            <a:spLocks noGrp="1"/>
          </p:cNvSpPr>
          <p:nvPr>
            <p:ph type="title"/>
          </p:nvPr>
        </p:nvSpPr>
        <p:spPr>
          <a:xfrm>
            <a:off x="559733" y="1515200"/>
            <a:ext cx="11065600" cy="4921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SzPts val="6000"/>
              <a:buNone/>
              <a:defRPr sz="8000"/>
            </a:lvl1pPr>
            <a:lvl2pPr lvl="1" algn="l" rtl="0">
              <a:lnSpc>
                <a:spcPct val="100000"/>
              </a:lnSpc>
              <a:spcBef>
                <a:spcPts val="1067"/>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624415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22: Chapter break with preheader, black">
  <p:cSld name="22: Chapter break with preheader, black">
    <p:bg>
      <p:bgPr>
        <a:solidFill>
          <a:schemeClr val="dk1"/>
        </a:solidFill>
        <a:effectLst/>
      </p:bgPr>
    </p:bg>
    <p:spTree>
      <p:nvGrpSpPr>
        <p:cNvPr id="1" name="Shape 1135"/>
        <p:cNvGrpSpPr/>
        <p:nvPr/>
      </p:nvGrpSpPr>
      <p:grpSpPr>
        <a:xfrm>
          <a:off x="0" y="0"/>
          <a:ext cx="0" cy="0"/>
          <a:chOff x="0" y="0"/>
          <a:chExt cx="0" cy="0"/>
        </a:xfrm>
      </p:grpSpPr>
      <p:sp>
        <p:nvSpPr>
          <p:cNvPr id="1136" name="Google Shape;1136;p54"/>
          <p:cNvSpPr txBox="1">
            <a:spLocks noGrp="1"/>
          </p:cNvSpPr>
          <p:nvPr>
            <p:ph type="subTitle" idx="1"/>
          </p:nvPr>
        </p:nvSpPr>
        <p:spPr>
          <a:xfrm>
            <a:off x="559700" y="1177267"/>
            <a:ext cx="11065600" cy="2864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1pPr>
            <a:lvl2pPr marR="0" lvl="1" algn="l" rtl="0">
              <a:lnSpc>
                <a:spcPct val="90000"/>
              </a:lnSpc>
              <a:spcBef>
                <a:spcPts val="533"/>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2pPr>
            <a:lvl3pPr marR="0" lvl="2"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3pPr>
            <a:lvl4pPr marR="0" lvl="3"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4pPr>
            <a:lvl5pPr marR="0" lvl="4"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5pPr>
            <a:lvl6pPr marR="0" lvl="5"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6pPr>
            <a:lvl7pPr marR="0" lvl="6"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7pPr>
            <a:lvl8pPr marR="0" lvl="7"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8pPr>
            <a:lvl9pPr marR="0" lvl="8"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9pPr>
          </a:lstStyle>
          <a:p>
            <a:endParaRPr/>
          </a:p>
        </p:txBody>
      </p:sp>
      <p:sp>
        <p:nvSpPr>
          <p:cNvPr id="1137" name="Google Shape;1137;p54"/>
          <p:cNvSpPr txBox="1">
            <a:spLocks noGrp="1"/>
          </p:cNvSpPr>
          <p:nvPr>
            <p:ph type="title"/>
          </p:nvPr>
        </p:nvSpPr>
        <p:spPr>
          <a:xfrm>
            <a:off x="559733" y="1515200"/>
            <a:ext cx="11065600" cy="4921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Clr>
                <a:schemeClr val="lt1"/>
              </a:buClr>
              <a:buSzPts val="6000"/>
              <a:buNone/>
              <a:defRPr sz="8000">
                <a:solidFill>
                  <a:schemeClr val="lt1"/>
                </a:solidFill>
              </a:defRPr>
            </a:lvl1pPr>
            <a:lvl2pPr lvl="1" algn="l" rtl="0">
              <a:lnSpc>
                <a:spcPct val="100000"/>
              </a:lnSpc>
              <a:spcBef>
                <a:spcPts val="1067"/>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7106946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22: Chapter break with preheader, maroon">
  <p:cSld name="22: Chapter break with preheader, maroon">
    <p:bg>
      <p:bgPr>
        <a:solidFill>
          <a:schemeClr val="accent2"/>
        </a:solidFill>
        <a:effectLst/>
      </p:bgPr>
    </p:bg>
    <p:spTree>
      <p:nvGrpSpPr>
        <p:cNvPr id="1" name="Shape 1138"/>
        <p:cNvGrpSpPr/>
        <p:nvPr/>
      </p:nvGrpSpPr>
      <p:grpSpPr>
        <a:xfrm>
          <a:off x="0" y="0"/>
          <a:ext cx="0" cy="0"/>
          <a:chOff x="0" y="0"/>
          <a:chExt cx="0" cy="0"/>
        </a:xfrm>
      </p:grpSpPr>
      <p:sp>
        <p:nvSpPr>
          <p:cNvPr id="1139" name="Google Shape;1139;p55"/>
          <p:cNvSpPr txBox="1">
            <a:spLocks noGrp="1"/>
          </p:cNvSpPr>
          <p:nvPr>
            <p:ph type="subTitle" idx="1"/>
          </p:nvPr>
        </p:nvSpPr>
        <p:spPr>
          <a:xfrm>
            <a:off x="559700" y="1177267"/>
            <a:ext cx="11065600" cy="2864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lt1"/>
                </a:highlight>
                <a:latin typeface="Arial"/>
                <a:ea typeface="Arial"/>
                <a:cs typeface="Arial"/>
                <a:sym typeface="Arial"/>
              </a:defRPr>
            </a:lvl1pPr>
            <a:lvl2pPr marR="0" lvl="1"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2pPr>
            <a:lvl3pPr marR="0" lvl="2"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3pPr>
            <a:lvl4pPr marR="0" lvl="3"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4pPr>
            <a:lvl5pPr marR="0" lvl="4"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5pPr>
            <a:lvl6pPr marR="0" lvl="5"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6pPr>
            <a:lvl7pPr marR="0" lvl="6"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7pPr>
            <a:lvl8pPr marR="0" lvl="7"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8pPr>
            <a:lvl9pPr marR="0" lvl="8" algn="l" rtl="0">
              <a:lnSpc>
                <a:spcPct val="90000"/>
              </a:lnSpc>
              <a:spcBef>
                <a:spcPts val="0"/>
              </a:spcBef>
              <a:spcAft>
                <a:spcPts val="0"/>
              </a:spcAft>
              <a:buClr>
                <a:srgbClr val="000000"/>
              </a:buClr>
              <a:buSzPts val="1600"/>
              <a:buFont typeface="Arial"/>
              <a:buNone/>
              <a:defRPr sz="2133" b="1" i="0" u="none" strike="noStrike" cap="none">
                <a:solidFill>
                  <a:srgbClr val="000000"/>
                </a:solidFill>
                <a:highlight>
                  <a:schemeClr val="accent1"/>
                </a:highlight>
                <a:latin typeface="Arial"/>
                <a:ea typeface="Arial"/>
                <a:cs typeface="Arial"/>
                <a:sym typeface="Arial"/>
              </a:defRPr>
            </a:lvl9pPr>
          </a:lstStyle>
          <a:p>
            <a:endParaRPr/>
          </a:p>
        </p:txBody>
      </p:sp>
      <p:sp>
        <p:nvSpPr>
          <p:cNvPr id="1140" name="Google Shape;1140;p55"/>
          <p:cNvSpPr txBox="1">
            <a:spLocks noGrp="1"/>
          </p:cNvSpPr>
          <p:nvPr>
            <p:ph type="title"/>
          </p:nvPr>
        </p:nvSpPr>
        <p:spPr>
          <a:xfrm>
            <a:off x="559733" y="1515200"/>
            <a:ext cx="11065600" cy="49216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Clr>
                <a:schemeClr val="lt1"/>
              </a:buClr>
              <a:buSzPts val="6000"/>
              <a:buNone/>
              <a:defRPr sz="8000">
                <a:solidFill>
                  <a:schemeClr val="lt1"/>
                </a:solidFill>
              </a:defRPr>
            </a:lvl1pPr>
            <a:lvl2pPr lvl="1" algn="l" rtl="0">
              <a:lnSpc>
                <a:spcPct val="100000"/>
              </a:lnSpc>
              <a:spcBef>
                <a:spcPts val="1067"/>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7240155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22: Chapter break pattern">
  <p:cSld name="22: Chapter break pattern">
    <p:spTree>
      <p:nvGrpSpPr>
        <p:cNvPr id="1" name="Shape 1141"/>
        <p:cNvGrpSpPr/>
        <p:nvPr/>
      </p:nvGrpSpPr>
      <p:grpSpPr>
        <a:xfrm>
          <a:off x="0" y="0"/>
          <a:ext cx="0" cy="0"/>
          <a:chOff x="0" y="0"/>
          <a:chExt cx="0" cy="0"/>
        </a:xfrm>
      </p:grpSpPr>
      <p:pic>
        <p:nvPicPr>
          <p:cNvPr id="1142" name="Google Shape;1142;p56"/>
          <p:cNvPicPr preferRelativeResize="0"/>
          <p:nvPr/>
        </p:nvPicPr>
        <p:blipFill rotWithShape="1">
          <a:blip r:embed="rId2">
            <a:alphaModFix/>
          </a:blip>
          <a:srcRect/>
          <a:stretch/>
        </p:blipFill>
        <p:spPr>
          <a:xfrm>
            <a:off x="0" y="0"/>
            <a:ext cx="12192013" cy="6858000"/>
          </a:xfrm>
          <a:prstGeom prst="rect">
            <a:avLst/>
          </a:prstGeom>
          <a:noFill/>
          <a:ln>
            <a:noFill/>
          </a:ln>
        </p:spPr>
      </p:pic>
      <p:sp>
        <p:nvSpPr>
          <p:cNvPr id="1143" name="Google Shape;1143;p56"/>
          <p:cNvSpPr txBox="1">
            <a:spLocks noGrp="1"/>
          </p:cNvSpPr>
          <p:nvPr>
            <p:ph type="title"/>
          </p:nvPr>
        </p:nvSpPr>
        <p:spPr>
          <a:xfrm>
            <a:off x="574833" y="0"/>
            <a:ext cx="11050800" cy="68580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SzPts val="4400"/>
              <a:buFont typeface="Arial"/>
              <a:buNone/>
              <a:defRPr sz="5867" b="1" i="0" u="none" strike="noStrike" cap="none">
                <a:highlight>
                  <a:schemeClr val="accent1"/>
                </a:highlight>
                <a:latin typeface="Arial"/>
                <a:ea typeface="Arial"/>
                <a:cs typeface="Arial"/>
                <a:sym typeface="Arial"/>
              </a:defRPr>
            </a:lvl1pPr>
            <a:lvl2pPr marR="0" lvl="1" algn="l" rtl="0">
              <a:lnSpc>
                <a:spcPct val="100000"/>
              </a:lnSpc>
              <a:spcBef>
                <a:spcPts val="0"/>
              </a:spcBef>
              <a:spcAft>
                <a:spcPts val="0"/>
              </a:spcAft>
              <a:buClr>
                <a:schemeClr val="accent1"/>
              </a:buClr>
              <a:buSzPts val="4400"/>
              <a:buFont typeface="Arial"/>
              <a:buNone/>
              <a:defRPr sz="5867" b="1">
                <a:solidFill>
                  <a:schemeClr val="accent1"/>
                </a:solidFill>
              </a:defRPr>
            </a:lvl2pPr>
            <a:lvl3pPr marR="0" lvl="2" algn="l" rtl="0">
              <a:lnSpc>
                <a:spcPct val="100000"/>
              </a:lnSpc>
              <a:spcBef>
                <a:spcPts val="0"/>
              </a:spcBef>
              <a:spcAft>
                <a:spcPts val="0"/>
              </a:spcAft>
              <a:buClr>
                <a:schemeClr val="accent1"/>
              </a:buClr>
              <a:buSzPts val="4400"/>
              <a:buFont typeface="Arial"/>
              <a:buNone/>
              <a:defRPr sz="5867" b="1">
                <a:solidFill>
                  <a:schemeClr val="accent1"/>
                </a:solidFill>
              </a:defRPr>
            </a:lvl3pPr>
            <a:lvl4pPr marR="0" lvl="3" algn="l" rtl="0">
              <a:lnSpc>
                <a:spcPct val="100000"/>
              </a:lnSpc>
              <a:spcBef>
                <a:spcPts val="0"/>
              </a:spcBef>
              <a:spcAft>
                <a:spcPts val="0"/>
              </a:spcAft>
              <a:buClr>
                <a:schemeClr val="accent1"/>
              </a:buClr>
              <a:buSzPts val="4400"/>
              <a:buFont typeface="Arial"/>
              <a:buNone/>
              <a:defRPr sz="5867" b="1">
                <a:solidFill>
                  <a:schemeClr val="accent1"/>
                </a:solidFill>
              </a:defRPr>
            </a:lvl4pPr>
            <a:lvl5pPr marR="0" lvl="4" algn="l" rtl="0">
              <a:lnSpc>
                <a:spcPct val="100000"/>
              </a:lnSpc>
              <a:spcBef>
                <a:spcPts val="0"/>
              </a:spcBef>
              <a:spcAft>
                <a:spcPts val="0"/>
              </a:spcAft>
              <a:buClr>
                <a:schemeClr val="accent1"/>
              </a:buClr>
              <a:buSzPts val="4400"/>
              <a:buFont typeface="Arial"/>
              <a:buNone/>
              <a:defRPr sz="5867" b="1">
                <a:solidFill>
                  <a:schemeClr val="accent1"/>
                </a:solidFill>
              </a:defRPr>
            </a:lvl5pPr>
            <a:lvl6pPr marR="0" lvl="5" algn="l" rtl="0">
              <a:lnSpc>
                <a:spcPct val="100000"/>
              </a:lnSpc>
              <a:spcBef>
                <a:spcPts val="0"/>
              </a:spcBef>
              <a:spcAft>
                <a:spcPts val="0"/>
              </a:spcAft>
              <a:buClr>
                <a:schemeClr val="accent1"/>
              </a:buClr>
              <a:buSzPts val="4400"/>
              <a:buFont typeface="Arial"/>
              <a:buNone/>
              <a:defRPr sz="5867" b="1">
                <a:solidFill>
                  <a:schemeClr val="accent1"/>
                </a:solidFill>
              </a:defRPr>
            </a:lvl6pPr>
            <a:lvl7pPr marR="0" lvl="6" algn="l" rtl="0">
              <a:lnSpc>
                <a:spcPct val="100000"/>
              </a:lnSpc>
              <a:spcBef>
                <a:spcPts val="0"/>
              </a:spcBef>
              <a:spcAft>
                <a:spcPts val="0"/>
              </a:spcAft>
              <a:buClr>
                <a:schemeClr val="accent1"/>
              </a:buClr>
              <a:buSzPts val="4400"/>
              <a:buFont typeface="Arial"/>
              <a:buNone/>
              <a:defRPr sz="5867" b="1">
                <a:solidFill>
                  <a:schemeClr val="accent1"/>
                </a:solidFill>
              </a:defRPr>
            </a:lvl7pPr>
            <a:lvl8pPr marR="0" lvl="7" algn="l" rtl="0">
              <a:lnSpc>
                <a:spcPct val="100000"/>
              </a:lnSpc>
              <a:spcBef>
                <a:spcPts val="0"/>
              </a:spcBef>
              <a:spcAft>
                <a:spcPts val="0"/>
              </a:spcAft>
              <a:buClr>
                <a:schemeClr val="accent1"/>
              </a:buClr>
              <a:buSzPts val="4400"/>
              <a:buFont typeface="Arial"/>
              <a:buNone/>
              <a:defRPr sz="5867" b="1">
                <a:solidFill>
                  <a:schemeClr val="accent1"/>
                </a:solidFill>
              </a:defRPr>
            </a:lvl8pPr>
            <a:lvl9pPr marR="0" lvl="8" algn="l" rtl="0">
              <a:lnSpc>
                <a:spcPct val="100000"/>
              </a:lnSpc>
              <a:spcBef>
                <a:spcPts val="0"/>
              </a:spcBef>
              <a:spcAft>
                <a:spcPts val="0"/>
              </a:spcAft>
              <a:buClr>
                <a:schemeClr val="accent1"/>
              </a:buClr>
              <a:buSzPts val="4400"/>
              <a:buFont typeface="Arial"/>
              <a:buNone/>
              <a:defRPr sz="5867" b="1">
                <a:solidFill>
                  <a:schemeClr val="accent1"/>
                </a:solidFill>
              </a:defRPr>
            </a:lvl9pPr>
          </a:lstStyle>
          <a:p>
            <a:endParaRPr/>
          </a:p>
        </p:txBody>
      </p:sp>
    </p:spTree>
    <p:extLst>
      <p:ext uri="{BB962C8B-B14F-4D97-AF65-F5344CB8AC3E}">
        <p14:creationId xmlns:p14="http://schemas.microsoft.com/office/powerpoint/2010/main" val="25039236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22: Chapter break middle, black">
  <p:cSld name="22: Chapter break middle, black">
    <p:spTree>
      <p:nvGrpSpPr>
        <p:cNvPr id="1" name="Shape 1144"/>
        <p:cNvGrpSpPr/>
        <p:nvPr/>
      </p:nvGrpSpPr>
      <p:grpSpPr>
        <a:xfrm>
          <a:off x="0" y="0"/>
          <a:ext cx="0" cy="0"/>
          <a:chOff x="0" y="0"/>
          <a:chExt cx="0" cy="0"/>
        </a:xfrm>
      </p:grpSpPr>
      <p:sp>
        <p:nvSpPr>
          <p:cNvPr id="1145" name="Google Shape;1145;p57"/>
          <p:cNvSpPr/>
          <p:nvPr/>
        </p:nvSpPr>
        <p:spPr>
          <a:xfrm>
            <a:off x="0" y="2405000"/>
            <a:ext cx="12192000" cy="2057600"/>
          </a:xfrm>
          <a:prstGeom prst="rect">
            <a:avLst/>
          </a:prstGeom>
          <a:solidFill>
            <a:srgbClr val="000000"/>
          </a:solidFill>
          <a:ln w="9525" cap="flat" cmpd="sng">
            <a:solidFill>
              <a:schemeClr val="dk1"/>
            </a:solidFill>
            <a:prstDash val="solid"/>
            <a:round/>
            <a:headEnd type="none" w="sm" len="sm"/>
            <a:tailEnd type="none" w="sm" len="sm"/>
          </a:ln>
        </p:spPr>
        <p:txBody>
          <a:bodyPr spcFirstLastPara="1" wrap="square" lIns="162533" tIns="81233" rIns="162533" bIns="81233" anchor="ctr" anchorCtr="0">
            <a:noAutofit/>
          </a:bodyPr>
          <a:lstStyle/>
          <a:p>
            <a:pPr marL="0" marR="0" lvl="0" indent="0" algn="ctr" rtl="0">
              <a:lnSpc>
                <a:spcPct val="100000"/>
              </a:lnSpc>
              <a:spcBef>
                <a:spcPts val="0"/>
              </a:spcBef>
              <a:spcAft>
                <a:spcPts val="0"/>
              </a:spcAft>
              <a:buClr>
                <a:srgbClr val="000000"/>
              </a:buClr>
              <a:buSzPts val="3700"/>
              <a:buFont typeface="Arial"/>
              <a:buNone/>
            </a:pPr>
            <a:endParaRPr sz="4933" b="1" i="0" u="none" strike="noStrike" cap="none">
              <a:solidFill>
                <a:schemeClr val="lt1"/>
              </a:solidFill>
              <a:latin typeface="Arial"/>
              <a:ea typeface="Arial"/>
              <a:cs typeface="Arial"/>
              <a:sym typeface="Arial"/>
            </a:endParaRPr>
          </a:p>
        </p:txBody>
      </p:sp>
      <p:pic>
        <p:nvPicPr>
          <p:cNvPr id="1146" name="Google Shape;1146;p57"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
        <p:nvSpPr>
          <p:cNvPr id="1147" name="Google Shape;1147;p57"/>
          <p:cNvSpPr txBox="1">
            <a:spLocks noGrp="1"/>
          </p:cNvSpPr>
          <p:nvPr>
            <p:ph type="title"/>
          </p:nvPr>
        </p:nvSpPr>
        <p:spPr>
          <a:xfrm>
            <a:off x="574833" y="2752800"/>
            <a:ext cx="11050800" cy="13620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chemeClr val="accent1"/>
              </a:buClr>
              <a:buSzPts val="3200"/>
              <a:buFont typeface="Arial"/>
              <a:buNone/>
              <a:defRPr sz="4267" b="1" i="0" u="none" strike="noStrike" cap="none">
                <a:solidFill>
                  <a:schemeClr val="accent1"/>
                </a:solidFill>
                <a:latin typeface="Arial"/>
                <a:ea typeface="Arial"/>
                <a:cs typeface="Arial"/>
                <a:sym typeface="Arial"/>
              </a:defRPr>
            </a:lvl1pPr>
            <a:lvl2pPr marR="0" lvl="1" algn="l" rtl="0">
              <a:lnSpc>
                <a:spcPct val="100000"/>
              </a:lnSpc>
              <a:spcBef>
                <a:spcPts val="0"/>
              </a:spcBef>
              <a:spcAft>
                <a:spcPts val="0"/>
              </a:spcAft>
              <a:buClr>
                <a:schemeClr val="accent1"/>
              </a:buClr>
              <a:buSzPts val="3000"/>
              <a:buFont typeface="Arial"/>
              <a:buNone/>
              <a:defRPr b="1">
                <a:solidFill>
                  <a:schemeClr val="accent1"/>
                </a:solidFill>
              </a:defRPr>
            </a:lvl2pPr>
            <a:lvl3pPr marR="0" lvl="2" algn="l" rtl="0">
              <a:lnSpc>
                <a:spcPct val="100000"/>
              </a:lnSpc>
              <a:spcBef>
                <a:spcPts val="0"/>
              </a:spcBef>
              <a:spcAft>
                <a:spcPts val="0"/>
              </a:spcAft>
              <a:buClr>
                <a:schemeClr val="accent1"/>
              </a:buClr>
              <a:buSzPts val="3000"/>
              <a:buFont typeface="Arial"/>
              <a:buNone/>
              <a:defRPr b="1">
                <a:solidFill>
                  <a:schemeClr val="accent1"/>
                </a:solidFill>
              </a:defRPr>
            </a:lvl3pPr>
            <a:lvl4pPr marR="0" lvl="3" algn="l" rtl="0">
              <a:lnSpc>
                <a:spcPct val="100000"/>
              </a:lnSpc>
              <a:spcBef>
                <a:spcPts val="0"/>
              </a:spcBef>
              <a:spcAft>
                <a:spcPts val="0"/>
              </a:spcAft>
              <a:buClr>
                <a:schemeClr val="accent1"/>
              </a:buClr>
              <a:buSzPts val="3000"/>
              <a:buFont typeface="Arial"/>
              <a:buNone/>
              <a:defRPr b="1">
                <a:solidFill>
                  <a:schemeClr val="accent1"/>
                </a:solidFill>
              </a:defRPr>
            </a:lvl4pPr>
            <a:lvl5pPr marR="0" lvl="4" algn="l" rtl="0">
              <a:lnSpc>
                <a:spcPct val="100000"/>
              </a:lnSpc>
              <a:spcBef>
                <a:spcPts val="0"/>
              </a:spcBef>
              <a:spcAft>
                <a:spcPts val="0"/>
              </a:spcAft>
              <a:buClr>
                <a:schemeClr val="accent1"/>
              </a:buClr>
              <a:buSzPts val="3000"/>
              <a:buFont typeface="Arial"/>
              <a:buNone/>
              <a:defRPr b="1">
                <a:solidFill>
                  <a:schemeClr val="accent1"/>
                </a:solidFill>
              </a:defRPr>
            </a:lvl5pPr>
            <a:lvl6pPr marR="0" lvl="5" algn="l" rtl="0">
              <a:lnSpc>
                <a:spcPct val="100000"/>
              </a:lnSpc>
              <a:spcBef>
                <a:spcPts val="0"/>
              </a:spcBef>
              <a:spcAft>
                <a:spcPts val="0"/>
              </a:spcAft>
              <a:buClr>
                <a:schemeClr val="accent1"/>
              </a:buClr>
              <a:buSzPts val="3000"/>
              <a:buFont typeface="Arial"/>
              <a:buNone/>
              <a:defRPr b="1">
                <a:solidFill>
                  <a:schemeClr val="accent1"/>
                </a:solidFill>
              </a:defRPr>
            </a:lvl6pPr>
            <a:lvl7pPr marR="0" lvl="6" algn="l" rtl="0">
              <a:lnSpc>
                <a:spcPct val="100000"/>
              </a:lnSpc>
              <a:spcBef>
                <a:spcPts val="0"/>
              </a:spcBef>
              <a:spcAft>
                <a:spcPts val="0"/>
              </a:spcAft>
              <a:buClr>
                <a:schemeClr val="accent1"/>
              </a:buClr>
              <a:buSzPts val="3000"/>
              <a:buFont typeface="Arial"/>
              <a:buNone/>
              <a:defRPr b="1">
                <a:solidFill>
                  <a:schemeClr val="accent1"/>
                </a:solidFill>
              </a:defRPr>
            </a:lvl7pPr>
            <a:lvl8pPr marR="0" lvl="7" algn="l" rtl="0">
              <a:lnSpc>
                <a:spcPct val="100000"/>
              </a:lnSpc>
              <a:spcBef>
                <a:spcPts val="0"/>
              </a:spcBef>
              <a:spcAft>
                <a:spcPts val="0"/>
              </a:spcAft>
              <a:buClr>
                <a:schemeClr val="accent1"/>
              </a:buClr>
              <a:buSzPts val="3000"/>
              <a:buFont typeface="Arial"/>
              <a:buNone/>
              <a:defRPr b="1">
                <a:solidFill>
                  <a:schemeClr val="accent1"/>
                </a:solidFill>
              </a:defRPr>
            </a:lvl8pPr>
            <a:lvl9pPr marR="0" lvl="8" algn="l" rtl="0">
              <a:lnSpc>
                <a:spcPct val="100000"/>
              </a:lnSpc>
              <a:spcBef>
                <a:spcPts val="0"/>
              </a:spcBef>
              <a:spcAft>
                <a:spcPts val="0"/>
              </a:spcAft>
              <a:buClr>
                <a:schemeClr val="accent1"/>
              </a:buClr>
              <a:buSzPts val="3000"/>
              <a:buFont typeface="Arial"/>
              <a:buNone/>
              <a:defRPr b="1">
                <a:solidFill>
                  <a:schemeClr val="accent1"/>
                </a:solidFill>
              </a:defRPr>
            </a:lvl9pPr>
          </a:lstStyle>
          <a:p>
            <a:endParaRPr/>
          </a:p>
        </p:txBody>
      </p:sp>
    </p:spTree>
    <p:extLst>
      <p:ext uri="{BB962C8B-B14F-4D97-AF65-F5344CB8AC3E}">
        <p14:creationId xmlns:p14="http://schemas.microsoft.com/office/powerpoint/2010/main" val="12006818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22: Chapter break middle, maroon">
  <p:cSld name="22: Chapter break middle, maroon">
    <p:spTree>
      <p:nvGrpSpPr>
        <p:cNvPr id="1" name="Shape 1148"/>
        <p:cNvGrpSpPr/>
        <p:nvPr/>
      </p:nvGrpSpPr>
      <p:grpSpPr>
        <a:xfrm>
          <a:off x="0" y="0"/>
          <a:ext cx="0" cy="0"/>
          <a:chOff x="0" y="0"/>
          <a:chExt cx="0" cy="0"/>
        </a:xfrm>
      </p:grpSpPr>
      <p:sp>
        <p:nvSpPr>
          <p:cNvPr id="1149" name="Google Shape;1149;p58"/>
          <p:cNvSpPr/>
          <p:nvPr/>
        </p:nvSpPr>
        <p:spPr>
          <a:xfrm>
            <a:off x="0" y="2405000"/>
            <a:ext cx="12192000" cy="2057600"/>
          </a:xfrm>
          <a:prstGeom prst="rect">
            <a:avLst/>
          </a:prstGeom>
          <a:solidFill>
            <a:schemeClr val="accent2"/>
          </a:solidFill>
          <a:ln w="9525" cap="flat" cmpd="sng">
            <a:solidFill>
              <a:schemeClr val="accent2"/>
            </a:solidFill>
            <a:prstDash val="solid"/>
            <a:round/>
            <a:headEnd type="none" w="sm" len="sm"/>
            <a:tailEnd type="none" w="sm" len="sm"/>
          </a:ln>
        </p:spPr>
        <p:txBody>
          <a:bodyPr spcFirstLastPara="1" wrap="square" lIns="162533" tIns="81233" rIns="162533" bIns="81233" anchor="ctr" anchorCtr="0">
            <a:noAutofit/>
          </a:bodyPr>
          <a:lstStyle/>
          <a:p>
            <a:pPr marL="0" marR="0" lvl="0" indent="0" algn="ctr" rtl="0">
              <a:lnSpc>
                <a:spcPct val="100000"/>
              </a:lnSpc>
              <a:spcBef>
                <a:spcPts val="0"/>
              </a:spcBef>
              <a:spcAft>
                <a:spcPts val="0"/>
              </a:spcAft>
              <a:buClr>
                <a:srgbClr val="000000"/>
              </a:buClr>
              <a:buSzPts val="3700"/>
              <a:buFont typeface="Arial"/>
              <a:buNone/>
            </a:pPr>
            <a:endParaRPr sz="4933" b="1" i="0" u="none" strike="noStrike" cap="none">
              <a:solidFill>
                <a:schemeClr val="lt1"/>
              </a:solidFill>
              <a:latin typeface="Arial"/>
              <a:ea typeface="Arial"/>
              <a:cs typeface="Arial"/>
              <a:sym typeface="Arial"/>
            </a:endParaRPr>
          </a:p>
        </p:txBody>
      </p:sp>
      <p:sp>
        <p:nvSpPr>
          <p:cNvPr id="1150" name="Google Shape;1150;p58"/>
          <p:cNvSpPr txBox="1">
            <a:spLocks noGrp="1"/>
          </p:cNvSpPr>
          <p:nvPr>
            <p:ph type="title"/>
          </p:nvPr>
        </p:nvSpPr>
        <p:spPr>
          <a:xfrm>
            <a:off x="574833" y="2752800"/>
            <a:ext cx="11050800" cy="136200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FFFFFF"/>
              </a:buClr>
              <a:buSzPts val="3200"/>
              <a:buFont typeface="Arial"/>
              <a:buNone/>
              <a:defRPr sz="4267" b="1"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FFFFFF"/>
              </a:buClr>
              <a:buSzPts val="3000"/>
              <a:buFont typeface="Arial"/>
              <a:buNone/>
              <a:defRPr b="1">
                <a:solidFill>
                  <a:srgbClr val="FFFFFF"/>
                </a:solidFill>
              </a:defRPr>
            </a:lvl2pPr>
            <a:lvl3pPr marR="0" lvl="2" algn="l" rtl="0">
              <a:lnSpc>
                <a:spcPct val="100000"/>
              </a:lnSpc>
              <a:spcBef>
                <a:spcPts val="0"/>
              </a:spcBef>
              <a:spcAft>
                <a:spcPts val="0"/>
              </a:spcAft>
              <a:buClr>
                <a:srgbClr val="FFFFFF"/>
              </a:buClr>
              <a:buSzPts val="3000"/>
              <a:buFont typeface="Arial"/>
              <a:buNone/>
              <a:defRPr b="1">
                <a:solidFill>
                  <a:srgbClr val="FFFFFF"/>
                </a:solidFill>
              </a:defRPr>
            </a:lvl3pPr>
            <a:lvl4pPr marR="0" lvl="3" algn="l" rtl="0">
              <a:lnSpc>
                <a:spcPct val="100000"/>
              </a:lnSpc>
              <a:spcBef>
                <a:spcPts val="0"/>
              </a:spcBef>
              <a:spcAft>
                <a:spcPts val="0"/>
              </a:spcAft>
              <a:buClr>
                <a:srgbClr val="FFFFFF"/>
              </a:buClr>
              <a:buSzPts val="3000"/>
              <a:buFont typeface="Arial"/>
              <a:buNone/>
              <a:defRPr b="1">
                <a:solidFill>
                  <a:srgbClr val="FFFFFF"/>
                </a:solidFill>
              </a:defRPr>
            </a:lvl4pPr>
            <a:lvl5pPr marR="0" lvl="4" algn="l" rtl="0">
              <a:lnSpc>
                <a:spcPct val="100000"/>
              </a:lnSpc>
              <a:spcBef>
                <a:spcPts val="0"/>
              </a:spcBef>
              <a:spcAft>
                <a:spcPts val="0"/>
              </a:spcAft>
              <a:buClr>
                <a:srgbClr val="FFFFFF"/>
              </a:buClr>
              <a:buSzPts val="3000"/>
              <a:buFont typeface="Arial"/>
              <a:buNone/>
              <a:defRPr b="1">
                <a:solidFill>
                  <a:srgbClr val="FFFFFF"/>
                </a:solidFill>
              </a:defRPr>
            </a:lvl5pPr>
            <a:lvl6pPr marR="0" lvl="5" algn="l" rtl="0">
              <a:lnSpc>
                <a:spcPct val="100000"/>
              </a:lnSpc>
              <a:spcBef>
                <a:spcPts val="0"/>
              </a:spcBef>
              <a:spcAft>
                <a:spcPts val="0"/>
              </a:spcAft>
              <a:buClr>
                <a:srgbClr val="FFFFFF"/>
              </a:buClr>
              <a:buSzPts val="3000"/>
              <a:buFont typeface="Arial"/>
              <a:buNone/>
              <a:defRPr b="1">
                <a:solidFill>
                  <a:srgbClr val="FFFFFF"/>
                </a:solidFill>
              </a:defRPr>
            </a:lvl6pPr>
            <a:lvl7pPr marR="0" lvl="6" algn="l" rtl="0">
              <a:lnSpc>
                <a:spcPct val="100000"/>
              </a:lnSpc>
              <a:spcBef>
                <a:spcPts val="0"/>
              </a:spcBef>
              <a:spcAft>
                <a:spcPts val="0"/>
              </a:spcAft>
              <a:buClr>
                <a:srgbClr val="FFFFFF"/>
              </a:buClr>
              <a:buSzPts val="3000"/>
              <a:buFont typeface="Arial"/>
              <a:buNone/>
              <a:defRPr b="1">
                <a:solidFill>
                  <a:srgbClr val="FFFFFF"/>
                </a:solidFill>
              </a:defRPr>
            </a:lvl7pPr>
            <a:lvl8pPr marR="0" lvl="7" algn="l" rtl="0">
              <a:lnSpc>
                <a:spcPct val="100000"/>
              </a:lnSpc>
              <a:spcBef>
                <a:spcPts val="0"/>
              </a:spcBef>
              <a:spcAft>
                <a:spcPts val="0"/>
              </a:spcAft>
              <a:buClr>
                <a:srgbClr val="FFFFFF"/>
              </a:buClr>
              <a:buSzPts val="3000"/>
              <a:buFont typeface="Arial"/>
              <a:buNone/>
              <a:defRPr b="1">
                <a:solidFill>
                  <a:srgbClr val="FFFFFF"/>
                </a:solidFill>
              </a:defRPr>
            </a:lvl8pPr>
            <a:lvl9pPr marR="0" lvl="8" algn="l" rtl="0">
              <a:lnSpc>
                <a:spcPct val="100000"/>
              </a:lnSpc>
              <a:spcBef>
                <a:spcPts val="0"/>
              </a:spcBef>
              <a:spcAft>
                <a:spcPts val="0"/>
              </a:spcAft>
              <a:buClr>
                <a:srgbClr val="FFFFFF"/>
              </a:buClr>
              <a:buSzPts val="3000"/>
              <a:buFont typeface="Arial"/>
              <a:buNone/>
              <a:defRPr b="1">
                <a:solidFill>
                  <a:srgbClr val="FFFFFF"/>
                </a:solidFill>
              </a:defRPr>
            </a:lvl9pPr>
          </a:lstStyle>
          <a:p>
            <a:endParaRPr/>
          </a:p>
        </p:txBody>
      </p:sp>
      <p:pic>
        <p:nvPicPr>
          <p:cNvPr id="1151" name="Google Shape;1151;p58" descr="ASU_Horiz_RGB_Digital_MaroonGold.png"/>
          <p:cNvPicPr preferRelativeResize="0"/>
          <p:nvPr/>
        </p:nvPicPr>
        <p:blipFill rotWithShape="1">
          <a:blip r:embed="rId2">
            <a:alphaModFix/>
          </a:blip>
          <a:srcRect r="57818"/>
          <a:stretch/>
        </p:blipFill>
        <p:spPr>
          <a:xfrm>
            <a:off x="10490281" y="5781523"/>
            <a:ext cx="1319400" cy="868136"/>
          </a:xfrm>
          <a:prstGeom prst="rect">
            <a:avLst/>
          </a:prstGeom>
          <a:noFill/>
          <a:ln>
            <a:noFill/>
          </a:ln>
        </p:spPr>
      </p:pic>
    </p:spTree>
    <p:extLst>
      <p:ext uri="{BB962C8B-B14F-4D97-AF65-F5344CB8AC3E}">
        <p14:creationId xmlns:p14="http://schemas.microsoft.com/office/powerpoint/2010/main" val="2410455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7.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69.xml"/><Relationship Id="rId21" Type="http://schemas.openxmlformats.org/officeDocument/2006/relationships/slideLayout" Target="../slideLayouts/slideLayout64.xml"/><Relationship Id="rId42" Type="http://schemas.openxmlformats.org/officeDocument/2006/relationships/slideLayout" Target="../slideLayouts/slideLayout85.xml"/><Relationship Id="rId47" Type="http://schemas.openxmlformats.org/officeDocument/2006/relationships/slideLayout" Target="../slideLayouts/slideLayout90.xml"/><Relationship Id="rId63" Type="http://schemas.openxmlformats.org/officeDocument/2006/relationships/slideLayout" Target="../slideLayouts/slideLayout106.xml"/><Relationship Id="rId68" Type="http://schemas.openxmlformats.org/officeDocument/2006/relationships/slideLayout" Target="../slideLayouts/slideLayout111.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9" Type="http://schemas.openxmlformats.org/officeDocument/2006/relationships/slideLayout" Target="../slideLayouts/slideLayout72.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45" Type="http://schemas.openxmlformats.org/officeDocument/2006/relationships/slideLayout" Target="../slideLayouts/slideLayout88.xml"/><Relationship Id="rId53" Type="http://schemas.openxmlformats.org/officeDocument/2006/relationships/slideLayout" Target="../slideLayouts/slideLayout96.xml"/><Relationship Id="rId58" Type="http://schemas.openxmlformats.org/officeDocument/2006/relationships/slideLayout" Target="../slideLayouts/slideLayout101.xml"/><Relationship Id="rId66" Type="http://schemas.openxmlformats.org/officeDocument/2006/relationships/slideLayout" Target="../slideLayouts/slideLayout109.xml"/><Relationship Id="rId5" Type="http://schemas.openxmlformats.org/officeDocument/2006/relationships/slideLayout" Target="../slideLayouts/slideLayout48.xml"/><Relationship Id="rId61" Type="http://schemas.openxmlformats.org/officeDocument/2006/relationships/slideLayout" Target="../slideLayouts/slideLayout104.xml"/><Relationship Id="rId19" Type="http://schemas.openxmlformats.org/officeDocument/2006/relationships/slideLayout" Target="../slideLayouts/slideLayout6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 Id="rId48" Type="http://schemas.openxmlformats.org/officeDocument/2006/relationships/slideLayout" Target="../slideLayouts/slideLayout91.xml"/><Relationship Id="rId56" Type="http://schemas.openxmlformats.org/officeDocument/2006/relationships/slideLayout" Target="../slideLayouts/slideLayout99.xml"/><Relationship Id="rId64" Type="http://schemas.openxmlformats.org/officeDocument/2006/relationships/slideLayout" Target="../slideLayouts/slideLayout107.xml"/><Relationship Id="rId69" Type="http://schemas.openxmlformats.org/officeDocument/2006/relationships/slideLayout" Target="../slideLayouts/slideLayout112.xml"/><Relationship Id="rId8" Type="http://schemas.openxmlformats.org/officeDocument/2006/relationships/slideLayout" Target="../slideLayouts/slideLayout51.xml"/><Relationship Id="rId51" Type="http://schemas.openxmlformats.org/officeDocument/2006/relationships/slideLayout" Target="../slideLayouts/slideLayout94.xml"/><Relationship Id="rId3" Type="http://schemas.openxmlformats.org/officeDocument/2006/relationships/slideLayout" Target="../slideLayouts/slideLayout46.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46" Type="http://schemas.openxmlformats.org/officeDocument/2006/relationships/slideLayout" Target="../slideLayouts/slideLayout89.xml"/><Relationship Id="rId59" Type="http://schemas.openxmlformats.org/officeDocument/2006/relationships/slideLayout" Target="../slideLayouts/slideLayout102.xml"/><Relationship Id="rId67" Type="http://schemas.openxmlformats.org/officeDocument/2006/relationships/slideLayout" Target="../slideLayouts/slideLayout110.xml"/><Relationship Id="rId20" Type="http://schemas.openxmlformats.org/officeDocument/2006/relationships/slideLayout" Target="../slideLayouts/slideLayout63.xml"/><Relationship Id="rId41" Type="http://schemas.openxmlformats.org/officeDocument/2006/relationships/slideLayout" Target="../slideLayouts/slideLayout84.xml"/><Relationship Id="rId54" Type="http://schemas.openxmlformats.org/officeDocument/2006/relationships/slideLayout" Target="../slideLayouts/slideLayout97.xml"/><Relationship Id="rId62" Type="http://schemas.openxmlformats.org/officeDocument/2006/relationships/slideLayout" Target="../slideLayouts/slideLayout105.xml"/><Relationship Id="rId70" Type="http://schemas.openxmlformats.org/officeDocument/2006/relationships/theme" Target="../theme/theme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49" Type="http://schemas.openxmlformats.org/officeDocument/2006/relationships/slideLayout" Target="../slideLayouts/slideLayout92.xml"/><Relationship Id="rId57" Type="http://schemas.openxmlformats.org/officeDocument/2006/relationships/slideLayout" Target="../slideLayouts/slideLayout100.xml"/><Relationship Id="rId10" Type="http://schemas.openxmlformats.org/officeDocument/2006/relationships/slideLayout" Target="../slideLayouts/slideLayout53.xml"/><Relationship Id="rId31" Type="http://schemas.openxmlformats.org/officeDocument/2006/relationships/slideLayout" Target="../slideLayouts/slideLayout74.xml"/><Relationship Id="rId44" Type="http://schemas.openxmlformats.org/officeDocument/2006/relationships/slideLayout" Target="../slideLayouts/slideLayout87.xml"/><Relationship Id="rId52" Type="http://schemas.openxmlformats.org/officeDocument/2006/relationships/slideLayout" Target="../slideLayouts/slideLayout95.xml"/><Relationship Id="rId60" Type="http://schemas.openxmlformats.org/officeDocument/2006/relationships/slideLayout" Target="../slideLayouts/slideLayout103.xml"/><Relationship Id="rId65" Type="http://schemas.openxmlformats.org/officeDocument/2006/relationships/slideLayout" Target="../slideLayouts/slideLayout108.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39" Type="http://schemas.openxmlformats.org/officeDocument/2006/relationships/slideLayout" Target="../slideLayouts/slideLayout82.xml"/><Relationship Id="rId34" Type="http://schemas.openxmlformats.org/officeDocument/2006/relationships/slideLayout" Target="../slideLayouts/slideLayout77.xml"/><Relationship Id="rId50" Type="http://schemas.openxmlformats.org/officeDocument/2006/relationships/slideLayout" Target="../slideLayouts/slideLayout93.xml"/><Relationship Id="rId55" Type="http://schemas.openxmlformats.org/officeDocument/2006/relationships/slideLayout" Target="../slideLayouts/slideLayout9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theme" Target="../theme/theme6.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7.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8" descr="lower_img_Blank.jpg"/>
          <p:cNvPicPr>
            <a:picLocks noChangeAspect="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6172200"/>
            <a:ext cx="12192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7" descr="upper_img_Blank.jp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12192000"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p:cNvSpPr>
            <a:spLocks noGrp="1" noChangeArrowheads="1"/>
          </p:cNvSpPr>
          <p:nvPr>
            <p:ph type="title"/>
          </p:nvPr>
        </p:nvSpPr>
        <p:spPr bwMode="auto">
          <a:xfrm>
            <a:off x="304841" y="838200"/>
            <a:ext cx="1140036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9" name="Rectangle 3"/>
          <p:cNvSpPr>
            <a:spLocks noGrp="1" noChangeArrowheads="1"/>
          </p:cNvSpPr>
          <p:nvPr>
            <p:ph type="body" idx="1"/>
          </p:nvPr>
        </p:nvSpPr>
        <p:spPr bwMode="auto">
          <a:xfrm>
            <a:off x="385235" y="1676400"/>
            <a:ext cx="1140036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Rectangle 2"/>
          <p:cNvSpPr txBox="1">
            <a:spLocks noChangeArrowheads="1"/>
          </p:cNvSpPr>
          <p:nvPr userDrawn="1"/>
        </p:nvSpPr>
        <p:spPr bwMode="auto">
          <a:xfrm>
            <a:off x="4673630" y="6096000"/>
            <a:ext cx="713316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pitchFamily="18" charset="0"/>
                <a:ea typeface="ＭＳ Ｐゴシック" pitchFamily="34" charset="-128"/>
              </a:defRPr>
            </a:lvl1pPr>
            <a:lvl2pPr marL="742950" indent="-285750">
              <a:defRPr sz="2400">
                <a:solidFill>
                  <a:schemeClr val="tx1"/>
                </a:solidFill>
                <a:latin typeface="Times" pitchFamily="18" charset="0"/>
                <a:ea typeface="ＭＳ Ｐゴシック" pitchFamily="34" charset="-128"/>
              </a:defRPr>
            </a:lvl2pPr>
            <a:lvl3pPr marL="1143000" indent="-228600">
              <a:defRPr sz="2400">
                <a:solidFill>
                  <a:schemeClr val="tx1"/>
                </a:solidFill>
                <a:latin typeface="Times" pitchFamily="18" charset="0"/>
                <a:ea typeface="ＭＳ Ｐゴシック" pitchFamily="34" charset="-128"/>
              </a:defRPr>
            </a:lvl3pPr>
            <a:lvl4pPr marL="1600200" indent="-228600">
              <a:defRPr sz="2400">
                <a:solidFill>
                  <a:schemeClr val="tx1"/>
                </a:solidFill>
                <a:latin typeface="Times" pitchFamily="18" charset="0"/>
                <a:ea typeface="ＭＳ Ｐゴシック" pitchFamily="34" charset="-128"/>
              </a:defRPr>
            </a:lvl4pPr>
            <a:lvl5pPr marL="2057400" indent="-228600">
              <a:defRPr sz="2400">
                <a:solidFill>
                  <a:schemeClr val="tx1"/>
                </a:solidFill>
                <a:latin typeface="Times"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pitchFamily="18" charset="0"/>
                <a:ea typeface="ＭＳ Ｐゴシック" pitchFamily="34" charset="-128"/>
              </a:defRPr>
            </a:lvl9pPr>
          </a:lstStyle>
          <a:p>
            <a:pPr algn="r">
              <a:defRPr/>
            </a:pPr>
            <a:r>
              <a:rPr lang="en-US" sz="2500">
                <a:solidFill>
                  <a:schemeClr val="bg1"/>
                </a:solidFill>
                <a:latin typeface="Calibri" pitchFamily="34" charset="0"/>
                <a:cs typeface="Calibri" pitchFamily="34" charset="0"/>
              </a:rPr>
              <a:t>www.usask.ca/water</a:t>
            </a:r>
          </a:p>
        </p:txBody>
      </p:sp>
      <p:pic>
        <p:nvPicPr>
          <p:cNvPr id="1031" name="Picture 8"/>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9753601" y="152400"/>
            <a:ext cx="197696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93899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rtl="0" eaLnBrk="0" fontAlgn="base" hangingPunct="0">
        <a:spcBef>
          <a:spcPct val="0"/>
        </a:spcBef>
        <a:spcAft>
          <a:spcPct val="0"/>
        </a:spcAft>
        <a:defRPr sz="4400">
          <a:solidFill>
            <a:srgbClr val="595959"/>
          </a:solidFill>
          <a:latin typeface="Calibri"/>
          <a:ea typeface="ＭＳ Ｐゴシック" pitchFamily="-108" charset="-128"/>
          <a:cs typeface="Calibri"/>
        </a:defRPr>
      </a:lvl1pPr>
      <a:lvl2pPr algn="l" rtl="0" eaLnBrk="0" fontAlgn="base" hangingPunct="0">
        <a:spcBef>
          <a:spcPct val="0"/>
        </a:spcBef>
        <a:spcAft>
          <a:spcPct val="0"/>
        </a:spcAft>
        <a:defRPr sz="4400">
          <a:solidFill>
            <a:srgbClr val="595959"/>
          </a:solidFill>
          <a:latin typeface="Calibri" pitchFamily="-108" charset="0"/>
          <a:ea typeface="ＭＳ Ｐゴシック" pitchFamily="-108" charset="-128"/>
          <a:cs typeface="Calibri" pitchFamily="34" charset="0"/>
        </a:defRPr>
      </a:lvl2pPr>
      <a:lvl3pPr algn="l" rtl="0" eaLnBrk="0" fontAlgn="base" hangingPunct="0">
        <a:spcBef>
          <a:spcPct val="0"/>
        </a:spcBef>
        <a:spcAft>
          <a:spcPct val="0"/>
        </a:spcAft>
        <a:defRPr sz="4400">
          <a:solidFill>
            <a:srgbClr val="595959"/>
          </a:solidFill>
          <a:latin typeface="Calibri" pitchFamily="-108" charset="0"/>
          <a:ea typeface="ＭＳ Ｐゴシック" pitchFamily="-108" charset="-128"/>
          <a:cs typeface="Calibri" pitchFamily="34" charset="0"/>
        </a:defRPr>
      </a:lvl3pPr>
      <a:lvl4pPr algn="l" rtl="0" eaLnBrk="0" fontAlgn="base" hangingPunct="0">
        <a:spcBef>
          <a:spcPct val="0"/>
        </a:spcBef>
        <a:spcAft>
          <a:spcPct val="0"/>
        </a:spcAft>
        <a:defRPr sz="4400">
          <a:solidFill>
            <a:srgbClr val="595959"/>
          </a:solidFill>
          <a:latin typeface="Calibri" pitchFamily="-108" charset="0"/>
          <a:ea typeface="ＭＳ Ｐゴシック" pitchFamily="-108" charset="-128"/>
          <a:cs typeface="Calibri" pitchFamily="34" charset="0"/>
        </a:defRPr>
      </a:lvl4pPr>
      <a:lvl5pPr algn="l" rtl="0" eaLnBrk="0" fontAlgn="base" hangingPunct="0">
        <a:spcBef>
          <a:spcPct val="0"/>
        </a:spcBef>
        <a:spcAft>
          <a:spcPct val="0"/>
        </a:spcAft>
        <a:defRPr sz="4400">
          <a:solidFill>
            <a:srgbClr val="595959"/>
          </a:solidFill>
          <a:latin typeface="Calibri" pitchFamily="-108" charset="0"/>
          <a:ea typeface="ＭＳ Ｐゴシック" pitchFamily="-108" charset="-128"/>
          <a:cs typeface="Calibri" pitchFamily="34" charset="0"/>
        </a:defRPr>
      </a:lvl5pPr>
      <a:lvl6pPr marL="457200" algn="l" rtl="0" fontAlgn="base">
        <a:spcBef>
          <a:spcPct val="0"/>
        </a:spcBef>
        <a:spcAft>
          <a:spcPct val="0"/>
        </a:spcAft>
        <a:defRPr sz="3200" b="1">
          <a:solidFill>
            <a:srgbClr val="FFFFFF"/>
          </a:solidFill>
          <a:latin typeface="Arial Black" pitchFamily="-108" charset="0"/>
        </a:defRPr>
      </a:lvl6pPr>
      <a:lvl7pPr marL="914400" algn="l" rtl="0" fontAlgn="base">
        <a:spcBef>
          <a:spcPct val="0"/>
        </a:spcBef>
        <a:spcAft>
          <a:spcPct val="0"/>
        </a:spcAft>
        <a:defRPr sz="3200" b="1">
          <a:solidFill>
            <a:srgbClr val="FFFFFF"/>
          </a:solidFill>
          <a:latin typeface="Arial Black" pitchFamily="-108" charset="0"/>
        </a:defRPr>
      </a:lvl7pPr>
      <a:lvl8pPr marL="1371600" algn="l" rtl="0" fontAlgn="base">
        <a:spcBef>
          <a:spcPct val="0"/>
        </a:spcBef>
        <a:spcAft>
          <a:spcPct val="0"/>
        </a:spcAft>
        <a:defRPr sz="3200" b="1">
          <a:solidFill>
            <a:srgbClr val="FFFFFF"/>
          </a:solidFill>
          <a:latin typeface="Arial Black" pitchFamily="-108" charset="0"/>
        </a:defRPr>
      </a:lvl8pPr>
      <a:lvl9pPr marL="1828800" algn="l" rtl="0" fontAlgn="base">
        <a:spcBef>
          <a:spcPct val="0"/>
        </a:spcBef>
        <a:spcAft>
          <a:spcPct val="0"/>
        </a:spcAft>
        <a:defRPr sz="3200" b="1">
          <a:solidFill>
            <a:srgbClr val="FFFFFF"/>
          </a:solidFill>
          <a:latin typeface="Arial Black" pitchFamily="-108" charset="0"/>
        </a:defRPr>
      </a:lvl9pPr>
    </p:titleStyle>
    <p:bodyStyle>
      <a:lvl1pPr marL="269875" indent="-269875" algn="l" rtl="0" eaLnBrk="0" fontAlgn="base" hangingPunct="0">
        <a:spcBef>
          <a:spcPct val="20000"/>
        </a:spcBef>
        <a:spcAft>
          <a:spcPct val="0"/>
        </a:spcAft>
        <a:buSzPct val="75000"/>
        <a:buFont typeface="Wingdings" pitchFamily="2" charset="2"/>
        <a:buChar char="§"/>
        <a:defRPr sz="2800">
          <a:solidFill>
            <a:srgbClr val="000000"/>
          </a:solidFill>
          <a:latin typeface="Calibri"/>
          <a:ea typeface="ＭＳ Ｐゴシック" pitchFamily="-108" charset="-128"/>
          <a:cs typeface="Calibri"/>
        </a:defRPr>
      </a:lvl1pPr>
      <a:lvl2pPr marL="914400" indent="-457200" algn="l" rtl="0" eaLnBrk="0" fontAlgn="base" hangingPunct="0">
        <a:spcBef>
          <a:spcPct val="20000"/>
        </a:spcBef>
        <a:spcAft>
          <a:spcPct val="0"/>
        </a:spcAft>
        <a:buSzPct val="75000"/>
        <a:buFont typeface="Arial" charset="0"/>
        <a:buAutoNum type="alphaLcParenR"/>
        <a:defRPr sz="2400">
          <a:solidFill>
            <a:srgbClr val="000000"/>
          </a:solidFill>
          <a:latin typeface="Calibri"/>
          <a:ea typeface="ＭＳ Ｐゴシック" pitchFamily="-108" charset="-128"/>
          <a:cs typeface="Calibri"/>
        </a:defRPr>
      </a:lvl2pPr>
      <a:lvl3pPr marL="1371600" indent="-457200" algn="l" rtl="0" eaLnBrk="0" fontAlgn="base" hangingPunct="0">
        <a:spcBef>
          <a:spcPct val="20000"/>
        </a:spcBef>
        <a:spcAft>
          <a:spcPct val="0"/>
        </a:spcAft>
        <a:buFont typeface="Times" charset="0"/>
        <a:buChar char="•"/>
        <a:defRPr sz="2000">
          <a:solidFill>
            <a:srgbClr val="000000"/>
          </a:solidFill>
          <a:latin typeface="Calibri"/>
          <a:ea typeface="ＭＳ Ｐゴシック" pitchFamily="-108" charset="-128"/>
          <a:cs typeface="Calibri"/>
        </a:defRPr>
      </a:lvl3pPr>
      <a:lvl4pPr marL="1752600" indent="-381000" algn="l" rtl="0" eaLnBrk="0" fontAlgn="base" hangingPunct="0">
        <a:spcBef>
          <a:spcPct val="20000"/>
        </a:spcBef>
        <a:spcAft>
          <a:spcPct val="0"/>
        </a:spcAft>
        <a:buFont typeface="Times" charset="0"/>
        <a:buChar char="•"/>
        <a:defRPr sz="1600">
          <a:solidFill>
            <a:srgbClr val="000000"/>
          </a:solidFill>
          <a:latin typeface="Calibri"/>
          <a:ea typeface="ＭＳ Ｐゴシック" pitchFamily="-108" charset="-128"/>
          <a:cs typeface="Calibri"/>
        </a:defRPr>
      </a:lvl4pPr>
      <a:lvl5pPr marL="2209800" indent="-381000" algn="l" rtl="0" eaLnBrk="0" fontAlgn="base" hangingPunct="0">
        <a:spcBef>
          <a:spcPct val="20000"/>
        </a:spcBef>
        <a:spcAft>
          <a:spcPct val="0"/>
        </a:spcAft>
        <a:buFont typeface="Times" charset="0"/>
        <a:buChar char="•"/>
        <a:defRPr sz="1600">
          <a:solidFill>
            <a:srgbClr val="000000"/>
          </a:solidFill>
          <a:latin typeface="Calibri"/>
          <a:ea typeface="ＭＳ Ｐゴシック" pitchFamily="-108" charset="-128"/>
          <a:cs typeface="Calibri"/>
        </a:defRPr>
      </a:lvl5pPr>
      <a:lvl6pPr marL="2667000" indent="-381000" algn="l" rtl="0" fontAlgn="base">
        <a:spcBef>
          <a:spcPct val="20000"/>
        </a:spcBef>
        <a:spcAft>
          <a:spcPct val="0"/>
        </a:spcAft>
        <a:buFont typeface="Times" pitchFamily="-108" charset="0"/>
        <a:buChar char="•"/>
        <a:defRPr sz="2000">
          <a:solidFill>
            <a:srgbClr val="FFFFFF"/>
          </a:solidFill>
          <a:latin typeface="Georgia" pitchFamily="-108" charset="0"/>
          <a:ea typeface="ＭＳ Ｐゴシック" pitchFamily="-108" charset="-128"/>
        </a:defRPr>
      </a:lvl6pPr>
      <a:lvl7pPr marL="3124200" indent="-381000" algn="l" rtl="0" fontAlgn="base">
        <a:spcBef>
          <a:spcPct val="20000"/>
        </a:spcBef>
        <a:spcAft>
          <a:spcPct val="0"/>
        </a:spcAft>
        <a:buFont typeface="Times" pitchFamily="-108" charset="0"/>
        <a:buChar char="•"/>
        <a:defRPr sz="2000">
          <a:solidFill>
            <a:srgbClr val="FFFFFF"/>
          </a:solidFill>
          <a:latin typeface="Georgia" pitchFamily="-108" charset="0"/>
          <a:ea typeface="ＭＳ Ｐゴシック" pitchFamily="-108" charset="-128"/>
        </a:defRPr>
      </a:lvl7pPr>
      <a:lvl8pPr marL="3581400" indent="-381000" algn="l" rtl="0" fontAlgn="base">
        <a:spcBef>
          <a:spcPct val="20000"/>
        </a:spcBef>
        <a:spcAft>
          <a:spcPct val="0"/>
        </a:spcAft>
        <a:buFont typeface="Times" pitchFamily="-108" charset="0"/>
        <a:buChar char="•"/>
        <a:defRPr sz="2000">
          <a:solidFill>
            <a:srgbClr val="FFFFFF"/>
          </a:solidFill>
          <a:latin typeface="Georgia" pitchFamily="-108" charset="0"/>
          <a:ea typeface="ＭＳ Ｐゴシック" pitchFamily="-108" charset="-128"/>
        </a:defRPr>
      </a:lvl8pPr>
      <a:lvl9pPr marL="4038600" indent="-381000" algn="l" rtl="0" fontAlgn="base">
        <a:spcBef>
          <a:spcPct val="20000"/>
        </a:spcBef>
        <a:spcAft>
          <a:spcPct val="0"/>
        </a:spcAft>
        <a:buFont typeface="Times" pitchFamily="-108" charset="0"/>
        <a:buChar char="•"/>
        <a:defRPr sz="2000">
          <a:solidFill>
            <a:srgbClr val="FFFFFF"/>
          </a:solidFill>
          <a:latin typeface="Georgia" pitchFamily="-108" charset="0"/>
          <a:ea typeface="ＭＳ Ｐゴシック" pitchFamily="-108"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2051"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51556"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GB" altLang="en-US"/>
          </a:p>
        </p:txBody>
      </p:sp>
      <p:sp>
        <p:nvSpPr>
          <p:cNvPr id="151557"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GB" altLang="en-US"/>
          </a:p>
        </p:txBody>
      </p:sp>
      <p:sp>
        <p:nvSpPr>
          <p:cNvPr id="151558"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B4C8E318-70FF-4BF9-9BC1-6E98B1441E19}" type="slidenum">
              <a:rPr lang="en-GB" altLang="en-US"/>
              <a:pPr>
                <a:defRPr/>
              </a:pPr>
              <a:t>‹#›</a:t>
            </a:fld>
            <a:endParaRPr lang="en-GB" altLang="en-US"/>
          </a:p>
        </p:txBody>
      </p:sp>
    </p:spTree>
    <p:extLst>
      <p:ext uri="{BB962C8B-B14F-4D97-AF65-F5344CB8AC3E}">
        <p14:creationId xmlns:p14="http://schemas.microsoft.com/office/powerpoint/2010/main" val="28025011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rgbClr val="336699"/>
          </a:solidFill>
          <a:latin typeface="+mj-lt"/>
          <a:ea typeface="+mj-ea"/>
          <a:cs typeface="+mj-cs"/>
        </a:defRPr>
      </a:lvl1pPr>
      <a:lvl2pPr algn="ctr" rtl="0" eaLnBrk="0" fontAlgn="base" hangingPunct="0">
        <a:spcBef>
          <a:spcPct val="0"/>
        </a:spcBef>
        <a:spcAft>
          <a:spcPct val="0"/>
        </a:spcAft>
        <a:defRPr sz="4400">
          <a:solidFill>
            <a:srgbClr val="336699"/>
          </a:solidFill>
          <a:latin typeface="Arial" panose="020B0604020202020204" pitchFamily="34" charset="0"/>
        </a:defRPr>
      </a:lvl2pPr>
      <a:lvl3pPr algn="ctr" rtl="0" eaLnBrk="0" fontAlgn="base" hangingPunct="0">
        <a:spcBef>
          <a:spcPct val="0"/>
        </a:spcBef>
        <a:spcAft>
          <a:spcPct val="0"/>
        </a:spcAft>
        <a:defRPr sz="4400">
          <a:solidFill>
            <a:srgbClr val="336699"/>
          </a:solidFill>
          <a:latin typeface="Arial" panose="020B0604020202020204" pitchFamily="34" charset="0"/>
        </a:defRPr>
      </a:lvl3pPr>
      <a:lvl4pPr algn="ctr" rtl="0" eaLnBrk="0" fontAlgn="base" hangingPunct="0">
        <a:spcBef>
          <a:spcPct val="0"/>
        </a:spcBef>
        <a:spcAft>
          <a:spcPct val="0"/>
        </a:spcAft>
        <a:defRPr sz="4400">
          <a:solidFill>
            <a:srgbClr val="336699"/>
          </a:solidFill>
          <a:latin typeface="Arial" panose="020B0604020202020204" pitchFamily="34" charset="0"/>
        </a:defRPr>
      </a:lvl4pPr>
      <a:lvl5pPr algn="ctr" rtl="0" eaLnBrk="0" fontAlgn="base" hangingPunct="0">
        <a:spcBef>
          <a:spcPct val="0"/>
        </a:spcBef>
        <a:spcAft>
          <a:spcPct val="0"/>
        </a:spcAft>
        <a:defRPr sz="4400">
          <a:solidFill>
            <a:srgbClr val="336699"/>
          </a:solidFill>
          <a:latin typeface="Arial" panose="020B0604020202020204" pitchFamily="34" charset="0"/>
        </a:defRPr>
      </a:lvl5pPr>
      <a:lvl6pPr marL="457200" algn="ctr" rtl="0" fontAlgn="base">
        <a:spcBef>
          <a:spcPct val="0"/>
        </a:spcBef>
        <a:spcAft>
          <a:spcPct val="0"/>
        </a:spcAft>
        <a:defRPr sz="4400">
          <a:solidFill>
            <a:srgbClr val="336699"/>
          </a:solidFill>
          <a:latin typeface="Arial" panose="020B0604020202020204" pitchFamily="34" charset="0"/>
        </a:defRPr>
      </a:lvl6pPr>
      <a:lvl7pPr marL="914400" algn="ctr" rtl="0" fontAlgn="base">
        <a:spcBef>
          <a:spcPct val="0"/>
        </a:spcBef>
        <a:spcAft>
          <a:spcPct val="0"/>
        </a:spcAft>
        <a:defRPr sz="4400">
          <a:solidFill>
            <a:srgbClr val="336699"/>
          </a:solidFill>
          <a:latin typeface="Arial" panose="020B0604020202020204" pitchFamily="34" charset="0"/>
        </a:defRPr>
      </a:lvl7pPr>
      <a:lvl8pPr marL="1371600" algn="ctr" rtl="0" fontAlgn="base">
        <a:spcBef>
          <a:spcPct val="0"/>
        </a:spcBef>
        <a:spcAft>
          <a:spcPct val="0"/>
        </a:spcAft>
        <a:defRPr sz="4400">
          <a:solidFill>
            <a:srgbClr val="336699"/>
          </a:solidFill>
          <a:latin typeface="Arial" panose="020B0604020202020204" pitchFamily="34" charset="0"/>
        </a:defRPr>
      </a:lvl8pPr>
      <a:lvl9pPr marL="1828800" algn="ctr" rtl="0" fontAlgn="base">
        <a:spcBef>
          <a:spcPct val="0"/>
        </a:spcBef>
        <a:spcAft>
          <a:spcPct val="0"/>
        </a:spcAft>
        <a:defRPr sz="4400">
          <a:solidFill>
            <a:srgbClr val="336699"/>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rgbClr val="336699"/>
          </a:solidFill>
          <a:latin typeface="+mn-lt"/>
          <a:ea typeface="+mn-ea"/>
          <a:cs typeface="+mn-cs"/>
        </a:defRPr>
      </a:lvl1pPr>
      <a:lvl2pPr marL="742950" indent="-285750" algn="l" rtl="0" eaLnBrk="0" fontAlgn="base" hangingPunct="0">
        <a:spcBef>
          <a:spcPct val="20000"/>
        </a:spcBef>
        <a:spcAft>
          <a:spcPct val="0"/>
        </a:spcAft>
        <a:buChar char="–"/>
        <a:defRPr sz="2800" kern="1200">
          <a:solidFill>
            <a:srgbClr val="336699"/>
          </a:solidFill>
          <a:latin typeface="+mn-lt"/>
          <a:ea typeface="+mn-ea"/>
          <a:cs typeface="+mn-cs"/>
        </a:defRPr>
      </a:lvl2pPr>
      <a:lvl3pPr marL="1143000" indent="-228600" algn="l" rtl="0" eaLnBrk="0" fontAlgn="base" hangingPunct="0">
        <a:spcBef>
          <a:spcPct val="20000"/>
        </a:spcBef>
        <a:spcAft>
          <a:spcPct val="0"/>
        </a:spcAft>
        <a:buChar char="•"/>
        <a:defRPr sz="2400" kern="1200">
          <a:solidFill>
            <a:srgbClr val="336699"/>
          </a:solidFill>
          <a:latin typeface="+mn-lt"/>
          <a:ea typeface="+mn-ea"/>
          <a:cs typeface="+mn-cs"/>
        </a:defRPr>
      </a:lvl3pPr>
      <a:lvl4pPr marL="1600200" indent="-228600" algn="l" rtl="0" eaLnBrk="0" fontAlgn="base" hangingPunct="0">
        <a:spcBef>
          <a:spcPct val="20000"/>
        </a:spcBef>
        <a:spcAft>
          <a:spcPct val="0"/>
        </a:spcAft>
        <a:buChar char="–"/>
        <a:defRPr sz="2000" kern="1200">
          <a:solidFill>
            <a:srgbClr val="336699"/>
          </a:solidFill>
          <a:latin typeface="+mn-lt"/>
          <a:ea typeface="+mn-ea"/>
          <a:cs typeface="+mn-cs"/>
        </a:defRPr>
      </a:lvl4pPr>
      <a:lvl5pPr marL="2057400" indent="-228600" algn="l" rtl="0" eaLnBrk="0" fontAlgn="base" hangingPunct="0">
        <a:spcBef>
          <a:spcPct val="20000"/>
        </a:spcBef>
        <a:spcAft>
          <a:spcPct val="0"/>
        </a:spcAft>
        <a:buChar char="»"/>
        <a:defRPr sz="2000" kern="1200">
          <a:solidFill>
            <a:srgbClr val="33669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228600"/>
            <a:ext cx="10668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406400" y="18288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sp>
        <p:nvSpPr>
          <p:cNvPr id="149508" name="Rectangle 4"/>
          <p:cNvSpPr>
            <a:spLocks noGrp="1" noChangeArrowheads="1"/>
          </p:cNvSpPr>
          <p:nvPr>
            <p:ph type="sldNum" sz="quarter" idx="4"/>
          </p:nvPr>
        </p:nvSpPr>
        <p:spPr bwMode="auto">
          <a:xfrm flipH="1">
            <a:off x="12090400" y="6669089"/>
            <a:ext cx="101600" cy="11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rgbClr val="003366"/>
                </a:solidFill>
                <a:latin typeface="+mn-lt"/>
              </a:defRPr>
            </a:lvl1pPr>
          </a:lstStyle>
          <a:p>
            <a:pPr>
              <a:defRPr/>
            </a:pPr>
            <a:r>
              <a:rPr lang="en-GB" altLang="en-GB" b="1"/>
              <a:t>GWADI Workshop Roorkee</a:t>
            </a:r>
          </a:p>
          <a:p>
            <a:pPr>
              <a:defRPr/>
            </a:pPr>
            <a:r>
              <a:rPr lang="en-GB" altLang="en-GB" b="1"/>
              <a:t>Feb-March 2005</a:t>
            </a:r>
            <a:endParaRPr lang="en-US" altLang="en-US" b="1"/>
          </a:p>
          <a:p>
            <a:pPr>
              <a:defRPr/>
            </a:pPr>
            <a:endParaRPr lang="en-US" altLang="en-US"/>
          </a:p>
        </p:txBody>
      </p:sp>
      <p:pic>
        <p:nvPicPr>
          <p:cNvPr id="1029" name="Picture 5"/>
          <p:cNvPicPr>
            <a:picLocks noChangeAspect="1" noChangeArrowheads="1"/>
          </p:cNvPicPr>
          <p:nvPr/>
        </p:nvPicPr>
        <p:blipFill>
          <a:blip r:embed="rId13">
            <a:extLst>
              <a:ext uri="{28A0092B-C50C-407E-A947-70E740481C1C}">
                <a14:useLocalDpi xmlns:a14="http://schemas.microsoft.com/office/drawing/2010/main" val="0"/>
              </a:ext>
            </a:extLst>
          </a:blip>
          <a:srcRect l="6950"/>
          <a:stretch>
            <a:fillRect/>
          </a:stretch>
        </p:blipFill>
        <p:spPr bwMode="auto">
          <a:xfrm>
            <a:off x="101601" y="6037264"/>
            <a:ext cx="24003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9510" name="Rectangle 6"/>
          <p:cNvSpPr>
            <a:spLocks noGrp="1" noChangeArrowheads="1"/>
          </p:cNvSpPr>
          <p:nvPr>
            <p:ph type="ftr" sz="quarter" idx="3"/>
          </p:nvPr>
        </p:nvSpPr>
        <p:spPr bwMode="auto">
          <a:xfrm>
            <a:off x="6096001" y="6092826"/>
            <a:ext cx="604943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1">
                <a:solidFill>
                  <a:srgbClr val="336699"/>
                </a:solidFill>
                <a:latin typeface="+mn-lt"/>
              </a:defRPr>
            </a:lvl1pPr>
          </a:lstStyle>
          <a:p>
            <a:pPr>
              <a:defRPr/>
            </a:pPr>
            <a:r>
              <a:rPr lang="en-GB" altLang="en-GB"/>
              <a:t>Techniques to augment water resources </a:t>
            </a:r>
          </a:p>
          <a:p>
            <a:pPr>
              <a:defRPr/>
            </a:pPr>
            <a:r>
              <a:rPr lang="en-GB" altLang="en-GB"/>
              <a:t>supply in areas of water scarcity</a:t>
            </a:r>
          </a:p>
          <a:p>
            <a:pPr>
              <a:defRPr/>
            </a:pPr>
            <a:r>
              <a:rPr lang="en-GB" altLang="en-GB"/>
              <a:t> Santiago, 17-18 December 2007</a:t>
            </a:r>
            <a:endParaRPr lang="en-GB" altLang="en-US"/>
          </a:p>
        </p:txBody>
      </p:sp>
    </p:spTree>
    <p:extLst>
      <p:ext uri="{BB962C8B-B14F-4D97-AF65-F5344CB8AC3E}">
        <p14:creationId xmlns:p14="http://schemas.microsoft.com/office/powerpoint/2010/main" val="26633845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0" fontAlgn="base" hangingPunct="0">
        <a:spcBef>
          <a:spcPct val="0"/>
        </a:spcBef>
        <a:spcAft>
          <a:spcPct val="0"/>
        </a:spcAft>
        <a:defRPr sz="3800" b="1" kern="1200">
          <a:solidFill>
            <a:srgbClr val="336699"/>
          </a:solidFill>
          <a:latin typeface="+mj-lt"/>
          <a:ea typeface="+mj-ea"/>
          <a:cs typeface="+mj-cs"/>
        </a:defRPr>
      </a:lvl1pPr>
      <a:lvl2pPr algn="l" rtl="0" eaLnBrk="0" fontAlgn="base" hangingPunct="0">
        <a:spcBef>
          <a:spcPct val="0"/>
        </a:spcBef>
        <a:spcAft>
          <a:spcPct val="0"/>
        </a:spcAft>
        <a:defRPr sz="3800" b="1">
          <a:solidFill>
            <a:srgbClr val="336699"/>
          </a:solidFill>
          <a:latin typeface="Arial" panose="020B0604020202020204" pitchFamily="34" charset="0"/>
        </a:defRPr>
      </a:lvl2pPr>
      <a:lvl3pPr algn="l" rtl="0" eaLnBrk="0" fontAlgn="base" hangingPunct="0">
        <a:spcBef>
          <a:spcPct val="0"/>
        </a:spcBef>
        <a:spcAft>
          <a:spcPct val="0"/>
        </a:spcAft>
        <a:defRPr sz="3800" b="1">
          <a:solidFill>
            <a:srgbClr val="336699"/>
          </a:solidFill>
          <a:latin typeface="Arial" panose="020B0604020202020204" pitchFamily="34" charset="0"/>
        </a:defRPr>
      </a:lvl3pPr>
      <a:lvl4pPr algn="l" rtl="0" eaLnBrk="0" fontAlgn="base" hangingPunct="0">
        <a:spcBef>
          <a:spcPct val="0"/>
        </a:spcBef>
        <a:spcAft>
          <a:spcPct val="0"/>
        </a:spcAft>
        <a:defRPr sz="3800" b="1">
          <a:solidFill>
            <a:srgbClr val="336699"/>
          </a:solidFill>
          <a:latin typeface="Arial" panose="020B0604020202020204" pitchFamily="34" charset="0"/>
        </a:defRPr>
      </a:lvl4pPr>
      <a:lvl5pPr algn="l" rtl="0" eaLnBrk="0" fontAlgn="base" hangingPunct="0">
        <a:spcBef>
          <a:spcPct val="0"/>
        </a:spcBef>
        <a:spcAft>
          <a:spcPct val="0"/>
        </a:spcAft>
        <a:defRPr sz="3800" b="1">
          <a:solidFill>
            <a:srgbClr val="336699"/>
          </a:solidFill>
          <a:latin typeface="Arial" panose="020B0604020202020204" pitchFamily="34" charset="0"/>
        </a:defRPr>
      </a:lvl5pPr>
      <a:lvl6pPr marL="457200" algn="l" rtl="0" fontAlgn="base">
        <a:spcBef>
          <a:spcPct val="0"/>
        </a:spcBef>
        <a:spcAft>
          <a:spcPct val="0"/>
        </a:spcAft>
        <a:defRPr sz="3800" b="1">
          <a:solidFill>
            <a:srgbClr val="336699"/>
          </a:solidFill>
          <a:latin typeface="Arial" panose="020B0604020202020204" pitchFamily="34" charset="0"/>
        </a:defRPr>
      </a:lvl6pPr>
      <a:lvl7pPr marL="914400" algn="l" rtl="0" fontAlgn="base">
        <a:spcBef>
          <a:spcPct val="0"/>
        </a:spcBef>
        <a:spcAft>
          <a:spcPct val="0"/>
        </a:spcAft>
        <a:defRPr sz="3800" b="1">
          <a:solidFill>
            <a:srgbClr val="336699"/>
          </a:solidFill>
          <a:latin typeface="Arial" panose="020B0604020202020204" pitchFamily="34" charset="0"/>
        </a:defRPr>
      </a:lvl7pPr>
      <a:lvl8pPr marL="1371600" algn="l" rtl="0" fontAlgn="base">
        <a:spcBef>
          <a:spcPct val="0"/>
        </a:spcBef>
        <a:spcAft>
          <a:spcPct val="0"/>
        </a:spcAft>
        <a:defRPr sz="3800" b="1">
          <a:solidFill>
            <a:srgbClr val="336699"/>
          </a:solidFill>
          <a:latin typeface="Arial" panose="020B0604020202020204" pitchFamily="34" charset="0"/>
        </a:defRPr>
      </a:lvl8pPr>
      <a:lvl9pPr marL="1828800" algn="l" rtl="0" fontAlgn="base">
        <a:spcBef>
          <a:spcPct val="0"/>
        </a:spcBef>
        <a:spcAft>
          <a:spcPct val="0"/>
        </a:spcAft>
        <a:defRPr sz="3800" b="1">
          <a:solidFill>
            <a:srgbClr val="336699"/>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000" kern="1200">
          <a:solidFill>
            <a:srgbClr val="336699"/>
          </a:solidFill>
          <a:latin typeface="+mn-lt"/>
          <a:ea typeface="+mn-ea"/>
          <a:cs typeface="+mn-cs"/>
        </a:defRPr>
      </a:lvl1pPr>
      <a:lvl2pPr marL="742950" indent="-285750" algn="l" rtl="0" eaLnBrk="0" fontAlgn="base" hangingPunct="0">
        <a:spcBef>
          <a:spcPct val="20000"/>
        </a:spcBef>
        <a:spcAft>
          <a:spcPct val="0"/>
        </a:spcAft>
        <a:buChar char="–"/>
        <a:defRPr sz="2400" kern="1200">
          <a:solidFill>
            <a:srgbClr val="336699"/>
          </a:solidFill>
          <a:latin typeface="+mn-lt"/>
          <a:ea typeface="+mn-ea"/>
          <a:cs typeface="+mn-cs"/>
        </a:defRPr>
      </a:lvl2pPr>
      <a:lvl3pPr marL="1143000" indent="-228600" algn="l" rtl="0" eaLnBrk="0" fontAlgn="base" hangingPunct="0">
        <a:spcBef>
          <a:spcPct val="20000"/>
        </a:spcBef>
        <a:spcAft>
          <a:spcPct val="0"/>
        </a:spcAft>
        <a:buChar char="•"/>
        <a:defRPr sz="1400" kern="1200">
          <a:solidFill>
            <a:srgbClr val="336699"/>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bg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7A915766-56C9-4012-A590-C467F9DAB11A}" type="slidenum">
              <a:rPr lang="en-US" altLang="en-US"/>
              <a:pPr>
                <a:defRPr/>
              </a:pPr>
              <a:t>‹#›</a:t>
            </a:fld>
            <a:endParaRPr lang="en-US" altLang="en-US"/>
          </a:p>
        </p:txBody>
      </p:sp>
    </p:spTree>
    <p:extLst>
      <p:ext uri="{BB962C8B-B14F-4D97-AF65-F5344CB8AC3E}">
        <p14:creationId xmlns:p14="http://schemas.microsoft.com/office/powerpoint/2010/main" val="23058958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560917" y="351792"/>
            <a:ext cx="11078400" cy="8340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3200"/>
              <a:buFont typeface="Arial"/>
              <a:buNone/>
              <a:defRPr sz="3200" b="1" i="0" u="none" strike="noStrike" cap="none">
                <a:solidFill>
                  <a:schemeClr val="dk1"/>
                </a:solidFill>
                <a:latin typeface="Arial"/>
                <a:ea typeface="Arial"/>
                <a:cs typeface="Arial"/>
                <a:sym typeface="Arial"/>
              </a:defRPr>
            </a:lvl1pPr>
            <a:lvl2pPr marR="0" lvl="1"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2pPr>
            <a:lvl3pPr marR="0" lvl="2"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3pPr>
            <a:lvl4pPr marR="0" lvl="3"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4pPr>
            <a:lvl5pPr marR="0" lvl="4"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5pPr>
            <a:lvl6pPr marR="0" lvl="5"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6pPr>
            <a:lvl7pPr marR="0" lvl="6"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7pPr>
            <a:lvl8pPr marR="0" lvl="7" algn="l" rtl="0">
              <a:lnSpc>
                <a:spcPct val="115000"/>
              </a:lnSpc>
              <a:spcBef>
                <a:spcPts val="800"/>
              </a:spcBef>
              <a:spcAft>
                <a:spcPts val="0"/>
              </a:spcAft>
              <a:buClr>
                <a:schemeClr val="dk1"/>
              </a:buClr>
              <a:buSzPts val="3000"/>
              <a:buFont typeface="Arial"/>
              <a:buNone/>
              <a:defRPr sz="3000" b="1" i="0" u="none" strike="noStrike" cap="none">
                <a:solidFill>
                  <a:schemeClr val="dk1"/>
                </a:solidFill>
                <a:latin typeface="Arial"/>
                <a:ea typeface="Arial"/>
                <a:cs typeface="Arial"/>
                <a:sym typeface="Arial"/>
              </a:defRPr>
            </a:lvl8pPr>
            <a:lvl9pPr marR="0" lvl="8" algn="l" rtl="0">
              <a:lnSpc>
                <a:spcPct val="115000"/>
              </a:lnSpc>
              <a:spcBef>
                <a:spcPts val="800"/>
              </a:spcBef>
              <a:spcAft>
                <a:spcPts val="800"/>
              </a:spcAft>
              <a:buClr>
                <a:schemeClr val="dk1"/>
              </a:buClr>
              <a:buSzPts val="3000"/>
              <a:buFont typeface="Arial"/>
              <a:buNone/>
              <a:defRPr sz="3000" b="1"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566567" y="1179000"/>
            <a:ext cx="11059200" cy="5257600"/>
          </a:xfrm>
          <a:prstGeom prst="rect">
            <a:avLst/>
          </a:prstGeom>
          <a:noFill/>
          <a:ln>
            <a:noFill/>
          </a:ln>
        </p:spPr>
        <p:txBody>
          <a:bodyPr spcFirstLastPara="1" wrap="square" lIns="0" tIns="0" rIns="0" bIns="0" anchor="t" anchorCtr="0">
            <a:noAutofit/>
          </a:bodyPr>
          <a:lstStyle>
            <a:lvl1pPr marL="457200" marR="0" lvl="0" indent="-228600" algn="l" rtl="0">
              <a:lnSpc>
                <a:spcPct val="115000"/>
              </a:lnSpc>
              <a:spcBef>
                <a:spcPts val="0"/>
              </a:spcBef>
              <a:spcAft>
                <a:spcPts val="0"/>
              </a:spcAft>
              <a:buClr>
                <a:srgbClr val="000000"/>
              </a:buClr>
              <a:buSzPts val="2000"/>
              <a:buFont typeface="Arial"/>
              <a:buNone/>
              <a:defRPr sz="2000" b="0" i="0" u="none" strike="noStrike" cap="none">
                <a:solidFill>
                  <a:srgbClr val="000000"/>
                </a:solidFill>
                <a:latin typeface="Arial"/>
                <a:ea typeface="Arial"/>
                <a:cs typeface="Arial"/>
                <a:sym typeface="Arial"/>
              </a:defRPr>
            </a:lvl1pPr>
            <a:lvl2pPr marL="914400" marR="0" lvl="1" indent="-228600" algn="l" rtl="0">
              <a:lnSpc>
                <a:spcPct val="115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2pPr>
            <a:lvl3pPr marL="1371600" marR="0" lvl="2" indent="-228600" algn="l" rtl="0">
              <a:lnSpc>
                <a:spcPct val="115000"/>
              </a:lnSpc>
              <a:spcBef>
                <a:spcPts val="400"/>
              </a:spcBef>
              <a:spcAft>
                <a:spcPts val="0"/>
              </a:spcAft>
              <a:buClr>
                <a:srgbClr val="000000"/>
              </a:buClr>
              <a:buSzPts val="1600"/>
              <a:buFont typeface="Arial"/>
              <a:buNone/>
              <a:defRPr sz="1600" b="0" i="0" u="none" strike="noStrike" cap="none">
                <a:solidFill>
                  <a:srgbClr val="000000"/>
                </a:solidFill>
                <a:latin typeface="Arial"/>
                <a:ea typeface="Arial"/>
                <a:cs typeface="Arial"/>
                <a:sym typeface="Arial"/>
              </a:defRPr>
            </a:lvl3pPr>
            <a:lvl4pPr marL="1828800" marR="0" lvl="3" indent="-228600" algn="l" rtl="0">
              <a:lnSpc>
                <a:spcPct val="115000"/>
              </a:lnSpc>
              <a:spcBef>
                <a:spcPts val="400"/>
              </a:spcBef>
              <a:spcAft>
                <a:spcPts val="0"/>
              </a:spcAft>
              <a:buClr>
                <a:srgbClr val="000000"/>
              </a:buClr>
              <a:buSzPts val="1200"/>
              <a:buFont typeface="Arial"/>
              <a:buNone/>
              <a:defRPr sz="1200" b="0" i="0" u="none" strike="noStrike" cap="none">
                <a:solidFill>
                  <a:srgbClr val="000000"/>
                </a:solidFill>
                <a:latin typeface="Arial"/>
                <a:ea typeface="Arial"/>
                <a:cs typeface="Arial"/>
                <a:sym typeface="Arial"/>
              </a:defRPr>
            </a:lvl4pPr>
            <a:lvl5pPr marL="2286000" marR="0" lvl="4" indent="-228600" algn="l" rtl="0">
              <a:lnSpc>
                <a:spcPct val="115000"/>
              </a:lnSpc>
              <a:spcBef>
                <a:spcPts val="400"/>
              </a:spcBef>
              <a:spcAft>
                <a:spcPts val="0"/>
              </a:spcAft>
              <a:buClr>
                <a:srgbClr val="000000"/>
              </a:buClr>
              <a:buSzPts val="1200"/>
              <a:buFont typeface="Arial"/>
              <a:buNone/>
              <a:defRPr sz="1200" b="0" i="0" u="none" strike="noStrike" cap="none">
                <a:solidFill>
                  <a:srgbClr val="000000"/>
                </a:solidFill>
                <a:latin typeface="Arial"/>
                <a:ea typeface="Arial"/>
                <a:cs typeface="Arial"/>
                <a:sym typeface="Arial"/>
              </a:defRPr>
            </a:lvl5pPr>
            <a:lvl6pPr marL="2743200" marR="0" lvl="5" indent="-228600" algn="l" rtl="0">
              <a:lnSpc>
                <a:spcPct val="115000"/>
              </a:lnSpc>
              <a:spcBef>
                <a:spcPts val="400"/>
              </a:spcBef>
              <a:spcAft>
                <a:spcPts val="0"/>
              </a:spcAft>
              <a:buClr>
                <a:srgbClr val="000000"/>
              </a:buClr>
              <a:buSzPts val="800"/>
              <a:buFont typeface="Arial"/>
              <a:buNone/>
              <a:defRPr sz="800" b="0" i="0" u="none" strike="noStrike" cap="none">
                <a:solidFill>
                  <a:srgbClr val="000000"/>
                </a:solidFill>
                <a:latin typeface="Arial"/>
                <a:ea typeface="Arial"/>
                <a:cs typeface="Arial"/>
                <a:sym typeface="Arial"/>
              </a:defRPr>
            </a:lvl6pPr>
            <a:lvl7pPr marL="3200400" marR="0" lvl="6" indent="-228600" algn="l" rtl="0">
              <a:lnSpc>
                <a:spcPct val="115000"/>
              </a:lnSpc>
              <a:spcBef>
                <a:spcPts val="400"/>
              </a:spcBef>
              <a:spcAft>
                <a:spcPts val="0"/>
              </a:spcAft>
              <a:buClr>
                <a:srgbClr val="000000"/>
              </a:buClr>
              <a:buSzPts val="800"/>
              <a:buFont typeface="Arial"/>
              <a:buNone/>
              <a:defRPr sz="800" b="0" i="0" u="none" strike="noStrike" cap="none">
                <a:solidFill>
                  <a:srgbClr val="000000"/>
                </a:solidFill>
                <a:latin typeface="Arial"/>
                <a:ea typeface="Arial"/>
                <a:cs typeface="Arial"/>
                <a:sym typeface="Arial"/>
              </a:defRPr>
            </a:lvl7pPr>
            <a:lvl8pPr marL="3657600" marR="0" lvl="7" indent="-228600" algn="l" rtl="0">
              <a:lnSpc>
                <a:spcPct val="115000"/>
              </a:lnSpc>
              <a:spcBef>
                <a:spcPts val="400"/>
              </a:spcBef>
              <a:spcAft>
                <a:spcPts val="0"/>
              </a:spcAft>
              <a:buClr>
                <a:srgbClr val="000000"/>
              </a:buClr>
              <a:buSzPts val="800"/>
              <a:buFont typeface="Arial"/>
              <a:buNone/>
              <a:defRPr sz="800" b="0" i="0" u="none" strike="noStrike" cap="none">
                <a:solidFill>
                  <a:srgbClr val="000000"/>
                </a:solidFill>
                <a:latin typeface="Arial"/>
                <a:ea typeface="Arial"/>
                <a:cs typeface="Arial"/>
                <a:sym typeface="Arial"/>
              </a:defRPr>
            </a:lvl8pPr>
            <a:lvl9pPr marL="4114800" marR="0" lvl="8" indent="-228600" algn="l" rtl="0">
              <a:lnSpc>
                <a:spcPct val="115000"/>
              </a:lnSpc>
              <a:spcBef>
                <a:spcPts val="400"/>
              </a:spcBef>
              <a:spcAft>
                <a:spcPts val="400"/>
              </a:spcAft>
              <a:buClr>
                <a:srgbClr val="000000"/>
              </a:buClr>
              <a:buSzPts val="800"/>
              <a:buFont typeface="Arial"/>
              <a:buNone/>
              <a:defRPr sz="800" b="0" i="0" u="none" strike="noStrike" cap="none">
                <a:solidFill>
                  <a:srgbClr val="000000"/>
                </a:solidFill>
                <a:latin typeface="Arial"/>
                <a:ea typeface="Arial"/>
                <a:cs typeface="Arial"/>
                <a:sym typeface="Arial"/>
              </a:defRPr>
            </a:lvl9pPr>
          </a:lstStyle>
          <a:p>
            <a:endParaRPr/>
          </a:p>
        </p:txBody>
      </p:sp>
      <p:sp>
        <p:nvSpPr>
          <p:cNvPr id="8" name="Google Shape;8;p1"/>
          <p:cNvSpPr txBox="1"/>
          <p:nvPr/>
        </p:nvSpPr>
        <p:spPr>
          <a:xfrm>
            <a:off x="9954465" y="6580777"/>
            <a:ext cx="1904000" cy="304800"/>
          </a:xfrm>
          <a:prstGeom prst="rect">
            <a:avLst/>
          </a:prstGeom>
          <a:noFill/>
          <a:ln>
            <a:noFill/>
          </a:ln>
        </p:spPr>
        <p:txBody>
          <a:bodyPr spcFirstLastPara="1" wrap="square" lIns="121900" tIns="121900" rIns="121900" bIns="121900" anchor="t" anchorCtr="0">
            <a:noAutofit/>
          </a:bodyPr>
          <a:lstStyle/>
          <a:p>
            <a:pPr marL="0" marR="0" lvl="0" indent="0" algn="r" rtl="0">
              <a:lnSpc>
                <a:spcPct val="100000"/>
              </a:lnSpc>
              <a:spcBef>
                <a:spcPts val="0"/>
              </a:spcBef>
              <a:spcAft>
                <a:spcPts val="0"/>
              </a:spcAft>
              <a:buClr>
                <a:srgbClr val="000000"/>
              </a:buClr>
              <a:buSzPts val="400"/>
              <a:buFont typeface="Arial"/>
              <a:buNone/>
            </a:pPr>
            <a:r>
              <a:rPr lang="en" sz="533" b="0" i="0" u="none" strike="noStrike" cap="none">
                <a:solidFill>
                  <a:srgbClr val="B7B7B7"/>
                </a:solidFill>
                <a:latin typeface="Arial"/>
                <a:ea typeface="Arial"/>
                <a:cs typeface="Arial"/>
                <a:sym typeface="Arial"/>
              </a:rPr>
              <a:t>Copyright © 202</a:t>
            </a:r>
            <a:r>
              <a:rPr lang="en" sz="533">
                <a:solidFill>
                  <a:srgbClr val="B7B7B7"/>
                </a:solidFill>
              </a:rPr>
              <a:t>2 </a:t>
            </a:r>
            <a:r>
              <a:rPr lang="en" sz="533" b="0" i="0" u="none" strike="noStrike" cap="none">
                <a:solidFill>
                  <a:srgbClr val="B7B7B7"/>
                </a:solidFill>
                <a:latin typeface="Arial"/>
                <a:ea typeface="Arial"/>
                <a:cs typeface="Arial"/>
                <a:sym typeface="Arial"/>
              </a:rPr>
              <a:t>Arizona Board of Regents</a:t>
            </a:r>
            <a:endParaRPr sz="533" b="0" i="0" u="none" strike="noStrike" cap="none">
              <a:solidFill>
                <a:srgbClr val="B7B7B7"/>
              </a:solidFill>
              <a:latin typeface="Arial"/>
              <a:ea typeface="Arial"/>
              <a:cs typeface="Arial"/>
              <a:sym typeface="Arial"/>
            </a:endParaRPr>
          </a:p>
        </p:txBody>
      </p:sp>
    </p:spTree>
    <p:extLst>
      <p:ext uri="{BB962C8B-B14F-4D97-AF65-F5344CB8AC3E}">
        <p14:creationId xmlns:p14="http://schemas.microsoft.com/office/powerpoint/2010/main" val="3347792196"/>
      </p:ext>
    </p:extLst>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 id="2147483734" r:id="rId23"/>
    <p:sldLayoutId id="2147483735" r:id="rId24"/>
    <p:sldLayoutId id="2147483736" r:id="rId25"/>
    <p:sldLayoutId id="2147483737" r:id="rId26"/>
    <p:sldLayoutId id="2147483738" r:id="rId27"/>
    <p:sldLayoutId id="2147483739" r:id="rId28"/>
    <p:sldLayoutId id="2147483740" r:id="rId29"/>
    <p:sldLayoutId id="2147483741" r:id="rId30"/>
    <p:sldLayoutId id="2147483742" r:id="rId31"/>
    <p:sldLayoutId id="2147483743" r:id="rId32"/>
    <p:sldLayoutId id="2147483744" r:id="rId33"/>
    <p:sldLayoutId id="2147483745" r:id="rId34"/>
    <p:sldLayoutId id="2147483746" r:id="rId35"/>
    <p:sldLayoutId id="2147483747" r:id="rId36"/>
    <p:sldLayoutId id="2147483748" r:id="rId37"/>
    <p:sldLayoutId id="2147483749" r:id="rId38"/>
    <p:sldLayoutId id="2147483750" r:id="rId39"/>
    <p:sldLayoutId id="2147483751" r:id="rId40"/>
    <p:sldLayoutId id="2147483752" r:id="rId41"/>
    <p:sldLayoutId id="2147483753" r:id="rId42"/>
    <p:sldLayoutId id="2147483754" r:id="rId43"/>
    <p:sldLayoutId id="2147483755" r:id="rId44"/>
    <p:sldLayoutId id="2147483756" r:id="rId45"/>
    <p:sldLayoutId id="2147483757" r:id="rId46"/>
    <p:sldLayoutId id="2147483758" r:id="rId47"/>
    <p:sldLayoutId id="2147483759" r:id="rId48"/>
    <p:sldLayoutId id="2147483760" r:id="rId49"/>
    <p:sldLayoutId id="2147483761" r:id="rId50"/>
    <p:sldLayoutId id="2147483762" r:id="rId51"/>
    <p:sldLayoutId id="2147483763" r:id="rId52"/>
    <p:sldLayoutId id="2147483764" r:id="rId53"/>
    <p:sldLayoutId id="2147483765" r:id="rId54"/>
    <p:sldLayoutId id="2147483766" r:id="rId55"/>
    <p:sldLayoutId id="2147483767" r:id="rId56"/>
    <p:sldLayoutId id="2147483768" r:id="rId57"/>
    <p:sldLayoutId id="2147483769" r:id="rId58"/>
    <p:sldLayoutId id="2147483770" r:id="rId59"/>
    <p:sldLayoutId id="2147483771" r:id="rId60"/>
    <p:sldLayoutId id="2147483772" r:id="rId61"/>
    <p:sldLayoutId id="2147483773" r:id="rId62"/>
    <p:sldLayoutId id="2147483774" r:id="rId63"/>
    <p:sldLayoutId id="2147483775" r:id="rId64"/>
    <p:sldLayoutId id="2147483776" r:id="rId65"/>
    <p:sldLayoutId id="2147483777" r:id="rId66"/>
    <p:sldLayoutId id="2147483778" r:id="rId67"/>
    <p:sldLayoutId id="2147483779" r:id="rId68"/>
    <p:sldLayoutId id="2147483780" r:id="rId69"/>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420">
          <p15:clr>
            <a:srgbClr val="FF00FF"/>
          </p15:clr>
        </p15:guide>
        <p15:guide id="2" orient="horz" pos="2281">
          <p15:clr>
            <a:srgbClr val="FF00FF"/>
          </p15:clr>
        </p15:guide>
        <p15:guide id="3" orient="horz" pos="149">
          <p15:clr>
            <a:srgbClr val="FF00FF"/>
          </p15:clr>
        </p15:guide>
        <p15:guide id="4" pos="199">
          <p15:clr>
            <a:srgbClr val="FF00FF"/>
          </p15:clr>
        </p15:guide>
        <p15:guide id="5" pos="4121">
          <p15:clr>
            <a:srgbClr val="FF00FF"/>
          </p15:clr>
        </p15:guide>
        <p15:guide id="6" pos="2156">
          <p15:clr>
            <a:srgbClr val="FF00FF"/>
          </p15:clr>
        </p15:guide>
        <p15:guide id="7" orient="horz" pos="1188">
          <p15:clr>
            <a:srgbClr val="FF00FF"/>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5349FE-F048-B04C-A0A5-810F270B6730}" type="slidenum">
              <a:rPr lang="en-US" smtClean="0"/>
              <a:t>‹#›</a:t>
            </a:fld>
            <a:endParaRPr lang="en-US"/>
          </a:p>
        </p:txBody>
      </p:sp>
    </p:spTree>
    <p:extLst>
      <p:ext uri="{BB962C8B-B14F-4D97-AF65-F5344CB8AC3E}">
        <p14:creationId xmlns:p14="http://schemas.microsoft.com/office/powerpoint/2010/main" val="3776562030"/>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hf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1A5948-8DBB-42F8-B1F6-14BF2C226D32}" type="datetimeFigureOut">
              <a:rPr lang="en-US" smtClean="0"/>
              <a:t>1/3/2025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9BC0AF-2EDB-43BE-A57D-7E6E87831196}" type="slidenum">
              <a:rPr lang="en-US" smtClean="0"/>
              <a:t>‹#›</a:t>
            </a:fld>
            <a:endParaRPr lang="en-US"/>
          </a:p>
        </p:txBody>
      </p:sp>
    </p:spTree>
    <p:extLst>
      <p:ext uri="{BB962C8B-B14F-4D97-AF65-F5344CB8AC3E}">
        <p14:creationId xmlns:p14="http://schemas.microsoft.com/office/powerpoint/2010/main" val="2702444594"/>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66.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72.wmf"/><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69.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71.wmf"/><Relationship Id="rId4" Type="http://schemas.openxmlformats.org/officeDocument/2006/relationships/image" Target="../media/image68.wmf"/><Relationship Id="rId9"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image" Target="../media/image75.png"/><Relationship Id="rId1" Type="http://schemas.openxmlformats.org/officeDocument/2006/relationships/slideLayout" Target="../slideLayouts/slideLayout12.xml"/><Relationship Id="rId6" Type="http://schemas.openxmlformats.org/officeDocument/2006/relationships/image" Target="../media/image77.wmf"/><Relationship Id="rId5" Type="http://schemas.openxmlformats.org/officeDocument/2006/relationships/oleObject" Target="../embeddings/oleObject7.bin"/><Relationship Id="rId4" Type="http://schemas.openxmlformats.org/officeDocument/2006/relationships/image" Target="../media/image76.wmf"/></Relationships>
</file>

<file path=ppt/slides/_rels/slide43.xml.rels><?xml version="1.0" encoding="UTF-8" standalone="yes"?>
<Relationships xmlns="http://schemas.openxmlformats.org/package/2006/relationships"><Relationship Id="rId3" Type="http://schemas.openxmlformats.org/officeDocument/2006/relationships/image" Target="../media/image78.tiff"/><Relationship Id="rId2" Type="http://schemas.openxmlformats.org/officeDocument/2006/relationships/notesSlide" Target="../notesSlides/notesSlide19.xml"/><Relationship Id="rId1" Type="http://schemas.openxmlformats.org/officeDocument/2006/relationships/slideLayout" Target="../slideLayouts/slideLayout124.xml"/><Relationship Id="rId5" Type="http://schemas.openxmlformats.org/officeDocument/2006/relationships/hyperlink" Target="https://agupubs.onlinelibrary.wiley.com/doi/10.1029/2022GL098729" TargetMode="External"/><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0.xml"/><Relationship Id="rId1" Type="http://schemas.openxmlformats.org/officeDocument/2006/relationships/slideLayout" Target="../slideLayouts/slideLayout84.xml"/><Relationship Id="rId4" Type="http://schemas.openxmlformats.org/officeDocument/2006/relationships/image" Target="../media/image81.jpeg"/></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1.xml"/><Relationship Id="rId1" Type="http://schemas.openxmlformats.org/officeDocument/2006/relationships/slideLayout" Target="../slideLayouts/slideLayout84.xml"/><Relationship Id="rId5" Type="http://schemas.openxmlformats.org/officeDocument/2006/relationships/image" Target="../media/image84.tiff"/><Relationship Id="rId4" Type="http://schemas.openxmlformats.org/officeDocument/2006/relationships/image" Target="../media/image83.png"/></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2.xml"/><Relationship Id="rId1" Type="http://schemas.openxmlformats.org/officeDocument/2006/relationships/slideLayout" Target="../slideLayouts/slideLayout80.xml"/></Relationships>
</file>

<file path=ppt/slides/_rels/slide4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3.xml"/><Relationship Id="rId1" Type="http://schemas.openxmlformats.org/officeDocument/2006/relationships/slideLayout" Target="../slideLayouts/slideLayout80.xml"/></Relationships>
</file>

<file path=ppt/slides/_rels/slide4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4.xml"/><Relationship Id="rId1" Type="http://schemas.openxmlformats.org/officeDocument/2006/relationships/slideLayout" Target="../slideLayouts/slideLayout80.xml"/><Relationship Id="rId4" Type="http://schemas.openxmlformats.org/officeDocument/2006/relationships/image" Target="../media/image88.png"/></Relationships>
</file>

<file path=ppt/slides/_rels/slide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5.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9.xml"/><Relationship Id="rId4" Type="http://schemas.openxmlformats.org/officeDocument/2006/relationships/image" Target="../media/image29.jpeg"/></Relationships>
</file>

<file path=ppt/slides/_rels/slide5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6.xml"/><Relationship Id="rId1" Type="http://schemas.openxmlformats.org/officeDocument/2006/relationships/slideLayout" Target="../slideLayouts/slideLayout8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hyperlink" Target="http://www.gwadi.org/" TargetMode="External"/><Relationship Id="rId1" Type="http://schemas.openxmlformats.org/officeDocument/2006/relationships/slideLayout" Target="../slideLayouts/slideLayout15.xml"/><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3" Type="http://schemas.openxmlformats.org/officeDocument/2006/relationships/hyperlink" Target="https://agupubs.onlinelibrary.wiley.com/doi/10.1029/2022GL098729" TargetMode="External"/><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6.xml"/></Relationships>
</file>

<file path=ppt/slides/_rels/slide61.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image" Target="../media/image96.emf"/><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9.xml"/></Relationships>
</file>

<file path=ppt/slides/_rels/slide70.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3928535" y="3437467"/>
            <a:ext cx="18473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rgbClr val="FFFF00"/>
                </a:solidFill>
                <a:latin typeface="Arial" panose="020B0604020202020204" pitchFamily="34" charset="0"/>
                <a:ea typeface="ＭＳ Ｐゴシック" panose="020B0600070205080204" pitchFamily="34" charset="-128"/>
              </a:defRPr>
            </a:lvl1pPr>
            <a:lvl2pPr marL="742950" indent="-285750">
              <a:defRPr sz="2000">
                <a:solidFill>
                  <a:srgbClr val="FFFF00"/>
                </a:solidFill>
                <a:latin typeface="Arial" panose="020B0604020202020204" pitchFamily="34" charset="0"/>
                <a:ea typeface="ＭＳ Ｐゴシック" panose="020B0600070205080204" pitchFamily="34" charset="-128"/>
              </a:defRPr>
            </a:lvl2pPr>
            <a:lvl3pPr marL="1143000" indent="-228600">
              <a:defRPr sz="2000">
                <a:solidFill>
                  <a:srgbClr val="FFFF00"/>
                </a:solidFill>
                <a:latin typeface="Arial" panose="020B0604020202020204" pitchFamily="34" charset="0"/>
                <a:ea typeface="ＭＳ Ｐゴシック" panose="020B0600070205080204" pitchFamily="34" charset="-128"/>
              </a:defRPr>
            </a:lvl3pPr>
            <a:lvl4pPr marL="1600200" indent="-228600">
              <a:defRPr sz="2000">
                <a:solidFill>
                  <a:srgbClr val="FFFF00"/>
                </a:solidFill>
                <a:latin typeface="Arial" panose="020B0604020202020204" pitchFamily="34" charset="0"/>
                <a:ea typeface="ＭＳ Ｐゴシック" panose="020B0600070205080204" pitchFamily="34" charset="-128"/>
              </a:defRPr>
            </a:lvl4pPr>
            <a:lvl5pPr marL="2057400" indent="-228600">
              <a:defRPr sz="2000">
                <a:solidFill>
                  <a:srgbClr val="FFFF00"/>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rgbClr val="FFFF00"/>
                </a:solidFill>
                <a:latin typeface="Arial" panose="020B0604020202020204" pitchFamily="34" charset="0"/>
                <a:ea typeface="ＭＳ Ｐゴシック" panose="020B0600070205080204" pitchFamily="34" charset="-128"/>
              </a:defRPr>
            </a:lvl9pPr>
          </a:lstStyle>
          <a:p>
            <a:pPr eaLnBrk="0" fontAlgn="base" hangingPunct="0">
              <a:spcBef>
                <a:spcPct val="0"/>
              </a:spcBef>
              <a:spcAft>
                <a:spcPct val="0"/>
              </a:spcAft>
            </a:pPr>
            <a:endParaRPr lang="en-US" altLang="en-US" sz="2133">
              <a:solidFill>
                <a:srgbClr val="000000"/>
              </a:solidFill>
              <a:latin typeface="Times" panose="02020603050405020304" pitchFamily="18" charset="0"/>
            </a:endParaRPr>
          </a:p>
        </p:txBody>
      </p:sp>
      <p:sp>
        <p:nvSpPr>
          <p:cNvPr id="18435" name="Title 76"/>
          <p:cNvSpPr>
            <a:spLocks noGrp="1"/>
          </p:cNvSpPr>
          <p:nvPr>
            <p:ph type="ctrTitle"/>
          </p:nvPr>
        </p:nvSpPr>
        <p:spPr>
          <a:xfrm>
            <a:off x="2209799" y="4495799"/>
            <a:ext cx="8686801" cy="2231571"/>
          </a:xfrm>
        </p:spPr>
        <p:txBody>
          <a:bodyPr/>
          <a:lstStyle/>
          <a:p>
            <a:r>
              <a:rPr lang="en-US" altLang="en-US" sz="4000" dirty="0">
                <a:latin typeface="Calibri" panose="020F0502020204030204" pitchFamily="34" charset="0"/>
                <a:cs typeface="Calibri" panose="020F0502020204030204" pitchFamily="34" charset="0"/>
              </a:rPr>
              <a:t>Challenges for Hydrological Science in Arid and Semi-Arid Regions</a:t>
            </a:r>
            <a:br>
              <a:rPr lang="en-CA" altLang="en-US" sz="4267" i="1" dirty="0">
                <a:latin typeface="Calibri" panose="020F0502020204030204" pitchFamily="34" charset="0"/>
                <a:cs typeface="Calibri" panose="020F0502020204030204" pitchFamily="34" charset="0"/>
              </a:rPr>
            </a:br>
            <a:r>
              <a:rPr lang="en-CA" altLang="en-US" sz="2133" i="1" dirty="0">
                <a:solidFill>
                  <a:schemeClr val="tx1"/>
                </a:solidFill>
                <a:latin typeface="Calibri" panose="020F0502020204030204" pitchFamily="34" charset="0"/>
                <a:cs typeface="Calibri" panose="020F0502020204030204" pitchFamily="34" charset="0"/>
              </a:rPr>
              <a:t>Howard Wheater, </a:t>
            </a:r>
            <a:r>
              <a:rPr lang="en-CA" altLang="en-US" sz="2133" b="0" i="1" dirty="0">
                <a:solidFill>
                  <a:schemeClr val="tx1"/>
                </a:solidFill>
                <a:latin typeface="Calibri" panose="020F0502020204030204" pitchFamily="34" charset="0"/>
                <a:cs typeface="Calibri" panose="020F0502020204030204" pitchFamily="34" charset="0"/>
              </a:rPr>
              <a:t>Canada Excellence Research Chair Laureate &amp; Founding Director, Global Institute for Water Security, University of Saskatchewan, Canada; Emeritus Professor of Hydrology, Imperial College London, UK</a:t>
            </a:r>
            <a:br>
              <a:rPr lang="en-CA" altLang="en-US" sz="2133" i="1" dirty="0">
                <a:solidFill>
                  <a:schemeClr val="tx1"/>
                </a:solidFill>
                <a:latin typeface="Calibri" panose="020F0502020204030204" pitchFamily="34" charset="0"/>
                <a:cs typeface="Calibri" panose="020F0502020204030204" pitchFamily="34" charset="0"/>
              </a:rPr>
            </a:br>
            <a:endParaRPr lang="en-US" altLang="en-US" sz="1422" dirty="0">
              <a:solidFill>
                <a:schemeClr val="tx1"/>
              </a:solidFill>
              <a:latin typeface="Calibri" panose="020F0502020204030204" pitchFamily="34" charset="0"/>
              <a:cs typeface="Calibri" panose="020F0502020204030204" pitchFamily="34" charset="0"/>
            </a:endParaRPr>
          </a:p>
        </p:txBody>
      </p:sp>
      <p:sp>
        <p:nvSpPr>
          <p:cNvPr id="2" name="TextBox 1"/>
          <p:cNvSpPr txBox="1"/>
          <p:nvPr/>
        </p:nvSpPr>
        <p:spPr>
          <a:xfrm>
            <a:off x="3248612" y="7010400"/>
            <a:ext cx="7266989" cy="461665"/>
          </a:xfrm>
          <a:prstGeom prst="rect">
            <a:avLst/>
          </a:prstGeom>
          <a:noFill/>
        </p:spPr>
        <p:txBody>
          <a:bodyPr wrap="none" rtlCol="0">
            <a:spAutoFit/>
          </a:bodyPr>
          <a:lstStyle/>
          <a:p>
            <a:pPr eaLnBrk="0" fontAlgn="base" hangingPunct="0">
              <a:spcBef>
                <a:spcPct val="0"/>
              </a:spcBef>
              <a:spcAft>
                <a:spcPct val="0"/>
              </a:spcAft>
            </a:pPr>
            <a:r>
              <a:rPr lang="en-CA" altLang="en-US" sz="2400" i="1" dirty="0">
                <a:solidFill>
                  <a:srgbClr val="000000"/>
                </a:solidFill>
                <a:latin typeface="Calibri" panose="020F0502020204030204" pitchFamily="34" charset="0"/>
                <a:ea typeface="ＭＳ Ｐゴシック" pitchFamily="34" charset="-128"/>
                <a:cs typeface="Calibri" panose="020F0502020204030204" pitchFamily="34" charset="0"/>
              </a:rPr>
              <a:t>International Conference on Water Security, June 18 2018</a:t>
            </a:r>
            <a:endParaRPr lang="en-US" sz="2400" dirty="0">
              <a:solidFill>
                <a:srgbClr val="000000"/>
              </a:solidFill>
              <a:latin typeface="Times" charset="0"/>
              <a:ea typeface="ＭＳ Ｐゴシック" pitchFamily="34" charset="-128"/>
            </a:endParaRPr>
          </a:p>
        </p:txBody>
      </p:sp>
    </p:spTree>
    <p:extLst>
      <p:ext uri="{BB962C8B-B14F-4D97-AF65-F5344CB8AC3E}">
        <p14:creationId xmlns:p14="http://schemas.microsoft.com/office/powerpoint/2010/main" val="1957587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76A5A-199C-EFEE-3BAA-95297DAFA188}"/>
              </a:ext>
            </a:extLst>
          </p:cNvPr>
          <p:cNvSpPr>
            <a:spLocks noGrp="1"/>
          </p:cNvSpPr>
          <p:nvPr>
            <p:ph type="title"/>
          </p:nvPr>
        </p:nvSpPr>
        <p:spPr>
          <a:xfrm>
            <a:off x="914400" y="43542"/>
            <a:ext cx="10363200" cy="1143000"/>
          </a:xfrm>
        </p:spPr>
        <p:txBody>
          <a:bodyPr/>
          <a:lstStyle/>
          <a:p>
            <a:r>
              <a:rPr lang="en-US" dirty="0">
                <a:latin typeface="Calibri" panose="020F0502020204030204" pitchFamily="34" charset="0"/>
                <a:ea typeface="Calibri" panose="020F0502020204030204" pitchFamily="34" charset="0"/>
                <a:cs typeface="Calibri" panose="020F0502020204030204" pitchFamily="34" charset="0"/>
              </a:rPr>
              <a:t>Some Lessons Learnt</a:t>
            </a:r>
          </a:p>
        </p:txBody>
      </p:sp>
      <p:sp>
        <p:nvSpPr>
          <p:cNvPr id="3" name="Content Placeholder 2">
            <a:extLst>
              <a:ext uri="{FF2B5EF4-FFF2-40B4-BE49-F238E27FC236}">
                <a16:creationId xmlns:a16="http://schemas.microsoft.com/office/drawing/2014/main" id="{ED46DE15-92C6-9B9B-2D54-1CD2B6ED36E5}"/>
              </a:ext>
            </a:extLst>
          </p:cNvPr>
          <p:cNvSpPr>
            <a:spLocks noGrp="1"/>
          </p:cNvSpPr>
          <p:nvPr>
            <p:ph idx="1"/>
          </p:nvPr>
        </p:nvSpPr>
        <p:spPr>
          <a:xfrm>
            <a:off x="914400" y="1284513"/>
            <a:ext cx="10363200" cy="4114800"/>
          </a:xfrm>
        </p:spPr>
        <p:txBody>
          <a:bodyPr/>
          <a:lstStyle/>
          <a:p>
            <a:r>
              <a:rPr lang="en-US" sz="2800" dirty="0">
                <a:latin typeface="Calibri" panose="020F0502020204030204" pitchFamily="34" charset="0"/>
                <a:ea typeface="Calibri" panose="020F0502020204030204" pitchFamily="34" charset="0"/>
                <a:cs typeface="Calibri" panose="020F0502020204030204" pitchFamily="34" charset="0"/>
              </a:rPr>
              <a:t>It is not uncommon to receive a year’s rainfall in a day – extreme events dominate the water balance and can be highly damaging</a:t>
            </a:r>
          </a:p>
          <a:p>
            <a:r>
              <a:rPr lang="en-US" sz="2800" dirty="0">
                <a:latin typeface="Calibri" panose="020F0502020204030204" pitchFamily="34" charset="0"/>
                <a:ea typeface="Calibri" panose="020F0502020204030204" pitchFamily="34" charset="0"/>
                <a:cs typeface="Calibri" panose="020F0502020204030204" pitchFamily="34" charset="0"/>
              </a:rPr>
              <a:t>Hydrological monitoring is problematic</a:t>
            </a:r>
          </a:p>
          <a:p>
            <a:pPr marL="0" indent="0">
              <a:buNone/>
            </a:pPr>
            <a:r>
              <a:rPr lang="en-US" sz="2800" dirty="0">
                <a:latin typeface="Calibri" panose="020F0502020204030204" pitchFamily="34" charset="0"/>
                <a:ea typeface="Calibri" panose="020F0502020204030204" pitchFamily="34" charset="0"/>
                <a:cs typeface="Calibri" panose="020F0502020204030204" pitchFamily="34" charset="0"/>
              </a:rPr>
              <a:t>	- spatial rainfall is variable and difficult to capture with 	conventional gauge networks </a:t>
            </a:r>
          </a:p>
          <a:p>
            <a:pPr marL="0" indent="0">
              <a:buNone/>
            </a:pPr>
            <a:r>
              <a:rPr lang="en-US" sz="2800" dirty="0">
                <a:latin typeface="Calibri" panose="020F0502020204030204" pitchFamily="34" charset="0"/>
                <a:ea typeface="Calibri" panose="020F0502020204030204" pitchFamily="34" charset="0"/>
                <a:cs typeface="Calibri" panose="020F0502020204030204" pitchFamily="34" charset="0"/>
              </a:rPr>
              <a:t>	- the only flow gauge to observe the 3 May event was 	washed away and lost without trace</a:t>
            </a:r>
          </a:p>
          <a:p>
            <a:r>
              <a:rPr lang="en-US" sz="2800" dirty="0">
                <a:latin typeface="Calibri" panose="020F0502020204030204" pitchFamily="34" charset="0"/>
                <a:ea typeface="Calibri" panose="020F0502020204030204" pitchFamily="34" charset="0"/>
                <a:cs typeface="Calibri" panose="020F0502020204030204" pitchFamily="34" charset="0"/>
              </a:rPr>
              <a:t>Traditional knowledge can be important - </a:t>
            </a:r>
            <a:r>
              <a:rPr lang="en-US" sz="2800" dirty="0">
                <a:effectLst/>
                <a:latin typeface="Calibri" panose="020F0502020204030204" pitchFamily="34" charset="0"/>
                <a:ea typeface="Calibri" panose="020F0502020204030204" pitchFamily="34" charset="0"/>
                <a:cs typeface="Calibri" panose="020F0502020204030204" pitchFamily="34" charset="0"/>
              </a:rPr>
              <a:t>older properties in Muscat had raised entrances; when the streets flowed with water, there was no ingress. New developments had been located in flood-prone areas</a:t>
            </a:r>
            <a:r>
              <a:rPr lang="en-US" sz="2800" dirty="0">
                <a:latin typeface="Calibri" panose="020F0502020204030204" pitchFamily="34" charset="0"/>
                <a:ea typeface="Calibri" panose="020F0502020204030204" pitchFamily="34" charset="0"/>
                <a:cs typeface="Calibri" panose="020F0502020204030204" pitchFamily="34" charset="0"/>
              </a:rPr>
              <a:t> </a:t>
            </a:r>
          </a:p>
          <a:p>
            <a:pPr marL="0" indent="0">
              <a:buNone/>
            </a:pPr>
            <a:r>
              <a:rPr lang="en-US" sz="2800" dirty="0"/>
              <a:t>	</a:t>
            </a:r>
          </a:p>
          <a:p>
            <a:endParaRPr lang="en-US" dirty="0"/>
          </a:p>
        </p:txBody>
      </p:sp>
    </p:spTree>
    <p:extLst>
      <p:ext uri="{BB962C8B-B14F-4D97-AF65-F5344CB8AC3E}">
        <p14:creationId xmlns:p14="http://schemas.microsoft.com/office/powerpoint/2010/main" val="1242140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flipH="1">
            <a:off x="908781" y="313579"/>
            <a:ext cx="4168876" cy="6278642"/>
          </a:xfrm>
          <a:prstGeom prst="rect">
            <a:avLst/>
          </a:prstGeom>
          <a:noFill/>
        </p:spPr>
        <p:txBody>
          <a:bodyPr wrap="square" rtlCol="0">
            <a:spAutoFit/>
          </a:bodyPr>
          <a:lstStyle/>
          <a:p>
            <a:r>
              <a:rPr lang="en-US" sz="2800" b="1" dirty="0">
                <a:solidFill>
                  <a:schemeClr val="bg2"/>
                </a:solidFill>
                <a:latin typeface="Calibri" panose="020F0502020204030204" pitchFamily="34" charset="0"/>
                <a:cs typeface="Calibri" panose="020F0502020204030204" pitchFamily="34" charset="0"/>
              </a:rPr>
              <a:t>South West Saudi Arabia</a:t>
            </a:r>
          </a:p>
          <a:p>
            <a:r>
              <a:rPr lang="en-US" sz="2800" b="1" dirty="0">
                <a:solidFill>
                  <a:schemeClr val="bg2"/>
                </a:solidFill>
                <a:latin typeface="Calibri" panose="020F0502020204030204" pitchFamily="34" charset="0"/>
                <a:cs typeface="Calibri" panose="020F0502020204030204" pitchFamily="34" charset="0"/>
              </a:rPr>
              <a:t>Representative Basins study (1983-1988):</a:t>
            </a:r>
          </a:p>
          <a:p>
            <a:r>
              <a:rPr lang="en-US" sz="2800" b="1" dirty="0">
                <a:solidFill>
                  <a:schemeClr val="bg2"/>
                </a:solidFill>
                <a:latin typeface="Calibri" panose="020F0502020204030204" pitchFamily="34" charset="0"/>
                <a:ea typeface="Calibri" panose="020F0502020204030204" pitchFamily="34" charset="0"/>
                <a:cs typeface="Calibri" panose="020F0502020204030204" pitchFamily="34" charset="0"/>
              </a:rPr>
              <a:t>Wadis </a:t>
            </a:r>
            <a:r>
              <a:rPr lang="en-US" sz="2800" b="1" dirty="0" err="1">
                <a:solidFill>
                  <a:schemeClr val="bg2"/>
                </a:solidFill>
                <a:latin typeface="Calibri" panose="020F0502020204030204" pitchFamily="34" charset="0"/>
                <a:ea typeface="Calibri" panose="020F0502020204030204" pitchFamily="34" charset="0"/>
                <a:cs typeface="Calibri" panose="020F0502020204030204" pitchFamily="34" charset="0"/>
              </a:rPr>
              <a:t>Yiba</a:t>
            </a:r>
            <a:r>
              <a:rPr lang="en-US" sz="2800" b="1" dirty="0">
                <a:solidFill>
                  <a:schemeClr val="bg2"/>
                </a:solidFill>
                <a:latin typeface="Calibri" panose="020F0502020204030204" pitchFamily="34" charset="0"/>
                <a:ea typeface="Calibri" panose="020F0502020204030204" pitchFamily="34" charset="0"/>
                <a:cs typeface="Calibri" panose="020F0502020204030204" pitchFamily="34" charset="0"/>
              </a:rPr>
              <a:t>, </a:t>
            </a:r>
            <a:r>
              <a:rPr lang="en-US" sz="2800" b="1" dirty="0" err="1">
                <a:solidFill>
                  <a:schemeClr val="bg2"/>
                </a:solidFill>
                <a:latin typeface="Calibri" panose="020F0502020204030204" pitchFamily="34" charset="0"/>
                <a:ea typeface="Calibri" panose="020F0502020204030204" pitchFamily="34" charset="0"/>
                <a:cs typeface="Calibri" panose="020F0502020204030204" pitchFamily="34" charset="0"/>
              </a:rPr>
              <a:t>Habawnah</a:t>
            </a:r>
            <a:r>
              <a:rPr lang="en-US" sz="2800" b="1" dirty="0">
                <a:solidFill>
                  <a:schemeClr val="bg2"/>
                </a:solidFill>
                <a:latin typeface="Calibri" panose="020F0502020204030204" pitchFamily="34" charset="0"/>
                <a:ea typeface="Calibri" panose="020F0502020204030204" pitchFamily="34" charset="0"/>
                <a:cs typeface="Calibri" panose="020F0502020204030204" pitchFamily="34" charset="0"/>
              </a:rPr>
              <a:t>, </a:t>
            </a:r>
            <a:r>
              <a:rPr lang="en-US" sz="2800" b="1" dirty="0" err="1">
                <a:solidFill>
                  <a:schemeClr val="bg2"/>
                </a:solidFill>
                <a:latin typeface="Calibri" panose="020F0502020204030204" pitchFamily="34" charset="0"/>
                <a:ea typeface="Calibri" panose="020F0502020204030204" pitchFamily="34" charset="0"/>
                <a:cs typeface="Calibri" panose="020F0502020204030204" pitchFamily="34" charset="0"/>
              </a:rPr>
              <a:t>Tabalah</a:t>
            </a:r>
            <a:r>
              <a:rPr lang="en-US" sz="2800" b="1" dirty="0">
                <a:solidFill>
                  <a:schemeClr val="bg2"/>
                </a:solidFill>
                <a:latin typeface="Calibri" panose="020F0502020204030204" pitchFamily="34" charset="0"/>
                <a:ea typeface="Calibri" panose="020F0502020204030204" pitchFamily="34" charset="0"/>
                <a:cs typeface="Calibri" panose="020F0502020204030204" pitchFamily="34" charset="0"/>
              </a:rPr>
              <a:t>, </a:t>
            </a:r>
            <a:r>
              <a:rPr lang="en-US" sz="2800" b="1" dirty="0" err="1">
                <a:solidFill>
                  <a:schemeClr val="bg2"/>
                </a:solidFill>
                <a:latin typeface="Calibri" panose="020F0502020204030204" pitchFamily="34" charset="0"/>
                <a:ea typeface="Calibri" panose="020F0502020204030204" pitchFamily="34" charset="0"/>
                <a:cs typeface="Calibri" panose="020F0502020204030204" pitchFamily="34" charset="0"/>
              </a:rPr>
              <a:t>Liyyah</a:t>
            </a:r>
            <a:r>
              <a:rPr lang="en-US" sz="2800" b="1" dirty="0">
                <a:solidFill>
                  <a:schemeClr val="bg2"/>
                </a:solidFill>
                <a:latin typeface="Calibri" panose="020F0502020204030204" pitchFamily="34" charset="0"/>
                <a:ea typeface="Calibri" panose="020F0502020204030204" pitchFamily="34" charset="0"/>
                <a:cs typeface="Calibri" panose="020F0502020204030204" pitchFamily="34" charset="0"/>
              </a:rPr>
              <a:t> and Lith </a:t>
            </a:r>
          </a:p>
          <a:p>
            <a:r>
              <a:rPr lang="en-US" sz="2800" b="1" dirty="0">
                <a:solidFill>
                  <a:schemeClr val="bg2"/>
                </a:solidFill>
                <a:effectLst/>
                <a:latin typeface="Calibri" panose="020F0502020204030204" pitchFamily="34" charset="0"/>
                <a:ea typeface="Calibri" panose="020F0502020204030204" pitchFamily="34" charset="0"/>
                <a:cs typeface="Calibri" panose="020F0502020204030204" pitchFamily="34" charset="0"/>
              </a:rPr>
              <a:t>(456 to 4930 km</a:t>
            </a:r>
            <a:r>
              <a:rPr lang="en-US" sz="2800" b="1" baseline="300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2</a:t>
            </a:r>
            <a:r>
              <a:rPr lang="en-US" sz="2800" b="1"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in area)</a:t>
            </a:r>
            <a:endParaRPr lang="en-US"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endParaRPr lang="en-US" sz="2400" b="1" dirty="0">
              <a:solidFill>
                <a:schemeClr val="bg2"/>
              </a:solidFill>
              <a:latin typeface="Calibri" panose="020F0502020204030204" pitchFamily="34" charset="0"/>
              <a:cs typeface="Calibri" panose="020F0502020204030204" pitchFamily="34" charset="0"/>
            </a:endParaRPr>
          </a:p>
          <a:p>
            <a:endParaRPr lang="en-US" sz="2400" b="1" dirty="0">
              <a:solidFill>
                <a:schemeClr val="bg2"/>
              </a:solidFill>
              <a:latin typeface="Calibri" panose="020F0502020204030204" pitchFamily="34" charset="0"/>
              <a:cs typeface="Calibri" panose="020F0502020204030204" pitchFamily="34" charset="0"/>
            </a:endParaRPr>
          </a:p>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taffed by a full-time resident team of hydrological technicians in each wadi, networks typically consisted of 20 rain gauges, a WMO climate station, multiple flow gauges, and several alluvial wells</a:t>
            </a:r>
            <a:r>
              <a:rPr lang="en-US" sz="1800" dirty="0">
                <a:effectLst/>
                <a:latin typeface="Aptos" panose="020B0004020202020204" pitchFamily="34" charset="0"/>
                <a:ea typeface="Aptos" panose="020B0004020202020204" pitchFamily="34" charset="0"/>
                <a:cs typeface="Times New Roman" panose="02020603050405020304" pitchFamily="18" charset="0"/>
              </a:rPr>
              <a:t>. </a:t>
            </a:r>
            <a:endParaRPr lang="en-US" sz="2400" b="1" dirty="0">
              <a:solidFill>
                <a:schemeClr val="bg2"/>
              </a:solidFill>
              <a:latin typeface="Calibri" panose="020F0502020204030204" pitchFamily="34" charset="0"/>
              <a:cs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B3943C8F-C825-D2CB-637D-1E5735F9DE0C}"/>
              </a:ext>
            </a:extLst>
          </p:cNvPr>
          <p:cNvPicPr>
            <a:picLocks noChangeAspect="1"/>
          </p:cNvPicPr>
          <p:nvPr/>
        </p:nvPicPr>
        <p:blipFill>
          <a:blip r:embed="rId2"/>
          <a:stretch>
            <a:fillRect/>
          </a:stretch>
        </p:blipFill>
        <p:spPr>
          <a:xfrm>
            <a:off x="5540829" y="220077"/>
            <a:ext cx="5399314" cy="6429717"/>
          </a:xfrm>
          <a:prstGeom prst="rect">
            <a:avLst/>
          </a:prstGeom>
        </p:spPr>
      </p:pic>
    </p:spTree>
    <p:extLst>
      <p:ext uri="{BB962C8B-B14F-4D97-AF65-F5344CB8AC3E}">
        <p14:creationId xmlns:p14="http://schemas.microsoft.com/office/powerpoint/2010/main" val="1448930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949" y="936171"/>
            <a:ext cx="8823153" cy="58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p:cNvSpPr txBox="1">
            <a:spLocks noChangeArrowheads="1"/>
          </p:cNvSpPr>
          <p:nvPr/>
        </p:nvSpPr>
        <p:spPr bwMode="auto">
          <a:xfrm>
            <a:off x="3822023" y="329749"/>
            <a:ext cx="382412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2400" b="1" dirty="0">
                <a:solidFill>
                  <a:schemeClr val="tx2"/>
                </a:solidFill>
              </a:rPr>
              <a:t>South West Saudi Arabia</a:t>
            </a:r>
            <a:endParaRPr lang="en-US" altLang="en-US" sz="2400" b="1" dirty="0">
              <a:solidFill>
                <a:schemeClr val="tx2"/>
              </a:solidFill>
            </a:endParaRPr>
          </a:p>
        </p:txBody>
      </p:sp>
      <p:sp>
        <p:nvSpPr>
          <p:cNvPr id="4" name="TextBox 3">
            <a:extLst>
              <a:ext uri="{FF2B5EF4-FFF2-40B4-BE49-F238E27FC236}">
                <a16:creationId xmlns:a16="http://schemas.microsoft.com/office/drawing/2014/main" id="{2D19904D-C435-FC7C-F266-44DB07901FE3}"/>
              </a:ext>
            </a:extLst>
          </p:cNvPr>
          <p:cNvSpPr txBox="1"/>
          <p:nvPr/>
        </p:nvSpPr>
        <p:spPr>
          <a:xfrm>
            <a:off x="9448800" y="3015344"/>
            <a:ext cx="2222083" cy="461665"/>
          </a:xfrm>
          <a:prstGeom prst="rect">
            <a:avLst/>
          </a:prstGeom>
          <a:noFill/>
        </p:spPr>
        <p:txBody>
          <a:bodyPr wrap="none" rtlCol="0">
            <a:spAutoFit/>
          </a:bodyPr>
          <a:lstStyle/>
          <a:p>
            <a:r>
              <a:rPr lang="en-US" sz="2400" dirty="0"/>
              <a:t>Asir mountains</a:t>
            </a:r>
          </a:p>
        </p:txBody>
      </p:sp>
    </p:spTree>
    <p:extLst>
      <p:ext uri="{BB962C8B-B14F-4D97-AF65-F5344CB8AC3E}">
        <p14:creationId xmlns:p14="http://schemas.microsoft.com/office/powerpoint/2010/main" val="3298197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My Documents\arid slides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395" y="3322636"/>
            <a:ext cx="5254704" cy="3426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026" descr="C:\My Documents\arid slides2\9.jpg">
            <a:extLst>
              <a:ext uri="{FF2B5EF4-FFF2-40B4-BE49-F238E27FC236}">
                <a16:creationId xmlns:a16="http://schemas.microsoft.com/office/drawing/2014/main" id="{E1097D9D-C909-C10D-F089-6109F4E7A33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28" y="381001"/>
            <a:ext cx="6335486" cy="4225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2387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My Documents\arid slides2\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1511" y="152399"/>
            <a:ext cx="7189671" cy="4648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C:\My Documents\arid slides2\6.jpg">
            <a:extLst>
              <a:ext uri="{FF2B5EF4-FFF2-40B4-BE49-F238E27FC236}">
                <a16:creationId xmlns:a16="http://schemas.microsoft.com/office/drawing/2014/main" id="{BEC3D411-7C0A-00AF-AF7E-E4F99ACDEBC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2337" y="2547256"/>
            <a:ext cx="4135120" cy="431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6176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My Documents\arid slides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732" y="0"/>
            <a:ext cx="5734614" cy="3788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C:\My Documents\arid slides2\2.jpg">
            <a:extLst>
              <a:ext uri="{FF2B5EF4-FFF2-40B4-BE49-F238E27FC236}">
                <a16:creationId xmlns:a16="http://schemas.microsoft.com/office/drawing/2014/main" id="{8FF09B8C-0F12-8287-30F9-E576A9C08C1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8402" y="2841171"/>
            <a:ext cx="5983859" cy="39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7328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286" y="42184"/>
            <a:ext cx="4920343" cy="320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15">
            <a:extLst>
              <a:ext uri="{FF2B5EF4-FFF2-40B4-BE49-F238E27FC236}">
                <a16:creationId xmlns:a16="http://schemas.microsoft.com/office/drawing/2014/main" id="{76FDC9AD-9232-8DDF-D014-BBA39E692B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78824" y="65316"/>
            <a:ext cx="4920343" cy="325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14">
            <a:extLst>
              <a:ext uri="{FF2B5EF4-FFF2-40B4-BE49-F238E27FC236}">
                <a16:creationId xmlns:a16="http://schemas.microsoft.com/office/drawing/2014/main" id="{0A35C5E8-02A7-FEBB-2B0C-0D45C2FE71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256" y="3429000"/>
            <a:ext cx="4904796" cy="326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13">
            <a:extLst>
              <a:ext uri="{FF2B5EF4-FFF2-40B4-BE49-F238E27FC236}">
                <a16:creationId xmlns:a16="http://schemas.microsoft.com/office/drawing/2014/main" id="{5D5AA95B-0AC5-3E0A-53B8-80B26BB9780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58604" y="3428376"/>
            <a:ext cx="4904796" cy="3261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8711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627" y="222251"/>
            <a:ext cx="6444343" cy="423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11">
            <a:extLst>
              <a:ext uri="{FF2B5EF4-FFF2-40B4-BE49-F238E27FC236}">
                <a16:creationId xmlns:a16="http://schemas.microsoft.com/office/drawing/2014/main" id="{B52A4001-801F-94A4-59EF-701AC9EB04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27873" y="2209800"/>
            <a:ext cx="4441612" cy="4648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8458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fig2am"/>
          <p:cNvPicPr>
            <a:picLocks noChangeAspect="1" noChangeArrowheads="1"/>
          </p:cNvPicPr>
          <p:nvPr/>
        </p:nvPicPr>
        <p:blipFill>
          <a:blip r:embed="rId3">
            <a:lum contrast="12000"/>
            <a:extLst>
              <a:ext uri="{28A0092B-C50C-407E-A947-70E740481C1C}">
                <a14:useLocalDpi xmlns:a14="http://schemas.microsoft.com/office/drawing/2010/main" val="0"/>
              </a:ext>
            </a:extLst>
          </a:blip>
          <a:srcRect l="24200" t="1440" r="25101"/>
          <a:stretch>
            <a:fillRect/>
          </a:stretch>
        </p:blipFill>
        <p:spPr bwMode="auto">
          <a:xfrm>
            <a:off x="3254376" y="115889"/>
            <a:ext cx="5184775" cy="691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075175" y="2925545"/>
            <a:ext cx="1927122" cy="830997"/>
          </a:xfrm>
          <a:prstGeom prst="rect">
            <a:avLst/>
          </a:prstGeom>
          <a:noFill/>
        </p:spPr>
        <p:txBody>
          <a:bodyPr wrap="square" rtlCol="0">
            <a:spAutoFit/>
          </a:bodyPr>
          <a:lstStyle/>
          <a:p>
            <a:r>
              <a:rPr lang="en-US" sz="2400" dirty="0"/>
              <a:t>Basin area</a:t>
            </a:r>
          </a:p>
          <a:p>
            <a:r>
              <a:rPr lang="en-US" sz="2400" dirty="0"/>
              <a:t>3123 km</a:t>
            </a:r>
            <a:r>
              <a:rPr lang="en-US" sz="2400" baseline="30000" dirty="0"/>
              <a:t>2</a:t>
            </a:r>
            <a:endParaRPr lang="en-US" sz="2400" dirty="0"/>
          </a:p>
        </p:txBody>
      </p:sp>
    </p:spTree>
    <p:extLst>
      <p:ext uri="{BB962C8B-B14F-4D97-AF65-F5344CB8AC3E}">
        <p14:creationId xmlns:p14="http://schemas.microsoft.com/office/powerpoint/2010/main" val="3736575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fig2m2"/>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l="27213" r="28156"/>
          <a:stretch>
            <a:fillRect/>
          </a:stretch>
        </p:blipFill>
        <p:spPr bwMode="auto">
          <a:xfrm>
            <a:off x="-15875" y="145232"/>
            <a:ext cx="3116322" cy="3973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3" descr="fig2cm"/>
          <p:cNvPicPr>
            <a:picLocks noChangeArrowheads="1"/>
          </p:cNvPicPr>
          <p:nvPr/>
        </p:nvPicPr>
        <p:blipFill>
          <a:blip r:embed="rId4" cstate="print">
            <a:lum contrast="36000"/>
            <a:extLst>
              <a:ext uri="{28A0092B-C50C-407E-A947-70E740481C1C}">
                <a14:useLocalDpi xmlns:a14="http://schemas.microsoft.com/office/drawing/2010/main" val="0"/>
              </a:ext>
            </a:extLst>
          </a:blip>
          <a:srcRect l="25269" r="25836"/>
          <a:stretch>
            <a:fillRect/>
          </a:stretch>
        </p:blipFill>
        <p:spPr bwMode="auto">
          <a:xfrm>
            <a:off x="3163662" y="742068"/>
            <a:ext cx="2725510" cy="396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fig2dm">
            <a:extLst>
              <a:ext uri="{FF2B5EF4-FFF2-40B4-BE49-F238E27FC236}">
                <a16:creationId xmlns:a16="http://schemas.microsoft.com/office/drawing/2014/main" id="{BF139315-1250-B6E7-0F76-6703A937FB19}"/>
              </a:ext>
            </a:extLst>
          </p:cNvPr>
          <p:cNvPicPr>
            <a:picLocks noChangeArrowheads="1"/>
          </p:cNvPicPr>
          <p:nvPr/>
        </p:nvPicPr>
        <p:blipFill>
          <a:blip r:embed="rId5" cstate="print">
            <a:lum contrast="12000"/>
            <a:extLst>
              <a:ext uri="{28A0092B-C50C-407E-A947-70E740481C1C}">
                <a14:useLocalDpi xmlns:a14="http://schemas.microsoft.com/office/drawing/2010/main" val="0"/>
              </a:ext>
            </a:extLst>
          </a:blip>
          <a:srcRect l="25575" r="25154"/>
          <a:stretch>
            <a:fillRect/>
          </a:stretch>
        </p:blipFill>
        <p:spPr bwMode="auto">
          <a:xfrm>
            <a:off x="5889172" y="1415145"/>
            <a:ext cx="2942150" cy="3940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descr="fig2em">
            <a:extLst>
              <a:ext uri="{FF2B5EF4-FFF2-40B4-BE49-F238E27FC236}">
                <a16:creationId xmlns:a16="http://schemas.microsoft.com/office/drawing/2014/main" id="{96339C98-A5F1-3D34-4EC1-4F77662D370D}"/>
              </a:ext>
            </a:extLst>
          </p:cNvPr>
          <p:cNvPicPr>
            <a:picLocks noChangeAspect="1" noChangeArrowheads="1"/>
          </p:cNvPicPr>
          <p:nvPr/>
        </p:nvPicPr>
        <p:blipFill>
          <a:blip r:embed="rId6" cstate="print">
            <a:lum contrast="6000"/>
            <a:extLst>
              <a:ext uri="{28A0092B-C50C-407E-A947-70E740481C1C}">
                <a14:useLocalDpi xmlns:a14="http://schemas.microsoft.com/office/drawing/2010/main" val="0"/>
              </a:ext>
            </a:extLst>
          </a:blip>
          <a:srcRect l="25348" r="25101"/>
          <a:stretch>
            <a:fillRect/>
          </a:stretch>
        </p:blipFill>
        <p:spPr bwMode="auto">
          <a:xfrm>
            <a:off x="8993157" y="2002177"/>
            <a:ext cx="2942150" cy="401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3624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41" y="413654"/>
            <a:ext cx="11400367" cy="609600"/>
          </a:xfrm>
        </p:spPr>
        <p:txBody>
          <a:bodyPr/>
          <a:lstStyle/>
          <a:p>
            <a:r>
              <a:rPr lang="en-US" dirty="0"/>
              <a:t>Motivation</a:t>
            </a:r>
          </a:p>
        </p:txBody>
      </p:sp>
      <p:sp>
        <p:nvSpPr>
          <p:cNvPr id="3" name="Content Placeholder 2"/>
          <p:cNvSpPr>
            <a:spLocks noGrp="1"/>
          </p:cNvSpPr>
          <p:nvPr>
            <p:ph idx="1"/>
          </p:nvPr>
        </p:nvSpPr>
        <p:spPr>
          <a:xfrm>
            <a:off x="304841" y="1447794"/>
            <a:ext cx="11400367" cy="4495800"/>
          </a:xfrm>
        </p:spPr>
        <p:txBody>
          <a:bodyPr/>
          <a:lstStyle/>
          <a:p>
            <a:pPr eaLnBrk="1" hangingPunct="1">
              <a:lnSpc>
                <a:spcPct val="80000"/>
              </a:lnSpc>
            </a:pPr>
            <a:r>
              <a:rPr lang="en-GB" altLang="en-US" dirty="0">
                <a:solidFill>
                  <a:schemeClr val="tx1">
                    <a:lumMod val="50000"/>
                    <a:lumOff val="50000"/>
                  </a:schemeClr>
                </a:solidFill>
              </a:rPr>
              <a:t>The hot deserts of the world are, by definition, the regions where water is most scarce, yet they face rapid population growth, increasing pressures on water resources, and increasing threats from extreme events.</a:t>
            </a:r>
          </a:p>
          <a:p>
            <a:pPr eaLnBrk="1" hangingPunct="1">
              <a:lnSpc>
                <a:spcPct val="80000"/>
              </a:lnSpc>
            </a:pPr>
            <a:r>
              <a:rPr lang="en-GB" altLang="en-US" dirty="0">
                <a:solidFill>
                  <a:schemeClr val="tx1">
                    <a:lumMod val="50000"/>
                    <a:lumOff val="50000"/>
                  </a:schemeClr>
                </a:solidFill>
              </a:rPr>
              <a:t>Appropriate water  management is crucial, yet arid regions have special hydrological characteristics and suffer  problems of limited data and limited scientific understanding. </a:t>
            </a:r>
          </a:p>
          <a:p>
            <a:pPr eaLnBrk="1" hangingPunct="1">
              <a:lnSpc>
                <a:spcPct val="80000"/>
              </a:lnSpc>
            </a:pPr>
            <a:r>
              <a:rPr lang="en-GB" altLang="en-US" dirty="0">
                <a:solidFill>
                  <a:schemeClr val="tx1">
                    <a:lumMod val="50000"/>
                    <a:lumOff val="50000"/>
                  </a:schemeClr>
                </a:solidFill>
              </a:rPr>
              <a:t>Routine use of models for flood design, flood forecasting and water resources management continues to be challenging. Few models are specifically designed for arid areas, and there is limited research to inform model application. </a:t>
            </a:r>
          </a:p>
          <a:p>
            <a:pPr eaLnBrk="1" hangingPunct="1">
              <a:lnSpc>
                <a:spcPct val="80000"/>
              </a:lnSpc>
            </a:pPr>
            <a:r>
              <a:rPr lang="en-GB" altLang="en-US" b="1" i="1" dirty="0">
                <a:solidFill>
                  <a:schemeClr val="tx1">
                    <a:lumMod val="50000"/>
                    <a:lumOff val="50000"/>
                  </a:schemeClr>
                </a:solidFill>
              </a:rPr>
              <a:t>What are the future science and modelling needs and challenges?</a:t>
            </a:r>
          </a:p>
          <a:p>
            <a:pPr eaLnBrk="1" hangingPunct="1">
              <a:lnSpc>
                <a:spcPct val="80000"/>
              </a:lnSpc>
              <a:buFontTx/>
              <a:buNone/>
            </a:pPr>
            <a:endParaRPr lang="en-GB" altLang="en-US" dirty="0"/>
          </a:p>
        </p:txBody>
      </p:sp>
    </p:spTree>
    <p:extLst>
      <p:ext uri="{BB962C8B-B14F-4D97-AF65-F5344CB8AC3E}">
        <p14:creationId xmlns:p14="http://schemas.microsoft.com/office/powerpoint/2010/main" val="142639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fig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051" y="923925"/>
            <a:ext cx="9217025" cy="518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 Box 3"/>
          <p:cNvSpPr txBox="1">
            <a:spLocks noChangeArrowheads="1"/>
          </p:cNvSpPr>
          <p:nvPr/>
        </p:nvSpPr>
        <p:spPr bwMode="auto">
          <a:xfrm>
            <a:off x="8331200" y="1268413"/>
            <a:ext cx="933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GW level</a:t>
            </a:r>
            <a:endParaRPr lang="en-US" altLang="en-US" sz="1400" b="1">
              <a:solidFill>
                <a:srgbClr val="003366"/>
              </a:solidFill>
            </a:endParaRPr>
          </a:p>
        </p:txBody>
      </p:sp>
      <p:sp>
        <p:nvSpPr>
          <p:cNvPr id="35844" name="Text Box 4"/>
          <p:cNvSpPr txBox="1">
            <a:spLocks noChangeArrowheads="1"/>
          </p:cNvSpPr>
          <p:nvPr/>
        </p:nvSpPr>
        <p:spPr bwMode="auto">
          <a:xfrm>
            <a:off x="8331200" y="2979738"/>
            <a:ext cx="933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GW level</a:t>
            </a:r>
            <a:endParaRPr lang="en-US" altLang="en-US" sz="1400" b="1">
              <a:solidFill>
                <a:srgbClr val="003366"/>
              </a:solidFill>
            </a:endParaRPr>
          </a:p>
        </p:txBody>
      </p:sp>
      <p:sp>
        <p:nvSpPr>
          <p:cNvPr id="35845" name="Text Box 5"/>
          <p:cNvSpPr txBox="1">
            <a:spLocks noChangeArrowheads="1"/>
          </p:cNvSpPr>
          <p:nvPr/>
        </p:nvSpPr>
        <p:spPr bwMode="auto">
          <a:xfrm>
            <a:off x="8331200" y="4724400"/>
            <a:ext cx="933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GW level</a:t>
            </a:r>
            <a:endParaRPr lang="en-US" altLang="en-US" sz="1400" b="1">
              <a:solidFill>
                <a:srgbClr val="003366"/>
              </a:solidFill>
            </a:endParaRPr>
          </a:p>
        </p:txBody>
      </p:sp>
      <p:sp>
        <p:nvSpPr>
          <p:cNvPr id="35846" name="Text Box 6"/>
          <p:cNvSpPr txBox="1">
            <a:spLocks noChangeArrowheads="1"/>
          </p:cNvSpPr>
          <p:nvPr/>
        </p:nvSpPr>
        <p:spPr bwMode="auto">
          <a:xfrm>
            <a:off x="8331200" y="3860800"/>
            <a:ext cx="933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GW level</a:t>
            </a:r>
            <a:endParaRPr lang="en-US" altLang="en-US" sz="1400" b="1">
              <a:solidFill>
                <a:srgbClr val="003366"/>
              </a:solidFill>
            </a:endParaRPr>
          </a:p>
        </p:txBody>
      </p:sp>
      <p:sp>
        <p:nvSpPr>
          <p:cNvPr id="35847" name="Text Box 7"/>
          <p:cNvSpPr txBox="1">
            <a:spLocks noChangeArrowheads="1"/>
          </p:cNvSpPr>
          <p:nvPr/>
        </p:nvSpPr>
        <p:spPr bwMode="auto">
          <a:xfrm>
            <a:off x="8331200" y="2420938"/>
            <a:ext cx="933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GW level</a:t>
            </a:r>
            <a:endParaRPr lang="en-US" altLang="en-US" sz="1400" b="1">
              <a:solidFill>
                <a:srgbClr val="003366"/>
              </a:solidFill>
            </a:endParaRPr>
          </a:p>
        </p:txBody>
      </p:sp>
      <p:sp>
        <p:nvSpPr>
          <p:cNvPr id="35848" name="Text Box 8"/>
          <p:cNvSpPr txBox="1">
            <a:spLocks noChangeArrowheads="1"/>
          </p:cNvSpPr>
          <p:nvPr/>
        </p:nvSpPr>
        <p:spPr bwMode="auto">
          <a:xfrm>
            <a:off x="3719514" y="1989138"/>
            <a:ext cx="587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Flow</a:t>
            </a:r>
            <a:endParaRPr lang="en-US" altLang="en-US" sz="1400" b="1">
              <a:solidFill>
                <a:srgbClr val="003366"/>
              </a:solidFill>
            </a:endParaRPr>
          </a:p>
        </p:txBody>
      </p:sp>
      <p:sp>
        <p:nvSpPr>
          <p:cNvPr id="35849" name="Text Box 9"/>
          <p:cNvSpPr txBox="1">
            <a:spLocks noChangeArrowheads="1"/>
          </p:cNvSpPr>
          <p:nvPr/>
        </p:nvSpPr>
        <p:spPr bwMode="auto">
          <a:xfrm>
            <a:off x="3719514" y="3916363"/>
            <a:ext cx="5873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1400" b="1">
                <a:solidFill>
                  <a:srgbClr val="003366"/>
                </a:solidFill>
              </a:rPr>
              <a:t>Flow</a:t>
            </a:r>
            <a:endParaRPr lang="en-US" altLang="en-US" sz="1400" b="1">
              <a:solidFill>
                <a:srgbClr val="003366"/>
              </a:solidFill>
            </a:endParaRPr>
          </a:p>
        </p:txBody>
      </p:sp>
    </p:spTree>
    <p:extLst>
      <p:ext uri="{BB962C8B-B14F-4D97-AF65-F5344CB8AC3E}">
        <p14:creationId xmlns:p14="http://schemas.microsoft.com/office/powerpoint/2010/main" val="40814806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87338"/>
            <a:ext cx="8991600" cy="598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94804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1026"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90525"/>
            <a:ext cx="8915400" cy="592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135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My Documents\arid slides2\arid slides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88939"/>
            <a:ext cx="9144000" cy="608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228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7809"/>
            <a:ext cx="10972800" cy="1143000"/>
          </a:xfrm>
        </p:spPr>
        <p:txBody>
          <a:bodyPr/>
          <a:lstStyle/>
          <a:p>
            <a:r>
              <a:rPr lang="en-US" dirty="0">
                <a:solidFill>
                  <a:schemeClr val="bg2"/>
                </a:solidFill>
              </a:rPr>
              <a:t>Key science issues</a:t>
            </a:r>
          </a:p>
        </p:txBody>
      </p:sp>
      <p:sp>
        <p:nvSpPr>
          <p:cNvPr id="3" name="Content Placeholder 2"/>
          <p:cNvSpPr>
            <a:spLocks noGrp="1"/>
          </p:cNvSpPr>
          <p:nvPr>
            <p:ph idx="1"/>
          </p:nvPr>
        </p:nvSpPr>
        <p:spPr>
          <a:xfrm>
            <a:off x="816429" y="1240971"/>
            <a:ext cx="10363200" cy="4253817"/>
          </a:xfrm>
        </p:spPr>
        <p:txBody>
          <a:bodyPr/>
          <a:lstStyle/>
          <a:p>
            <a:pPr marL="0" indent="0">
              <a:buNone/>
            </a:pPr>
            <a:r>
              <a:rPr lang="en-US" sz="2800" dirty="0">
                <a:solidFill>
                  <a:schemeClr val="tx2"/>
                </a:solidFill>
                <a:latin typeface="Calibri" panose="020F0502020204030204" pitchFamily="34" charset="0"/>
                <a:ea typeface="Calibri" panose="020F0502020204030204" pitchFamily="34" charset="0"/>
                <a:cs typeface="Calibri" panose="020F0502020204030204" pitchFamily="34" charset="0"/>
              </a:rPr>
              <a:t>The experimental basins were an invaluable contribution to regional knowledge, giving important data and process insights, e.g.:</a:t>
            </a:r>
          </a:p>
          <a:p>
            <a:r>
              <a:rPr lang="en-US" sz="2800" dirty="0">
                <a:solidFill>
                  <a:schemeClr val="tx2"/>
                </a:solidFill>
                <a:latin typeface="Calibri" panose="020F0502020204030204" pitchFamily="34" charset="0"/>
                <a:ea typeface="Calibri" panose="020F0502020204030204" pitchFamily="34" charset="0"/>
                <a:cs typeface="Calibri" panose="020F0502020204030204" pitchFamily="34" charset="0"/>
              </a:rPr>
              <a:t>Spatial variability of precipitation is hard to characterize</a:t>
            </a:r>
          </a:p>
          <a:p>
            <a:r>
              <a:rPr lang="en-US" sz="2800" dirty="0">
                <a:solidFill>
                  <a:schemeClr val="tx2"/>
                </a:solidFill>
                <a:latin typeface="Calibri" panose="020F0502020204030204" pitchFamily="34" charset="0"/>
                <a:ea typeface="Calibri" panose="020F0502020204030204" pitchFamily="34" charset="0"/>
                <a:cs typeface="Calibri" panose="020F0502020204030204" pitchFamily="34" charset="0"/>
              </a:rPr>
              <a:t>Overland flow is a dominant process – but effects of surface processes on infiltration are little studied</a:t>
            </a:r>
          </a:p>
          <a:p>
            <a:r>
              <a:rPr lang="en-US" sz="2800" dirty="0">
                <a:solidFill>
                  <a:schemeClr val="tx2"/>
                </a:solidFill>
                <a:latin typeface="Calibri" panose="020F0502020204030204" pitchFamily="34" charset="0"/>
                <a:ea typeface="Calibri" panose="020F0502020204030204" pitchFamily="34" charset="0"/>
                <a:cs typeface="Calibri" panose="020F0502020204030204" pitchFamily="34" charset="0"/>
              </a:rPr>
              <a:t>Wadi flows are dynamic (and dangerous), reduce with distance downstream, and are unreliable indicators of upstream flows</a:t>
            </a:r>
          </a:p>
          <a:p>
            <a:r>
              <a:rPr lang="en-US" sz="2800" dirty="0">
                <a:solidFill>
                  <a:schemeClr val="tx2"/>
                </a:solidFill>
                <a:latin typeface="Calibri" panose="020F0502020204030204" pitchFamily="34" charset="0"/>
                <a:ea typeface="Calibri" panose="020F0502020204030204" pitchFamily="34" charset="0"/>
                <a:cs typeface="Calibri" panose="020F0502020204030204" pitchFamily="34" charset="0"/>
              </a:rPr>
              <a:t>Transmission losses are dominant – but complex streambed processes are variable in space and time and poorly understood</a:t>
            </a:r>
          </a:p>
          <a:p>
            <a:r>
              <a:rPr lang="en-US" sz="2800" dirty="0">
                <a:solidFill>
                  <a:schemeClr val="tx2"/>
                </a:solidFill>
                <a:latin typeface="Calibri" panose="020F0502020204030204" pitchFamily="34" charset="0"/>
                <a:ea typeface="Calibri" panose="020F0502020204030204" pitchFamily="34" charset="0"/>
                <a:cs typeface="Calibri" panose="020F0502020204030204" pitchFamily="34" charset="0"/>
              </a:rPr>
              <a:t>Groundwater recharge from ephemeral surface flows is a key water resource, yet is uncertain, depending on complex surface processes and heterogeneous subsurface properties</a:t>
            </a:r>
          </a:p>
        </p:txBody>
      </p:sp>
    </p:spTree>
    <p:extLst>
      <p:ext uri="{BB962C8B-B14F-4D97-AF65-F5344CB8AC3E}">
        <p14:creationId xmlns:p14="http://schemas.microsoft.com/office/powerpoint/2010/main" val="218106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FE8BF-3346-26EC-A063-0C19813E5C99}"/>
              </a:ext>
            </a:extLst>
          </p:cNvPr>
          <p:cNvSpPr>
            <a:spLocks noGrp="1"/>
          </p:cNvSpPr>
          <p:nvPr>
            <p:ph type="title"/>
          </p:nvPr>
        </p:nvSpPr>
        <p:spPr/>
        <p:txBody>
          <a:bodyPr/>
          <a:lstStyle/>
          <a:p>
            <a:r>
              <a:rPr lang="en-US" dirty="0">
                <a:solidFill>
                  <a:schemeClr val="bg2"/>
                </a:solidFill>
              </a:rPr>
              <a:t>What about other arid areas?</a:t>
            </a:r>
          </a:p>
        </p:txBody>
      </p:sp>
      <p:sp>
        <p:nvSpPr>
          <p:cNvPr id="3" name="Content Placeholder 2">
            <a:extLst>
              <a:ext uri="{FF2B5EF4-FFF2-40B4-BE49-F238E27FC236}">
                <a16:creationId xmlns:a16="http://schemas.microsoft.com/office/drawing/2014/main" id="{D6951BBF-AECC-E58C-954F-FEFE83CAD1FC}"/>
              </a:ext>
            </a:extLst>
          </p:cNvPr>
          <p:cNvSpPr>
            <a:spLocks noGrp="1"/>
          </p:cNvSpPr>
          <p:nvPr>
            <p:ph idx="1"/>
          </p:nvPr>
        </p:nvSpPr>
        <p:spPr>
          <a:xfrm>
            <a:off x="778329" y="1417638"/>
            <a:ext cx="10635342" cy="613281315"/>
          </a:xfrm>
        </p:spPr>
        <p:txBody>
          <a:bodyPr/>
          <a:lstStyle/>
          <a:p>
            <a:pPr marL="0" indent="0">
              <a:buNone/>
            </a:pPr>
            <a:r>
              <a:rPr lang="en-US" sz="2400" dirty="0">
                <a:solidFill>
                  <a:schemeClr val="tx2"/>
                </a:solidFill>
                <a:effectLst/>
                <a:latin typeface="Calibri" panose="020F0502020204030204" pitchFamily="34" charset="0"/>
                <a:ea typeface="Aptos" panose="020B0004020202020204" pitchFamily="34" charset="0"/>
              </a:rPr>
              <a:t>A critical lack of high-quality observations has been widely recognized </a:t>
            </a:r>
            <a:r>
              <a:rPr lang="en-US" sz="2400" dirty="0">
                <a:solidFill>
                  <a:schemeClr val="tx2"/>
                </a:solidFill>
                <a:latin typeface="Calibri" panose="020F0502020204030204" pitchFamily="34" charset="0"/>
                <a:ea typeface="Aptos" panose="020B0004020202020204" pitchFamily="34" charset="0"/>
              </a:rPr>
              <a:t>for many </a:t>
            </a:r>
            <a:r>
              <a:rPr lang="en-US" sz="2400" dirty="0">
                <a:solidFill>
                  <a:schemeClr val="tx2"/>
                </a:solidFill>
                <a:effectLst/>
                <a:latin typeface="Calibri" panose="020F0502020204030204" pitchFamily="34" charset="0"/>
                <a:ea typeface="Aptos" panose="020B0004020202020204" pitchFamily="34" charset="0"/>
              </a:rPr>
              <a:t>decades (McMahon, 1979; Nemec and Rodier, 1979; Pilgrim et al., 1988). </a:t>
            </a:r>
            <a:r>
              <a:rPr lang="en-US" sz="2400" dirty="0">
                <a:solidFill>
                  <a:schemeClr val="tx2"/>
                </a:solidFill>
                <a:latin typeface="Calibri" panose="020F0502020204030204" pitchFamily="34" charset="0"/>
                <a:ea typeface="Aptos" panose="020B0004020202020204" pitchFamily="34" charset="0"/>
              </a:rPr>
              <a:t>S</a:t>
            </a:r>
            <a:r>
              <a:rPr lang="en-US" sz="2400" dirty="0">
                <a:solidFill>
                  <a:schemeClr val="tx2"/>
                </a:solidFill>
                <a:effectLst/>
                <a:latin typeface="Calibri" panose="020F0502020204030204" pitchFamily="34" charset="0"/>
                <a:ea typeface="Aptos" panose="020B0004020202020204" pitchFamily="34" charset="0"/>
              </a:rPr>
              <a:t>adly those comments can largely be reiterated today.</a:t>
            </a:r>
          </a:p>
          <a:p>
            <a:pPr marL="0" indent="0">
              <a:buNone/>
            </a:pPr>
            <a:r>
              <a:rPr lang="en-US" sz="2400" dirty="0">
                <a:solidFill>
                  <a:schemeClr val="tx2"/>
                </a:solidFill>
                <a:latin typeface="Calibri" panose="020F0502020204030204" pitchFamily="34" charset="0"/>
              </a:rPr>
              <a:t>One important exception is the Walnut Gulch basin, in Arizona, SW USA</a:t>
            </a:r>
          </a:p>
          <a:p>
            <a:pPr marL="0" indent="0">
              <a:buNone/>
            </a:pPr>
            <a:r>
              <a:rPr lang="en-US" sz="2400" dirty="0">
                <a:solidFill>
                  <a:schemeClr val="tx2"/>
                </a:solidFill>
                <a:latin typeface="Calibri" panose="020F0502020204030204" pitchFamily="34" charset="0"/>
              </a:rPr>
              <a:t>And some major projects have spurred extensive studies. Notable examples are the  recent dispute between Chile and Bolivia concerning the </a:t>
            </a:r>
            <a:r>
              <a:rPr lang="en-US" sz="2400" dirty="0" err="1">
                <a:solidFill>
                  <a:schemeClr val="tx2"/>
                </a:solidFill>
                <a:latin typeface="Calibri" panose="020F0502020204030204" pitchFamily="34" charset="0"/>
              </a:rPr>
              <a:t>Silala</a:t>
            </a:r>
            <a:r>
              <a:rPr lang="en-US" sz="2400" dirty="0">
                <a:solidFill>
                  <a:schemeClr val="tx2"/>
                </a:solidFill>
                <a:latin typeface="Calibri" panose="020F0502020204030204" pitchFamily="34" charset="0"/>
              </a:rPr>
              <a:t> River, heard before the International Court of Justice, The Hague in 2023, and the safety assessment for a proposed nuclear waste repository at Yucca Mountain, Nevada, USA ($10 billion dollars spent on site investigation, but an inadequate hydrometric network to define rainfall, surface flows and near surface hydrology)</a:t>
            </a:r>
            <a:endParaRPr lang="en-US" sz="2800" dirty="0">
              <a:solidFill>
                <a:schemeClr val="tx2"/>
              </a:solidFill>
            </a:endParaRPr>
          </a:p>
        </p:txBody>
      </p:sp>
      <p:sp>
        <p:nvSpPr>
          <p:cNvPr id="4" name="Rectangle 1">
            <a:extLst>
              <a:ext uri="{FF2B5EF4-FFF2-40B4-BE49-F238E27FC236}">
                <a16:creationId xmlns:a16="http://schemas.microsoft.com/office/drawing/2014/main" id="{0A11A1F9-C368-D1F5-4491-9A4D9CD848F8}"/>
              </a:ext>
            </a:extLst>
          </p:cNvPr>
          <p:cNvSpPr>
            <a:spLocks noChangeArrowheads="1"/>
          </p:cNvSpPr>
          <p:nvPr/>
        </p:nvSpPr>
        <p:spPr bwMode="auto">
          <a:xfrm>
            <a:off x="707570" y="5294316"/>
            <a:ext cx="1107077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McMahon, T.A., (1979)  Hydrological characteristics of arid zones.  Proceedings of a Symposium on The Hydrology of Areas of Low Precipitation, Canberra, IAHS Publ. No. 128, pp. 105-123.</a:t>
            </a:r>
            <a:endParaRPr lang="en-GB" altLang="en-US" sz="1600"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Nemec, J. and Rodier, J.A., (1979)  Streamflow characteristics in areas of low precipitation. Proceedings of a Symposium on the Hydrology of Areas of Low Precipitation, Canberra, IAHS Publ. No. 128, pp. 125-140</a:t>
            </a:r>
          </a:p>
          <a:p>
            <a:pPr algn="just" eaLnBrk="0" fontAlgn="base" hangingPunct="0">
              <a:spcBef>
                <a:spcPct val="0"/>
              </a:spcBef>
              <a:spcAft>
                <a:spcPct val="0"/>
              </a:spcAft>
            </a:pPr>
            <a:r>
              <a:rPr lang="en-GB" sz="1600" dirty="0">
                <a:effectLst/>
                <a:latin typeface="Calibri" panose="020F0502020204030204" pitchFamily="34" charset="0"/>
                <a:ea typeface="Calibri" panose="020F0502020204030204" pitchFamily="34" charset="0"/>
                <a:cs typeface="Calibri" panose="020F0502020204030204" pitchFamily="34" charset="0"/>
              </a:rPr>
              <a:t>Pilgrim, D.H., Chapman, T.G. and Doran, D.G., (1988)  Problems of rainfall-runoff modelling in arid and semi-arid regions.  </a:t>
            </a:r>
            <a:r>
              <a:rPr lang="en-GB" sz="1600" dirty="0" err="1">
                <a:effectLst/>
                <a:latin typeface="Calibri" panose="020F0502020204030204" pitchFamily="34" charset="0"/>
                <a:ea typeface="Calibri" panose="020F0502020204030204" pitchFamily="34" charset="0"/>
                <a:cs typeface="Calibri" panose="020F0502020204030204" pitchFamily="34" charset="0"/>
              </a:rPr>
              <a:t>Hydrol</a:t>
            </a:r>
            <a:r>
              <a:rPr lang="en-GB" sz="1600" dirty="0">
                <a:effectLst/>
                <a:latin typeface="Calibri" panose="020F0502020204030204" pitchFamily="34" charset="0"/>
                <a:ea typeface="Calibri" panose="020F0502020204030204" pitchFamily="34" charset="0"/>
                <a:cs typeface="Calibri" panose="020F0502020204030204" pitchFamily="34" charset="0"/>
              </a:rPr>
              <a:t>. Sci. J., 33(4): 379-400.</a:t>
            </a:r>
            <a:endParaRPr lang="en-US" sz="16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GB"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046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D:\Howard\2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9807" y="137652"/>
            <a:ext cx="7971866" cy="6489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239486" y="914400"/>
            <a:ext cx="3083815" cy="5658056"/>
          </a:xfrm>
          <a:prstGeom prst="rect">
            <a:avLst/>
          </a:prstGeom>
          <a:noFill/>
        </p:spPr>
        <p:txBody>
          <a:bodyPr wrap="square" rtlCol="0">
            <a:spAutoFit/>
          </a:bodyPr>
          <a:lstStyle/>
          <a:p>
            <a:r>
              <a:rPr lang="en-US" sz="2800" b="1" dirty="0">
                <a:solidFill>
                  <a:schemeClr val="bg2">
                    <a:lumMod val="75000"/>
                  </a:schemeClr>
                </a:solidFill>
                <a:latin typeface="Calibri" panose="020F0502020204030204" pitchFamily="34" charset="0"/>
                <a:ea typeface="Calibri" panose="020F0502020204030204" pitchFamily="34" charset="0"/>
                <a:cs typeface="Calibri" panose="020F0502020204030204" pitchFamily="34" charset="0"/>
              </a:rPr>
              <a:t>Walnut Gulch, near Tombstone,</a:t>
            </a:r>
          </a:p>
          <a:p>
            <a:r>
              <a:rPr lang="en-US" sz="2800" b="1" dirty="0">
                <a:solidFill>
                  <a:schemeClr val="bg2">
                    <a:lumMod val="75000"/>
                  </a:schemeClr>
                </a:solidFill>
                <a:latin typeface="Calibri" panose="020F0502020204030204" pitchFamily="34" charset="0"/>
                <a:ea typeface="Calibri" panose="020F0502020204030204" pitchFamily="34" charset="0"/>
                <a:cs typeface="Calibri" panose="020F0502020204030204" pitchFamily="34" charset="0"/>
              </a:rPr>
              <a:t>Arizona, USA</a:t>
            </a:r>
          </a:p>
          <a:p>
            <a:endParaRPr lang="en-US" sz="2800" b="1" dirty="0">
              <a:solidFill>
                <a:schemeClr val="bg2">
                  <a:lumMod val="75000"/>
                </a:schemeClr>
              </a:solidFill>
              <a:latin typeface="Calibri" panose="020F0502020204030204" pitchFamily="34" charset="0"/>
              <a:ea typeface="Calibri" panose="020F0502020204030204" pitchFamily="34" charset="0"/>
              <a:cs typeface="Calibri" panose="020F0502020204030204" pitchFamily="34" charset="0"/>
            </a:endParaRPr>
          </a:p>
          <a:p>
            <a:r>
              <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rPr>
              <a:t>A US Department of Agriculture experimental basin from 1953-present;</a:t>
            </a:r>
          </a:p>
          <a:p>
            <a:r>
              <a:rPr lang="en-US" sz="2400" dirty="0">
                <a:solidFill>
                  <a:schemeClr val="tx2"/>
                </a:solidFill>
                <a:effectLst/>
                <a:latin typeface="Calibri" panose="020F0502020204030204" pitchFamily="34" charset="0"/>
                <a:ea typeface="Aptos" panose="020B0004020202020204" pitchFamily="34" charset="0"/>
              </a:rPr>
              <a:t>- 88 recording </a:t>
            </a:r>
            <a:r>
              <a:rPr lang="en-US" sz="2400" dirty="0" err="1">
                <a:solidFill>
                  <a:schemeClr val="tx2"/>
                </a:solidFill>
                <a:effectLst/>
                <a:latin typeface="Calibri" panose="020F0502020204030204" pitchFamily="34" charset="0"/>
                <a:ea typeface="Aptos" panose="020B0004020202020204" pitchFamily="34" charset="0"/>
              </a:rPr>
              <a:t>raingauges</a:t>
            </a:r>
            <a:r>
              <a:rPr lang="en-US" sz="2400" dirty="0">
                <a:solidFill>
                  <a:schemeClr val="tx2"/>
                </a:solidFill>
                <a:effectLst/>
                <a:latin typeface="Calibri" panose="020F0502020204030204" pitchFamily="34" charset="0"/>
                <a:ea typeface="Aptos" panose="020B0004020202020204" pitchFamily="34" charset="0"/>
              </a:rPr>
              <a:t>, </a:t>
            </a:r>
          </a:p>
          <a:p>
            <a:r>
              <a:rPr lang="en-US" sz="2400" dirty="0">
                <a:solidFill>
                  <a:schemeClr val="tx2"/>
                </a:solidFill>
                <a:effectLst/>
                <a:latin typeface="Calibri" panose="020F0502020204030204" pitchFamily="34" charset="0"/>
                <a:ea typeface="Aptos" panose="020B0004020202020204" pitchFamily="34" charset="0"/>
              </a:rPr>
              <a:t>30 instrumented sub-watersheds, </a:t>
            </a:r>
            <a:endParaRPr lang="en-US" sz="2400" dirty="0">
              <a:solidFill>
                <a:schemeClr val="tx2"/>
              </a:solidFill>
              <a:latin typeface="Calibri" panose="020F0502020204030204" pitchFamily="34" charset="0"/>
              <a:ea typeface="Aptos" panose="020B0004020202020204" pitchFamily="34" charset="0"/>
            </a:endParaRPr>
          </a:p>
          <a:p>
            <a:r>
              <a:rPr lang="en-US" sz="2400" dirty="0">
                <a:solidFill>
                  <a:schemeClr val="tx2"/>
                </a:solidFill>
                <a:effectLst/>
                <a:latin typeface="Calibri" panose="020F0502020204030204" pitchFamily="34" charset="0"/>
                <a:ea typeface="Aptos" panose="020B0004020202020204" pitchFamily="34" charset="0"/>
              </a:rPr>
              <a:t>flows monitored by 11 critical depth flumes</a:t>
            </a:r>
            <a:endPar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07861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53" y="274637"/>
            <a:ext cx="11779044" cy="1269027"/>
          </a:xfrm>
        </p:spPr>
        <p:txBody>
          <a:bodyPr/>
          <a:lstStyle/>
          <a:p>
            <a:r>
              <a:rPr lang="en-US" sz="3200" dirty="0">
                <a:solidFill>
                  <a:schemeClr val="bg2"/>
                </a:solidFill>
              </a:rPr>
              <a:t>USDA Walnut Gulch Experimental Watershed </a:t>
            </a:r>
            <a:r>
              <a:rPr lang="en-US" sz="3200" dirty="0" err="1">
                <a:solidFill>
                  <a:schemeClr val="bg2"/>
                </a:solidFill>
              </a:rPr>
              <a:t>raingages</a:t>
            </a:r>
            <a:r>
              <a:rPr lang="en-US" sz="3200" dirty="0">
                <a:solidFill>
                  <a:schemeClr val="bg2"/>
                </a:solidFill>
              </a:rPr>
              <a:t> locations.</a:t>
            </a:r>
          </a:p>
        </p:txBody>
      </p:sp>
      <p:pic>
        <p:nvPicPr>
          <p:cNvPr id="4" name="Content Placeholder 3"/>
          <p:cNvPicPr>
            <a:picLocks noGrp="1" noChangeAspect="1"/>
          </p:cNvPicPr>
          <p:nvPr>
            <p:ph idx="1"/>
          </p:nvPr>
        </p:nvPicPr>
        <p:blipFill>
          <a:blip r:embed="rId2"/>
          <a:stretch>
            <a:fillRect/>
          </a:stretch>
        </p:blipFill>
        <p:spPr>
          <a:xfrm>
            <a:off x="1573941" y="956735"/>
            <a:ext cx="7570059" cy="5874539"/>
          </a:xfrm>
          <a:prstGeom prst="rect">
            <a:avLst/>
          </a:prstGeom>
        </p:spPr>
      </p:pic>
      <p:sp>
        <p:nvSpPr>
          <p:cNvPr id="3" name="TextBox 2"/>
          <p:cNvSpPr txBox="1"/>
          <p:nvPr/>
        </p:nvSpPr>
        <p:spPr>
          <a:xfrm>
            <a:off x="9468464" y="2576051"/>
            <a:ext cx="2241756" cy="830997"/>
          </a:xfrm>
          <a:prstGeom prst="rect">
            <a:avLst/>
          </a:prstGeom>
          <a:noFill/>
        </p:spPr>
        <p:txBody>
          <a:bodyPr wrap="square" rtlCol="0">
            <a:spAutoFit/>
          </a:bodyPr>
          <a:lstStyle/>
          <a:p>
            <a:r>
              <a:rPr lang="en-US" sz="2400" dirty="0"/>
              <a:t>Basin area </a:t>
            </a:r>
          </a:p>
          <a:p>
            <a:r>
              <a:rPr lang="en-US" sz="2400" dirty="0"/>
              <a:t>147 km</a:t>
            </a:r>
            <a:r>
              <a:rPr lang="en-US" sz="2400" baseline="30000" dirty="0"/>
              <a:t>2</a:t>
            </a:r>
            <a:endParaRPr lang="en-US" sz="2400" dirty="0"/>
          </a:p>
        </p:txBody>
      </p:sp>
    </p:spTree>
    <p:extLst>
      <p:ext uri="{BB962C8B-B14F-4D97-AF65-F5344CB8AC3E}">
        <p14:creationId xmlns:p14="http://schemas.microsoft.com/office/powerpoint/2010/main" val="5779223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D:\Howard\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4626" y="128589"/>
            <a:ext cx="6761163" cy="660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DD09975-2EFD-CA63-536A-40E5891A3E89}"/>
              </a:ext>
            </a:extLst>
          </p:cNvPr>
          <p:cNvSpPr txBox="1"/>
          <p:nvPr/>
        </p:nvSpPr>
        <p:spPr>
          <a:xfrm>
            <a:off x="435430" y="2122713"/>
            <a:ext cx="1600200" cy="2308324"/>
          </a:xfrm>
          <a:prstGeom prst="rect">
            <a:avLst/>
          </a:prstGeom>
          <a:noFill/>
        </p:spPr>
        <p:txBody>
          <a:bodyPr wrap="square" rtlCol="0">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Storm of 2 August 1957</a:t>
            </a:r>
          </a:p>
          <a:p>
            <a:r>
              <a:rPr lang="en-US" sz="2400" dirty="0" err="1">
                <a:latin typeface="Calibri" panose="020F0502020204030204" pitchFamily="34" charset="0"/>
                <a:ea typeface="Calibri" panose="020F0502020204030204" pitchFamily="34" charset="0"/>
                <a:cs typeface="Calibri" panose="020F0502020204030204" pitchFamily="34" charset="0"/>
              </a:rPr>
              <a:t>Raingauge</a:t>
            </a:r>
            <a:r>
              <a:rPr lang="en-US" sz="2400" dirty="0">
                <a:latin typeface="Calibri" panose="020F0502020204030204" pitchFamily="34" charset="0"/>
                <a:ea typeface="Calibri" panose="020F0502020204030204" pitchFamily="34" charset="0"/>
                <a:cs typeface="Calibri" panose="020F0502020204030204" pitchFamily="34" charset="0"/>
              </a:rPr>
              <a:t> intensities, mm/</a:t>
            </a:r>
            <a:r>
              <a:rPr lang="en-US" sz="2400" dirty="0" err="1">
                <a:latin typeface="Calibri" panose="020F0502020204030204" pitchFamily="34" charset="0"/>
                <a:ea typeface="Calibri" panose="020F0502020204030204" pitchFamily="34" charset="0"/>
                <a:cs typeface="Calibri" panose="020F0502020204030204" pitchFamily="34" charset="0"/>
              </a:rPr>
              <a:t>hr</a:t>
            </a:r>
            <a:endParaRPr lang="en-US" sz="24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6478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D:\Howard\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4626" y="96839"/>
            <a:ext cx="6761163" cy="666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8258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My Documents\arid slides2\3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00" y="10886"/>
            <a:ext cx="3938030" cy="254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C:\My Documents\arid slides2\35.jpg">
            <a:extLst>
              <a:ext uri="{FF2B5EF4-FFF2-40B4-BE49-F238E27FC236}">
                <a16:creationId xmlns:a16="http://schemas.microsoft.com/office/drawing/2014/main" id="{E4C13D73-BDF9-5FA2-C4C8-5C181A0E183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246" y="3758672"/>
            <a:ext cx="3993335" cy="254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026" descr="C:\My Documents\arid slides2\38.jpg">
            <a:extLst>
              <a:ext uri="{FF2B5EF4-FFF2-40B4-BE49-F238E27FC236}">
                <a16:creationId xmlns:a16="http://schemas.microsoft.com/office/drawing/2014/main" id="{B23AF9D9-0690-A2B2-63F0-86D0FCD27B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6882" y="-410097"/>
            <a:ext cx="4193079" cy="272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D3F63837-8FCB-9D72-90FB-13C735285705}"/>
              </a:ext>
            </a:extLst>
          </p:cNvPr>
          <p:cNvSpPr txBox="1"/>
          <p:nvPr/>
        </p:nvSpPr>
        <p:spPr>
          <a:xfrm>
            <a:off x="1143000" y="2971808"/>
            <a:ext cx="1929171" cy="400110"/>
          </a:xfrm>
          <a:prstGeom prst="rect">
            <a:avLst/>
          </a:prstGeom>
          <a:noFill/>
        </p:spPr>
        <p:txBody>
          <a:bodyPr wrap="square" rtlCol="0">
            <a:spAutoFit/>
          </a:bodyPr>
          <a:lstStyle/>
          <a:p>
            <a:r>
              <a:rPr lang="en-US" sz="2000" b="1" dirty="0">
                <a:latin typeface="Calibri" panose="020F0502020204030204" pitchFamily="34" charset="0"/>
                <a:ea typeface="Calibri" panose="020F0502020204030204" pitchFamily="34" charset="0"/>
                <a:cs typeface="Calibri" panose="020F0502020204030204" pitchFamily="34" charset="0"/>
              </a:rPr>
              <a:t>Jebel Al-Hajar</a:t>
            </a:r>
          </a:p>
        </p:txBody>
      </p:sp>
      <p:sp>
        <p:nvSpPr>
          <p:cNvPr id="8" name="TextBox 7">
            <a:extLst>
              <a:ext uri="{FF2B5EF4-FFF2-40B4-BE49-F238E27FC236}">
                <a16:creationId xmlns:a16="http://schemas.microsoft.com/office/drawing/2014/main" id="{3D66B742-9ECB-2EAE-FD2A-0B026BB98D34}"/>
              </a:ext>
            </a:extLst>
          </p:cNvPr>
          <p:cNvSpPr txBox="1"/>
          <p:nvPr/>
        </p:nvSpPr>
        <p:spPr>
          <a:xfrm>
            <a:off x="8721503" y="3635832"/>
            <a:ext cx="1053573" cy="3139321"/>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Falaj system – taps shallow ground</a:t>
            </a:r>
          </a:p>
          <a:p>
            <a:r>
              <a:rPr lang="en-US" b="1" dirty="0">
                <a:latin typeface="Calibri" panose="020F0502020204030204" pitchFamily="34" charset="0"/>
                <a:cs typeface="Calibri" panose="020F0502020204030204" pitchFamily="34" charset="0"/>
              </a:rPr>
              <a:t>water from a wadi channel bed</a:t>
            </a:r>
          </a:p>
          <a:p>
            <a:endParaRPr lang="en-US" dirty="0"/>
          </a:p>
        </p:txBody>
      </p:sp>
      <p:pic>
        <p:nvPicPr>
          <p:cNvPr id="9" name="Picture 2" descr="A:\extra pics for howard\6.JPG">
            <a:extLst>
              <a:ext uri="{FF2B5EF4-FFF2-40B4-BE49-F238E27FC236}">
                <a16:creationId xmlns:a16="http://schemas.microsoft.com/office/drawing/2014/main" id="{24D88489-DADA-64C7-5CAC-163AEC5727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1553" y="1043233"/>
            <a:ext cx="3614361" cy="58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4818961D-C69B-BF77-834C-37D3A1CC46B4}"/>
              </a:ext>
            </a:extLst>
          </p:cNvPr>
          <p:cNvSpPr txBox="1"/>
          <p:nvPr/>
        </p:nvSpPr>
        <p:spPr>
          <a:xfrm>
            <a:off x="4158342" y="20179"/>
            <a:ext cx="3632568" cy="1231106"/>
          </a:xfrm>
          <a:prstGeom prst="rect">
            <a:avLst/>
          </a:prstGeom>
          <a:noFill/>
        </p:spPr>
        <p:txBody>
          <a:bodyPr wrap="square" rtlCol="0">
            <a:spAutoFit/>
          </a:bodyPr>
          <a:lstStyle/>
          <a:p>
            <a:pPr algn="ctr"/>
            <a:r>
              <a:rPr lang="en-US" sz="2800" b="1" dirty="0">
                <a:latin typeface="Calibri" panose="020F0502020204030204" pitchFamily="34" charset="0"/>
                <a:ea typeface="Calibri" panose="020F0502020204030204" pitchFamily="34" charset="0"/>
                <a:cs typeface="Calibri" panose="020F0502020204030204" pitchFamily="34" charset="0"/>
              </a:rPr>
              <a:t>Northern Oman Flood Study, 1981</a:t>
            </a:r>
          </a:p>
          <a:p>
            <a:endParaRPr lang="en-US" dirty="0"/>
          </a:p>
        </p:txBody>
      </p:sp>
      <p:sp>
        <p:nvSpPr>
          <p:cNvPr id="11" name="TextBox 10">
            <a:extLst>
              <a:ext uri="{FF2B5EF4-FFF2-40B4-BE49-F238E27FC236}">
                <a16:creationId xmlns:a16="http://schemas.microsoft.com/office/drawing/2014/main" id="{69B7FDB7-9D7B-7DDB-95EE-59640AC9896D}"/>
              </a:ext>
            </a:extLst>
          </p:cNvPr>
          <p:cNvSpPr txBox="1"/>
          <p:nvPr/>
        </p:nvSpPr>
        <p:spPr>
          <a:xfrm>
            <a:off x="8730342" y="2514600"/>
            <a:ext cx="2690737" cy="400110"/>
          </a:xfrm>
          <a:prstGeom prst="rect">
            <a:avLst/>
          </a:prstGeom>
          <a:noFill/>
        </p:spPr>
        <p:txBody>
          <a:bodyPr wrap="none" rtlCol="0">
            <a:spAutoFit/>
          </a:bodyPr>
          <a:lstStyle/>
          <a:p>
            <a:r>
              <a:rPr lang="en-US" sz="2000" b="1" dirty="0">
                <a:latin typeface="Calibri" panose="020F0502020204030204" pitchFamily="34" charset="0"/>
                <a:ea typeface="Calibri" panose="020F0502020204030204" pitchFamily="34" charset="0"/>
                <a:cs typeface="Calibri" panose="020F0502020204030204" pitchFamily="34" charset="0"/>
              </a:rPr>
              <a:t>Al-Batinah coastal plain</a:t>
            </a:r>
          </a:p>
        </p:txBody>
      </p:sp>
      <p:pic>
        <p:nvPicPr>
          <p:cNvPr id="6" name="Picture 2" descr="038_34A">
            <a:extLst>
              <a:ext uri="{FF2B5EF4-FFF2-40B4-BE49-F238E27FC236}">
                <a16:creationId xmlns:a16="http://schemas.microsoft.com/office/drawing/2014/main" id="{EBAE6BD7-6045-B59F-D9D2-F6DA604869D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96894" y="3273140"/>
            <a:ext cx="2357897" cy="353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05869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D:\Howard\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4626" y="112714"/>
            <a:ext cx="6761163" cy="663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83965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D:\Howard\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4600" y="-238125"/>
            <a:ext cx="7315200" cy="701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70758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696627-82D8-B527-9033-9AA2A61CB94B}"/>
              </a:ext>
            </a:extLst>
          </p:cNvPr>
          <p:cNvSpPr txBox="1"/>
          <p:nvPr/>
        </p:nvSpPr>
        <p:spPr>
          <a:xfrm>
            <a:off x="1142999" y="478966"/>
            <a:ext cx="9720943" cy="7478970"/>
          </a:xfrm>
          <a:prstGeom prst="rect">
            <a:avLst/>
          </a:prstGeom>
          <a:noFill/>
        </p:spPr>
        <p:txBody>
          <a:bodyPr wrap="square">
            <a:spAutoFit/>
          </a:bodyPr>
          <a:lstStyle/>
          <a:p>
            <a:r>
              <a:rPr lang="en-US" sz="2400" dirty="0">
                <a:effectLst/>
                <a:latin typeface="Calibri" panose="020F0502020204030204" pitchFamily="34" charset="0"/>
                <a:ea typeface="Aptos" panose="020B0004020202020204" pitchFamily="34" charset="0"/>
              </a:rPr>
              <a:t>Walnut Gulch </a:t>
            </a:r>
            <a:r>
              <a:rPr lang="en-US" sz="2400" dirty="0">
                <a:latin typeface="Calibri" panose="020F0502020204030204" pitchFamily="34" charset="0"/>
                <a:ea typeface="Aptos" panose="020B0004020202020204" pitchFamily="34" charset="0"/>
              </a:rPr>
              <a:t>continues to</a:t>
            </a:r>
            <a:r>
              <a:rPr lang="en-US" sz="2400" dirty="0">
                <a:effectLst/>
                <a:latin typeface="Calibri" panose="020F0502020204030204" pitchFamily="34" charset="0"/>
                <a:ea typeface="Aptos" panose="020B0004020202020204" pitchFamily="34" charset="0"/>
              </a:rPr>
              <a:t> provide a key focus for a wide range of hydrological studies, including evaporation, sediment transport and remote sensing test applications. see, for example: </a:t>
            </a:r>
            <a:r>
              <a:rPr lang="en-US" sz="2400" i="1" dirty="0">
                <a:latin typeface="Calibri" panose="020F0502020204030204" pitchFamily="34" charset="0"/>
                <a:ea typeface="Calibri" panose="020F0502020204030204" pitchFamily="34" charset="0"/>
                <a:cs typeface="Calibri" panose="020F0502020204030204" pitchFamily="34" charset="0"/>
              </a:rPr>
              <a:t>50 Years of Research and Data Collection: US Department of Agriculture Walnut Gulch Experimental Watershed</a:t>
            </a:r>
            <a:r>
              <a:rPr lang="en-US" sz="2400" dirty="0">
                <a:latin typeface="Calibri" panose="020F0502020204030204" pitchFamily="34" charset="0"/>
                <a:ea typeface="Calibri" panose="020F0502020204030204" pitchFamily="34" charset="0"/>
                <a:cs typeface="Calibri" panose="020F0502020204030204" pitchFamily="34" charset="0"/>
              </a:rPr>
              <a:t>. Water Resources Research Vol 44, Issue 5, May 2008</a:t>
            </a:r>
          </a:p>
          <a:p>
            <a:endParaRPr lang="en-US" sz="2400" dirty="0">
              <a:latin typeface="Calibri" panose="020F0502020204030204" pitchFamily="34" charset="0"/>
              <a:ea typeface="Aptos" panose="020B0004020202020204" pitchFamily="34" charset="0"/>
            </a:endParaRPr>
          </a:p>
          <a:p>
            <a:r>
              <a:rPr lang="en-US" sz="2400" dirty="0">
                <a:effectLst/>
                <a:latin typeface="Calibri" panose="020F0502020204030204" pitchFamily="34" charset="0"/>
                <a:ea typeface="Aptos" panose="020B0004020202020204" pitchFamily="34" charset="0"/>
              </a:rPr>
              <a:t>However, the challenges of </a:t>
            </a:r>
            <a:r>
              <a:rPr lang="en-US" sz="2400" dirty="0">
                <a:latin typeface="Calibri" panose="020F0502020204030204" pitchFamily="34" charset="0"/>
                <a:ea typeface="Aptos" panose="020B0004020202020204" pitchFamily="34" charset="0"/>
              </a:rPr>
              <a:t>process understanding and </a:t>
            </a:r>
            <a:r>
              <a:rPr lang="en-US" sz="2400" dirty="0">
                <a:effectLst/>
                <a:latin typeface="Calibri" panose="020F0502020204030204" pitchFamily="34" charset="0"/>
                <a:ea typeface="Aptos" panose="020B0004020202020204" pitchFamily="34" charset="0"/>
              </a:rPr>
              <a:t>appropriate representation in hydrological models remain: </a:t>
            </a:r>
          </a:p>
          <a:p>
            <a:pPr marL="342900" indent="-342900">
              <a:buFont typeface="Arial" panose="020B0604020202020204" pitchFamily="34" charset="0"/>
              <a:buChar char="•"/>
            </a:pPr>
            <a:r>
              <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rPr>
              <a:t>Spatial variability of precipitation is hard to characterize</a:t>
            </a:r>
          </a:p>
          <a:p>
            <a:pPr marL="342900" indent="-342900">
              <a:buFont typeface="Arial" panose="020B0604020202020204" pitchFamily="34" charset="0"/>
              <a:buChar char="•"/>
            </a:pPr>
            <a:r>
              <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rPr>
              <a:t>Overland flow is a dominant process – but effects of surface processes on infiltration are little studied</a:t>
            </a:r>
          </a:p>
          <a:p>
            <a:pPr marL="342900" indent="-342900">
              <a:buFont typeface="Arial" panose="020B0604020202020204" pitchFamily="34" charset="0"/>
              <a:buChar char="•"/>
            </a:pPr>
            <a:r>
              <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rPr>
              <a:t>Wadi flows are unreliable indicators of upstream flows</a:t>
            </a:r>
          </a:p>
          <a:p>
            <a:pPr marL="342900" indent="-342900">
              <a:buFont typeface="Arial" panose="020B0604020202020204" pitchFamily="34" charset="0"/>
              <a:buChar char="•"/>
            </a:pPr>
            <a:r>
              <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rPr>
              <a:t>Transmission losses are dominant – but complex streambed processes are variable in space and time and poorly understood</a:t>
            </a:r>
          </a:p>
          <a:p>
            <a:pPr marL="342900" indent="-342900">
              <a:buFont typeface="Arial" panose="020B0604020202020204" pitchFamily="34" charset="0"/>
              <a:buChar char="•"/>
            </a:pPr>
            <a:r>
              <a:rPr lang="en-US" sz="2400" dirty="0">
                <a:solidFill>
                  <a:schemeClr val="tx2"/>
                </a:solidFill>
                <a:latin typeface="Calibri" panose="020F0502020204030204" pitchFamily="34" charset="0"/>
                <a:ea typeface="Calibri" panose="020F0502020204030204" pitchFamily="34" charset="0"/>
                <a:cs typeface="Calibri" panose="020F0502020204030204" pitchFamily="34" charset="0"/>
              </a:rPr>
              <a:t>Groundwater recharge from ephemeral surface flows is a key water resource, yet is uncertain, depending on complex surface processes and heterogeneous subsurface properties</a:t>
            </a:r>
          </a:p>
          <a:p>
            <a:endParaRPr lang="en-US" sz="2400" dirty="0">
              <a:effectLst/>
              <a:latin typeface="Calibri" panose="020F0502020204030204" pitchFamily="34" charset="0"/>
              <a:ea typeface="Aptos" panose="020B0004020202020204" pitchFamily="34" charset="0"/>
            </a:endParaRPr>
          </a:p>
          <a:p>
            <a:endParaRPr lang="en-US" sz="2400" dirty="0">
              <a:latin typeface="Calibri" panose="020F0502020204030204" pitchFamily="34" charset="0"/>
            </a:endParaRPr>
          </a:p>
          <a:p>
            <a:endParaRPr lang="en-US" sz="2400" dirty="0"/>
          </a:p>
        </p:txBody>
      </p:sp>
    </p:spTree>
    <p:extLst>
      <p:ext uri="{BB962C8B-B14F-4D97-AF65-F5344CB8AC3E}">
        <p14:creationId xmlns:p14="http://schemas.microsoft.com/office/powerpoint/2010/main" val="412884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B6CCF-CB33-2A41-D5E7-6328B21B5F25}"/>
              </a:ext>
            </a:extLst>
          </p:cNvPr>
          <p:cNvSpPr>
            <a:spLocks noGrp="1"/>
          </p:cNvSpPr>
          <p:nvPr>
            <p:ph type="title"/>
          </p:nvPr>
        </p:nvSpPr>
        <p:spPr/>
        <p:txBody>
          <a:bodyPr/>
          <a:lstStyle/>
          <a:p>
            <a:r>
              <a:rPr lang="en-US" b="1" dirty="0">
                <a:solidFill>
                  <a:schemeClr val="bg2"/>
                </a:solidFill>
                <a:latin typeface="Calibri" panose="020F0502020204030204" pitchFamily="34" charset="0"/>
                <a:ea typeface="Calibri" panose="020F0502020204030204" pitchFamily="34" charset="0"/>
                <a:cs typeface="Calibri" panose="020F0502020204030204" pitchFamily="34" charset="0"/>
              </a:rPr>
              <a:t>Modelling challenges</a:t>
            </a:r>
          </a:p>
        </p:txBody>
      </p:sp>
      <p:sp>
        <p:nvSpPr>
          <p:cNvPr id="3" name="Content Placeholder 2">
            <a:extLst>
              <a:ext uri="{FF2B5EF4-FFF2-40B4-BE49-F238E27FC236}">
                <a16:creationId xmlns:a16="http://schemas.microsoft.com/office/drawing/2014/main" id="{321932F2-7859-6A02-D8B7-691990494208}"/>
              </a:ext>
            </a:extLst>
          </p:cNvPr>
          <p:cNvSpPr>
            <a:spLocks noGrp="1"/>
          </p:cNvSpPr>
          <p:nvPr>
            <p:ph idx="1"/>
          </p:nvPr>
        </p:nvSpPr>
        <p:spPr/>
        <p:txBody>
          <a:bodyPr/>
          <a:lstStyle/>
          <a:p>
            <a:pPr marL="0" indent="0">
              <a:buNone/>
            </a:pPr>
            <a:r>
              <a:rPr lang="en-US" sz="3200" kern="100" dirty="0">
                <a:effectLst/>
                <a:latin typeface="Calibri" panose="020F0502020204030204" pitchFamily="34" charset="0"/>
                <a:ea typeface="Aptos" panose="020B0004020202020204" pitchFamily="34" charset="0"/>
                <a:cs typeface="Times New Roman" panose="02020603050405020304" pitchFamily="18" charset="0"/>
              </a:rPr>
              <a:t>Michaud and Sorooshian (1994) used the Walnut Gulch dense </a:t>
            </a:r>
            <a:r>
              <a:rPr lang="en-US" sz="3200" kern="100" dirty="0" err="1">
                <a:effectLst/>
                <a:latin typeface="Calibri" panose="020F0502020204030204" pitchFamily="34" charset="0"/>
                <a:ea typeface="Aptos" panose="020B0004020202020204" pitchFamily="34" charset="0"/>
                <a:cs typeface="Times New Roman" panose="02020603050405020304" pitchFamily="18" charset="0"/>
              </a:rPr>
              <a:t>raingauge</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 network to show that a typical network </a:t>
            </a:r>
            <a:r>
              <a:rPr lang="en-US" sz="3200" kern="100" dirty="0" err="1">
                <a:effectLst/>
                <a:latin typeface="Calibri" panose="020F0502020204030204" pitchFamily="34" charset="0"/>
                <a:ea typeface="Aptos" panose="020B0004020202020204" pitchFamily="34" charset="0"/>
                <a:cs typeface="Times New Roman" panose="02020603050405020304" pitchFamily="18" charset="0"/>
              </a:rPr>
              <a:t>raingauge</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 density (1 gauge per 20 km</a:t>
            </a:r>
            <a:r>
              <a:rPr lang="en-US" sz="3200" kern="100" baseline="30000" dirty="0">
                <a:effectLst/>
                <a:latin typeface="Calibri" panose="020F0502020204030204" pitchFamily="34" charset="0"/>
                <a:ea typeface="Aptos" panose="020B0004020202020204" pitchFamily="34" charset="0"/>
                <a:cs typeface="Times New Roman" panose="02020603050405020304" pitchFamily="18" charset="0"/>
              </a:rPr>
              <a:t>2</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 would lead to significant errors in flow modelling</a:t>
            </a:r>
            <a:r>
              <a:rPr lang="en-US" kern="100" dirty="0">
                <a:latin typeface="Calibri" panose="020F0502020204030204" pitchFamily="34" charset="0"/>
                <a:ea typeface="Aptos" panose="020B0004020202020204" pitchFamily="34" charset="0"/>
                <a:cs typeface="Times New Roman" panose="02020603050405020304" pitchFamily="18" charset="0"/>
              </a:rPr>
              <a:t> (</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58% of peak flow). </a:t>
            </a:r>
            <a:r>
              <a:rPr lang="en-US" sz="3200" kern="100" dirty="0">
                <a:latin typeface="Calibri" panose="020F0502020204030204" pitchFamily="34" charset="0"/>
                <a:ea typeface="Aptos" panose="020B0004020202020204" pitchFamily="34" charset="0"/>
                <a:cs typeface="Times New Roman" panose="02020603050405020304" pitchFamily="18" charset="0"/>
              </a:rPr>
              <a:t>S</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imilarly, </a:t>
            </a:r>
            <a:r>
              <a:rPr lang="en-US" sz="3200" kern="100" dirty="0">
                <a:latin typeface="Calibri" panose="020F0502020204030204" pitchFamily="34" charset="0"/>
                <a:ea typeface="Aptos" panose="020B0004020202020204" pitchFamily="34" charset="0"/>
                <a:cs typeface="Times New Roman" panose="02020603050405020304" pitchFamily="18" charset="0"/>
              </a:rPr>
              <a:t>using </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the availa</a:t>
            </a:r>
            <a:r>
              <a:rPr lang="en-US" sz="3200" kern="100" dirty="0">
                <a:latin typeface="Calibri" panose="020F0502020204030204" pitchFamily="34" charset="0"/>
                <a:ea typeface="Aptos" panose="020B0004020202020204" pitchFamily="34" charset="0"/>
                <a:cs typeface="Times New Roman" panose="02020603050405020304" pitchFamily="18" charset="0"/>
              </a:rPr>
              <a:t>ble </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 4km radar rainfall </a:t>
            </a:r>
            <a:r>
              <a:rPr lang="en-US" kern="100" dirty="0">
                <a:latin typeface="Calibri" panose="020F0502020204030204" pitchFamily="34" charset="0"/>
                <a:ea typeface="Aptos" panose="020B0004020202020204" pitchFamily="34" charset="0"/>
                <a:cs typeface="Times New Roman" panose="02020603050405020304" pitchFamily="18" charset="0"/>
              </a:rPr>
              <a:t>product</a:t>
            </a:r>
            <a:r>
              <a:rPr lang="en-US" sz="3200" kern="100" dirty="0">
                <a:effectLst/>
                <a:latin typeface="Calibri" panose="020F0502020204030204" pitchFamily="34" charset="0"/>
                <a:ea typeface="Aptos" panose="020B0004020202020204" pitchFamily="34" charset="0"/>
                <a:cs typeface="Times New Roman" panose="02020603050405020304" pitchFamily="18" charset="0"/>
              </a:rPr>
              <a:t> led to 50% errors in peak flows. </a:t>
            </a:r>
            <a:endParaRPr lang="en-US" sz="32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733466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altLang="en-US" sz="4000" b="1" dirty="0">
                <a:solidFill>
                  <a:schemeClr val="tx1">
                    <a:lumMod val="50000"/>
                    <a:lumOff val="50000"/>
                  </a:schemeClr>
                </a:solidFill>
              </a:rPr>
              <a:t>Modelling flood response in Wadi </a:t>
            </a:r>
            <a:r>
              <a:rPr lang="en-GB" altLang="en-US" sz="4000" b="1" dirty="0" err="1">
                <a:solidFill>
                  <a:schemeClr val="tx1">
                    <a:lumMod val="50000"/>
                    <a:lumOff val="50000"/>
                  </a:schemeClr>
                </a:solidFill>
              </a:rPr>
              <a:t>Ahin</a:t>
            </a:r>
            <a:r>
              <a:rPr lang="en-GB" altLang="en-US" sz="4000" b="1" dirty="0">
                <a:solidFill>
                  <a:schemeClr val="tx1">
                    <a:lumMod val="50000"/>
                    <a:lumOff val="50000"/>
                  </a:schemeClr>
                </a:solidFill>
              </a:rPr>
              <a:t>, Oman (Al-</a:t>
            </a:r>
            <a:r>
              <a:rPr lang="en-GB" altLang="en-US" sz="4000" b="1" dirty="0" err="1">
                <a:solidFill>
                  <a:schemeClr val="tx1">
                    <a:lumMod val="50000"/>
                    <a:lumOff val="50000"/>
                  </a:schemeClr>
                </a:solidFill>
              </a:rPr>
              <a:t>Qurashi</a:t>
            </a:r>
            <a:r>
              <a:rPr lang="en-GB" altLang="en-US" sz="4000" b="1" dirty="0">
                <a:solidFill>
                  <a:schemeClr val="tx1">
                    <a:lumMod val="50000"/>
                    <a:lumOff val="50000"/>
                  </a:schemeClr>
                </a:solidFill>
              </a:rPr>
              <a:t> et al. 2007)</a:t>
            </a:r>
            <a:endParaRPr lang="en-US" altLang="en-US" sz="3200" dirty="0">
              <a:solidFill>
                <a:schemeClr val="tx1">
                  <a:lumMod val="50000"/>
                  <a:lumOff val="50000"/>
                </a:schemeClr>
              </a:solidFill>
            </a:endParaRPr>
          </a:p>
        </p:txBody>
      </p:sp>
      <p:pic>
        <p:nvPicPr>
          <p:cNvPr id="60419" name="Picture 5" descr="MVC-009S"/>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711450" y="1557339"/>
            <a:ext cx="6978650" cy="5233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1599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altLang="en-US" sz="3200" dirty="0">
                <a:solidFill>
                  <a:schemeClr val="tx1">
                    <a:lumMod val="50000"/>
                    <a:lumOff val="50000"/>
                  </a:schemeClr>
                </a:solidFill>
              </a:rPr>
              <a:t>Wadi </a:t>
            </a:r>
            <a:r>
              <a:rPr lang="en-GB" altLang="en-US" sz="3200" dirty="0" err="1">
                <a:solidFill>
                  <a:schemeClr val="tx1">
                    <a:lumMod val="50000"/>
                    <a:lumOff val="50000"/>
                  </a:schemeClr>
                </a:solidFill>
              </a:rPr>
              <a:t>Ahin</a:t>
            </a:r>
            <a:r>
              <a:rPr lang="en-GB" altLang="en-US" sz="3200" dirty="0">
                <a:solidFill>
                  <a:schemeClr val="tx1">
                    <a:lumMod val="50000"/>
                    <a:lumOff val="50000"/>
                  </a:schemeClr>
                </a:solidFill>
              </a:rPr>
              <a:t>, Northern Oman (Area 810 km</a:t>
            </a:r>
            <a:r>
              <a:rPr lang="en-GB" altLang="en-US" sz="3200" baseline="30000" dirty="0">
                <a:solidFill>
                  <a:schemeClr val="tx1">
                    <a:lumMod val="50000"/>
                    <a:lumOff val="50000"/>
                  </a:schemeClr>
                </a:solidFill>
              </a:rPr>
              <a:t>2</a:t>
            </a:r>
            <a:r>
              <a:rPr lang="en-GB" altLang="en-US" sz="3200" dirty="0">
                <a:solidFill>
                  <a:schemeClr val="tx1"/>
                </a:solidFill>
                <a:latin typeface="Times New Roman" panose="02020603050405020304" pitchFamily="18" charset="0"/>
              </a:rPr>
              <a:t>)</a:t>
            </a:r>
            <a:br>
              <a:rPr lang="en-GB" altLang="en-US" sz="3200" dirty="0">
                <a:solidFill>
                  <a:schemeClr val="tx1"/>
                </a:solidFill>
                <a:latin typeface="Times New Roman" panose="02020603050405020304" pitchFamily="18" charset="0"/>
              </a:rPr>
            </a:br>
            <a:endParaRPr lang="en-US" altLang="en-US" sz="3200" dirty="0">
              <a:solidFill>
                <a:schemeClr val="tx1">
                  <a:lumMod val="50000"/>
                  <a:lumOff val="50000"/>
                </a:schemeClr>
              </a:solidFill>
            </a:endParaRPr>
          </a:p>
        </p:txBody>
      </p:sp>
      <p:pic>
        <p:nvPicPr>
          <p:cNvPr id="62467"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875169" y="1600201"/>
            <a:ext cx="4938637" cy="40494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2468" name="Text Box 6"/>
          <p:cNvSpPr txBox="1">
            <a:spLocks noChangeArrowheads="1"/>
          </p:cNvSpPr>
          <p:nvPr/>
        </p:nvSpPr>
        <p:spPr bwMode="auto">
          <a:xfrm>
            <a:off x="2188029" y="5856516"/>
            <a:ext cx="2852057"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r>
              <a:rPr lang="en-GB" altLang="en-US" sz="2800" baseline="30000" dirty="0">
                <a:solidFill>
                  <a:schemeClr val="tx1"/>
                </a:solidFill>
              </a:rPr>
              <a:t>Catchment delineation</a:t>
            </a:r>
            <a:r>
              <a:rPr lang="en-GB" altLang="en-US" sz="2800" dirty="0">
                <a:solidFill>
                  <a:schemeClr val="tx1"/>
                </a:solidFill>
                <a:latin typeface="Times New Roman" panose="02020603050405020304" pitchFamily="18" charset="0"/>
              </a:rPr>
              <a:t> </a:t>
            </a:r>
          </a:p>
          <a:p>
            <a:pPr>
              <a:spcBef>
                <a:spcPct val="0"/>
              </a:spcBef>
              <a:buFontTx/>
              <a:buNone/>
            </a:pPr>
            <a:endParaRPr lang="en-US" altLang="en-US" sz="2400" dirty="0">
              <a:solidFill>
                <a:schemeClr val="tx1"/>
              </a:solidFill>
              <a:latin typeface="Times New Roman" panose="02020603050405020304" pitchFamily="18" charset="0"/>
            </a:endParaRPr>
          </a:p>
        </p:txBody>
      </p:sp>
      <p:pic>
        <p:nvPicPr>
          <p:cNvPr id="2" name="Picture 4">
            <a:extLst>
              <a:ext uri="{FF2B5EF4-FFF2-40B4-BE49-F238E27FC236}">
                <a16:creationId xmlns:a16="http://schemas.microsoft.com/office/drawing/2014/main" id="{89A10F07-09F0-4B7B-5A26-B27E5D7306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0204" y="1579110"/>
            <a:ext cx="4010893" cy="40494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EEF91C5E-64ED-DCA7-62EC-19CE3070D25B}"/>
              </a:ext>
            </a:extLst>
          </p:cNvPr>
          <p:cNvSpPr txBox="1"/>
          <p:nvPr/>
        </p:nvSpPr>
        <p:spPr>
          <a:xfrm>
            <a:off x="6640286" y="5802085"/>
            <a:ext cx="3647152" cy="369332"/>
          </a:xfrm>
          <a:prstGeom prst="rect">
            <a:avLst/>
          </a:prstGeom>
          <a:noFill/>
        </p:spPr>
        <p:txBody>
          <a:bodyPr wrap="none" rtlCol="0">
            <a:spAutoFit/>
          </a:bodyPr>
          <a:lstStyle/>
          <a:p>
            <a:r>
              <a:rPr lang="en-US" dirty="0" err="1"/>
              <a:t>Raingauge</a:t>
            </a:r>
            <a:r>
              <a:rPr lang="en-US" dirty="0"/>
              <a:t> locations shown in red</a:t>
            </a:r>
          </a:p>
        </p:txBody>
      </p:sp>
    </p:spTree>
    <p:extLst>
      <p:ext uri="{BB962C8B-B14F-4D97-AF65-F5344CB8AC3E}">
        <p14:creationId xmlns:p14="http://schemas.microsoft.com/office/powerpoint/2010/main" val="16547960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1371600" y="388257"/>
            <a:ext cx="9144000" cy="1138238"/>
          </a:xfrm>
        </p:spPr>
        <p:txBody>
          <a:bodyPr/>
          <a:lstStyle/>
          <a:p>
            <a:pPr eaLnBrk="1" hangingPunct="1"/>
            <a:r>
              <a:rPr lang="en-GB" altLang="en-US" sz="2400" dirty="0">
                <a:solidFill>
                  <a:schemeClr val="tx1"/>
                </a:solidFill>
              </a:rPr>
              <a:t>KINEROS process representation</a:t>
            </a:r>
            <a:endParaRPr lang="en-US" altLang="en-US" sz="2400" dirty="0">
              <a:solidFill>
                <a:schemeClr val="tx1"/>
              </a:solidFill>
            </a:endParaRPr>
          </a:p>
        </p:txBody>
      </p:sp>
      <p:pic>
        <p:nvPicPr>
          <p:cNvPr id="66563" name="Picture 4" descr="Basic"/>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446315" y="2080988"/>
            <a:ext cx="5504107" cy="373198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4">
            <a:extLst>
              <a:ext uri="{FF2B5EF4-FFF2-40B4-BE49-F238E27FC236}">
                <a16:creationId xmlns:a16="http://schemas.microsoft.com/office/drawing/2014/main" id="{CB090C0C-9DED-1513-099D-50A88C46DAE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383" y="1393902"/>
            <a:ext cx="6178006" cy="50758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a:extLst>
              <a:ext uri="{FF2B5EF4-FFF2-40B4-BE49-F238E27FC236}">
                <a16:creationId xmlns:a16="http://schemas.microsoft.com/office/drawing/2014/main" id="{0BAD7AC6-5BC8-B7FE-5D70-52CD4E0606C4}"/>
              </a:ext>
            </a:extLst>
          </p:cNvPr>
          <p:cNvSpPr txBox="1">
            <a:spLocks noChangeArrowheads="1"/>
          </p:cNvSpPr>
          <p:nvPr/>
        </p:nvSpPr>
        <p:spPr bwMode="auto">
          <a:xfrm>
            <a:off x="6545766" y="825190"/>
            <a:ext cx="5036634" cy="59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rgbClr val="336699"/>
                </a:solidFill>
                <a:latin typeface="+mj-lt"/>
                <a:ea typeface="+mj-ea"/>
                <a:cs typeface="+mj-cs"/>
              </a:defRPr>
            </a:lvl1pPr>
            <a:lvl2pPr algn="ctr" rtl="0" eaLnBrk="0" fontAlgn="base" hangingPunct="0">
              <a:spcBef>
                <a:spcPct val="0"/>
              </a:spcBef>
              <a:spcAft>
                <a:spcPct val="0"/>
              </a:spcAft>
              <a:defRPr sz="4400">
                <a:solidFill>
                  <a:srgbClr val="336699"/>
                </a:solidFill>
                <a:latin typeface="Arial" panose="020B0604020202020204" pitchFamily="34" charset="0"/>
              </a:defRPr>
            </a:lvl2pPr>
            <a:lvl3pPr algn="ctr" rtl="0" eaLnBrk="0" fontAlgn="base" hangingPunct="0">
              <a:spcBef>
                <a:spcPct val="0"/>
              </a:spcBef>
              <a:spcAft>
                <a:spcPct val="0"/>
              </a:spcAft>
              <a:defRPr sz="4400">
                <a:solidFill>
                  <a:srgbClr val="336699"/>
                </a:solidFill>
                <a:latin typeface="Arial" panose="020B0604020202020204" pitchFamily="34" charset="0"/>
              </a:defRPr>
            </a:lvl3pPr>
            <a:lvl4pPr algn="ctr" rtl="0" eaLnBrk="0" fontAlgn="base" hangingPunct="0">
              <a:spcBef>
                <a:spcPct val="0"/>
              </a:spcBef>
              <a:spcAft>
                <a:spcPct val="0"/>
              </a:spcAft>
              <a:defRPr sz="4400">
                <a:solidFill>
                  <a:srgbClr val="336699"/>
                </a:solidFill>
                <a:latin typeface="Arial" panose="020B0604020202020204" pitchFamily="34" charset="0"/>
              </a:defRPr>
            </a:lvl4pPr>
            <a:lvl5pPr algn="ctr" rtl="0" eaLnBrk="0" fontAlgn="base" hangingPunct="0">
              <a:spcBef>
                <a:spcPct val="0"/>
              </a:spcBef>
              <a:spcAft>
                <a:spcPct val="0"/>
              </a:spcAft>
              <a:defRPr sz="4400">
                <a:solidFill>
                  <a:srgbClr val="336699"/>
                </a:solidFill>
                <a:latin typeface="Arial" panose="020B0604020202020204" pitchFamily="34" charset="0"/>
              </a:defRPr>
            </a:lvl5pPr>
            <a:lvl6pPr marL="457200" algn="ctr" rtl="0" fontAlgn="base">
              <a:spcBef>
                <a:spcPct val="0"/>
              </a:spcBef>
              <a:spcAft>
                <a:spcPct val="0"/>
              </a:spcAft>
              <a:defRPr sz="4400">
                <a:solidFill>
                  <a:srgbClr val="336699"/>
                </a:solidFill>
                <a:latin typeface="Arial" panose="020B0604020202020204" pitchFamily="34" charset="0"/>
              </a:defRPr>
            </a:lvl6pPr>
            <a:lvl7pPr marL="914400" algn="ctr" rtl="0" fontAlgn="base">
              <a:spcBef>
                <a:spcPct val="0"/>
              </a:spcBef>
              <a:spcAft>
                <a:spcPct val="0"/>
              </a:spcAft>
              <a:defRPr sz="4400">
                <a:solidFill>
                  <a:srgbClr val="336699"/>
                </a:solidFill>
                <a:latin typeface="Arial" panose="020B0604020202020204" pitchFamily="34" charset="0"/>
              </a:defRPr>
            </a:lvl7pPr>
            <a:lvl8pPr marL="1371600" algn="ctr" rtl="0" fontAlgn="base">
              <a:spcBef>
                <a:spcPct val="0"/>
              </a:spcBef>
              <a:spcAft>
                <a:spcPct val="0"/>
              </a:spcAft>
              <a:defRPr sz="4400">
                <a:solidFill>
                  <a:srgbClr val="336699"/>
                </a:solidFill>
                <a:latin typeface="Arial" panose="020B0604020202020204" pitchFamily="34" charset="0"/>
              </a:defRPr>
            </a:lvl8pPr>
            <a:lvl9pPr marL="1828800" algn="ctr" rtl="0" fontAlgn="base">
              <a:spcBef>
                <a:spcPct val="0"/>
              </a:spcBef>
              <a:spcAft>
                <a:spcPct val="0"/>
              </a:spcAft>
              <a:defRPr sz="4400">
                <a:solidFill>
                  <a:srgbClr val="336699"/>
                </a:solidFill>
                <a:latin typeface="Arial" panose="020B0604020202020204" pitchFamily="34" charset="0"/>
              </a:defRPr>
            </a:lvl9pPr>
          </a:lstStyle>
          <a:p>
            <a:pPr eaLnBrk="1" hangingPunct="1"/>
            <a:r>
              <a:rPr lang="en-GB" altLang="en-US" sz="2800" dirty="0">
                <a:solidFill>
                  <a:schemeClr val="tx1"/>
                </a:solidFill>
              </a:rPr>
              <a:t>Wadi </a:t>
            </a:r>
            <a:r>
              <a:rPr lang="en-GB" altLang="en-US" sz="2800" dirty="0" err="1">
                <a:solidFill>
                  <a:schemeClr val="tx1"/>
                </a:solidFill>
              </a:rPr>
              <a:t>Ahin</a:t>
            </a:r>
            <a:r>
              <a:rPr lang="en-GB" altLang="en-US" sz="2800" dirty="0">
                <a:solidFill>
                  <a:schemeClr val="tx1"/>
                </a:solidFill>
              </a:rPr>
              <a:t> - planes and channels</a:t>
            </a:r>
            <a:endParaRPr lang="en-US" altLang="en-US" sz="2800" dirty="0">
              <a:solidFill>
                <a:schemeClr val="tx1"/>
              </a:solidFill>
            </a:endParaRPr>
          </a:p>
        </p:txBody>
      </p:sp>
    </p:spTree>
    <p:extLst>
      <p:ext uri="{BB962C8B-B14F-4D97-AF65-F5344CB8AC3E}">
        <p14:creationId xmlns:p14="http://schemas.microsoft.com/office/powerpoint/2010/main" val="36953675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GB" altLang="en-US" dirty="0">
                <a:solidFill>
                  <a:schemeClr val="tx1">
                    <a:lumMod val="50000"/>
                    <a:lumOff val="50000"/>
                  </a:schemeClr>
                </a:solidFill>
              </a:rPr>
              <a:t>Modelling approach</a:t>
            </a:r>
            <a:endParaRPr lang="en-US" altLang="en-US" dirty="0">
              <a:solidFill>
                <a:schemeClr val="tx1">
                  <a:lumMod val="50000"/>
                  <a:lumOff val="50000"/>
                </a:schemeClr>
              </a:solidFill>
            </a:endParaRPr>
          </a:p>
        </p:txBody>
      </p:sp>
      <p:sp>
        <p:nvSpPr>
          <p:cNvPr id="70659" name="Rectangle 3"/>
          <p:cNvSpPr>
            <a:spLocks noGrp="1" noChangeArrowheads="1"/>
          </p:cNvSpPr>
          <p:nvPr>
            <p:ph type="body" idx="1"/>
          </p:nvPr>
        </p:nvSpPr>
        <p:spPr/>
        <p:txBody>
          <a:bodyPr/>
          <a:lstStyle/>
          <a:p>
            <a:pPr eaLnBrk="1" hangingPunct="1"/>
            <a:r>
              <a:rPr lang="en-GB" altLang="en-US" dirty="0">
                <a:solidFill>
                  <a:schemeClr val="tx1">
                    <a:lumMod val="50000"/>
                    <a:lumOff val="50000"/>
                  </a:schemeClr>
                </a:solidFill>
              </a:rPr>
              <a:t>Hourly modelling, individual events</a:t>
            </a:r>
          </a:p>
          <a:p>
            <a:pPr eaLnBrk="1" hangingPunct="1"/>
            <a:r>
              <a:rPr lang="en-GB" altLang="en-US" dirty="0">
                <a:solidFill>
                  <a:schemeClr val="tx1">
                    <a:lumMod val="50000"/>
                    <a:lumOff val="50000"/>
                  </a:schemeClr>
                </a:solidFill>
              </a:rPr>
              <a:t>27 events, 1996-1999</a:t>
            </a:r>
          </a:p>
          <a:p>
            <a:pPr eaLnBrk="1" hangingPunct="1"/>
            <a:r>
              <a:rPr lang="en-GB" altLang="en-US" dirty="0">
                <a:solidFill>
                  <a:schemeClr val="tx1">
                    <a:lumMod val="50000"/>
                    <a:lumOff val="50000"/>
                  </a:schemeClr>
                </a:solidFill>
              </a:rPr>
              <a:t>Physics-based </a:t>
            </a:r>
            <a:r>
              <a:rPr lang="en-GB" altLang="en-US" dirty="0" err="1">
                <a:solidFill>
                  <a:schemeClr val="tx1">
                    <a:lumMod val="50000"/>
                    <a:lumOff val="50000"/>
                  </a:schemeClr>
                </a:solidFill>
              </a:rPr>
              <a:t>Kineros</a:t>
            </a:r>
            <a:r>
              <a:rPr lang="en-GB" altLang="en-US" dirty="0">
                <a:solidFill>
                  <a:schemeClr val="tx1">
                    <a:lumMod val="50000"/>
                    <a:lumOff val="50000"/>
                  </a:schemeClr>
                </a:solidFill>
              </a:rPr>
              <a:t> model</a:t>
            </a:r>
          </a:p>
          <a:p>
            <a:pPr eaLnBrk="1" hangingPunct="1"/>
            <a:r>
              <a:rPr lang="en-GB" altLang="en-US" dirty="0">
                <a:solidFill>
                  <a:schemeClr val="tx1">
                    <a:lumMod val="50000"/>
                    <a:lumOff val="50000"/>
                  </a:schemeClr>
                </a:solidFill>
              </a:rPr>
              <a:t>Calibration using 20,000 MC realisations for 5 different objective functions</a:t>
            </a:r>
            <a:endParaRPr lang="en-US" altLang="en-US" dirty="0">
              <a:solidFill>
                <a:schemeClr val="tx1">
                  <a:lumMod val="50000"/>
                  <a:lumOff val="50000"/>
                </a:schemeClr>
              </a:solidFill>
            </a:endParaRPr>
          </a:p>
        </p:txBody>
      </p:sp>
    </p:spTree>
    <p:extLst>
      <p:ext uri="{BB962C8B-B14F-4D97-AF65-F5344CB8AC3E}">
        <p14:creationId xmlns:p14="http://schemas.microsoft.com/office/powerpoint/2010/main" val="890173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GB" altLang="en-US" sz="3200" dirty="0">
                <a:solidFill>
                  <a:schemeClr val="tx1">
                    <a:lumMod val="50000"/>
                    <a:lumOff val="50000"/>
                  </a:schemeClr>
                </a:solidFill>
              </a:rPr>
              <a:t>Effect of different rainfall interpolation methods</a:t>
            </a:r>
            <a:endParaRPr lang="en-US" altLang="en-US" sz="3200" dirty="0">
              <a:solidFill>
                <a:schemeClr val="tx1">
                  <a:lumMod val="50000"/>
                  <a:lumOff val="50000"/>
                </a:schemeClr>
              </a:solidFill>
            </a:endParaRPr>
          </a:p>
        </p:txBody>
      </p:sp>
      <p:pic>
        <p:nvPicPr>
          <p:cNvPr id="72707"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868614" y="1600201"/>
            <a:ext cx="645318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035426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GB" altLang="en-US" sz="3200" dirty="0">
                <a:solidFill>
                  <a:schemeClr val="tx1">
                    <a:lumMod val="50000"/>
                    <a:lumOff val="50000"/>
                  </a:schemeClr>
                </a:solidFill>
              </a:rPr>
              <a:t>Alternative performance criteria</a:t>
            </a:r>
            <a:br>
              <a:rPr lang="en-GB" altLang="en-US" sz="3200" dirty="0">
                <a:solidFill>
                  <a:schemeClr val="tx1">
                    <a:lumMod val="50000"/>
                    <a:lumOff val="50000"/>
                  </a:schemeClr>
                </a:solidFill>
              </a:rPr>
            </a:br>
            <a:r>
              <a:rPr lang="en-GB" altLang="en-US" sz="3200" dirty="0">
                <a:solidFill>
                  <a:schemeClr val="tx1">
                    <a:lumMod val="50000"/>
                    <a:lumOff val="50000"/>
                  </a:schemeClr>
                </a:solidFill>
              </a:rPr>
              <a:t>(objective functions)</a:t>
            </a:r>
            <a:endParaRPr lang="en-US" altLang="en-US" sz="3200" dirty="0">
              <a:solidFill>
                <a:schemeClr val="tx1">
                  <a:lumMod val="50000"/>
                  <a:lumOff val="50000"/>
                </a:schemeClr>
              </a:solidFill>
            </a:endParaRPr>
          </a:p>
        </p:txBody>
      </p:sp>
      <p:sp>
        <p:nvSpPr>
          <p:cNvPr id="76803" name="Rectangle 5"/>
          <p:cNvSpPr>
            <a:spLocks noChangeArrowheads="1"/>
          </p:cNvSpPr>
          <p:nvPr/>
        </p:nvSpPr>
        <p:spPr bwMode="auto">
          <a:xfrm>
            <a:off x="1524001" y="-2308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graphicFrame>
        <p:nvGraphicFramePr>
          <p:cNvPr id="76804" name="Object 4"/>
          <p:cNvGraphicFramePr>
            <a:graphicFrameLocks noChangeAspect="1"/>
          </p:cNvGraphicFramePr>
          <p:nvPr/>
        </p:nvGraphicFramePr>
        <p:xfrm>
          <a:off x="2863850" y="1557339"/>
          <a:ext cx="1792288" cy="904875"/>
        </p:xfrm>
        <a:graphic>
          <a:graphicData uri="http://schemas.openxmlformats.org/presentationml/2006/ole">
            <mc:AlternateContent xmlns:mc="http://schemas.openxmlformats.org/markup-compatibility/2006">
              <mc:Choice xmlns:v="urn:schemas-microsoft-com:vml" Requires="v">
                <p:oleObj name="Equation" r:id="rId3" imgW="1002865" imgH="507780" progId="Equation.3">
                  <p:embed/>
                </p:oleObj>
              </mc:Choice>
              <mc:Fallback>
                <p:oleObj name="Equation" r:id="rId3" imgW="1002865" imgH="507780" progId="Equation.3">
                  <p:embed/>
                  <p:pic>
                    <p:nvPicPr>
                      <p:cNvPr id="7680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3850" y="1557339"/>
                        <a:ext cx="17922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05" name="Rectangle 7"/>
          <p:cNvSpPr>
            <a:spLocks noChangeArrowheads="1"/>
          </p:cNvSpPr>
          <p:nvPr/>
        </p:nvSpPr>
        <p:spPr bwMode="auto">
          <a:xfrm>
            <a:off x="1524001" y="295528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graphicFrame>
        <p:nvGraphicFramePr>
          <p:cNvPr id="76806" name="Object 6"/>
          <p:cNvGraphicFramePr>
            <a:graphicFrameLocks noChangeAspect="1"/>
          </p:cNvGraphicFramePr>
          <p:nvPr/>
        </p:nvGraphicFramePr>
        <p:xfrm>
          <a:off x="2855913" y="2565401"/>
          <a:ext cx="1871662" cy="917575"/>
        </p:xfrm>
        <a:graphic>
          <a:graphicData uri="http://schemas.openxmlformats.org/presentationml/2006/ole">
            <mc:AlternateContent xmlns:mc="http://schemas.openxmlformats.org/markup-compatibility/2006">
              <mc:Choice xmlns:v="urn:schemas-microsoft-com:vml" Requires="v">
                <p:oleObj name="Equation" r:id="rId5" imgW="990170" imgH="482391" progId="Equation.3">
                  <p:embed/>
                </p:oleObj>
              </mc:Choice>
              <mc:Fallback>
                <p:oleObj name="Equation" r:id="rId5" imgW="990170" imgH="482391" progId="Equation.3">
                  <p:embed/>
                  <p:pic>
                    <p:nvPicPr>
                      <p:cNvPr id="76806"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5913" y="2565401"/>
                        <a:ext cx="187166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07" name="Rectangle 9"/>
          <p:cNvSpPr>
            <a:spLocks noChangeArrowheads="1"/>
          </p:cNvSpPr>
          <p:nvPr/>
        </p:nvSpPr>
        <p:spPr bwMode="auto">
          <a:xfrm>
            <a:off x="1524001" y="295528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graphicFrame>
        <p:nvGraphicFramePr>
          <p:cNvPr id="76808" name="Object 8"/>
          <p:cNvGraphicFramePr>
            <a:graphicFrameLocks noChangeAspect="1"/>
          </p:cNvGraphicFramePr>
          <p:nvPr/>
        </p:nvGraphicFramePr>
        <p:xfrm>
          <a:off x="2855913" y="3644901"/>
          <a:ext cx="1871662" cy="944563"/>
        </p:xfrm>
        <a:graphic>
          <a:graphicData uri="http://schemas.openxmlformats.org/presentationml/2006/ole">
            <mc:AlternateContent xmlns:mc="http://schemas.openxmlformats.org/markup-compatibility/2006">
              <mc:Choice xmlns:v="urn:schemas-microsoft-com:vml" Requires="v">
                <p:oleObj name="Equation" r:id="rId7" imgW="965200" imgH="482600" progId="Equation.3">
                  <p:embed/>
                </p:oleObj>
              </mc:Choice>
              <mc:Fallback>
                <p:oleObj name="Equation" r:id="rId7" imgW="965200" imgH="482600" progId="Equation.3">
                  <p:embed/>
                  <p:pic>
                    <p:nvPicPr>
                      <p:cNvPr id="76808"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5913" y="3644901"/>
                        <a:ext cx="1871662"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09" name="Rectangle 11"/>
          <p:cNvSpPr>
            <a:spLocks noChangeArrowheads="1"/>
          </p:cNvSpPr>
          <p:nvPr/>
        </p:nvSpPr>
        <p:spPr bwMode="auto">
          <a:xfrm>
            <a:off x="1524001" y="30029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graphicFrame>
        <p:nvGraphicFramePr>
          <p:cNvPr id="76810" name="Object 10"/>
          <p:cNvGraphicFramePr>
            <a:graphicFrameLocks noChangeAspect="1"/>
          </p:cNvGraphicFramePr>
          <p:nvPr/>
        </p:nvGraphicFramePr>
        <p:xfrm>
          <a:off x="2855913" y="4724400"/>
          <a:ext cx="2665412" cy="787400"/>
        </p:xfrm>
        <a:graphic>
          <a:graphicData uri="http://schemas.openxmlformats.org/presentationml/2006/ole">
            <mc:AlternateContent xmlns:mc="http://schemas.openxmlformats.org/markup-compatibility/2006">
              <mc:Choice xmlns:v="urn:schemas-microsoft-com:vml" Requires="v">
                <p:oleObj name="Equation" r:id="rId9" imgW="1320227" imgH="393529" progId="Equation.3">
                  <p:embed/>
                </p:oleObj>
              </mc:Choice>
              <mc:Fallback>
                <p:oleObj name="Equation" r:id="rId9" imgW="1320227" imgH="393529" progId="Equation.3">
                  <p:embed/>
                  <p:pic>
                    <p:nvPicPr>
                      <p:cNvPr id="7681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5913" y="4724400"/>
                        <a:ext cx="2665412"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11" name="Rectangle 16"/>
          <p:cNvSpPr>
            <a:spLocks noChangeArrowheads="1"/>
          </p:cNvSpPr>
          <p:nvPr/>
        </p:nvSpPr>
        <p:spPr bwMode="auto">
          <a:xfrm>
            <a:off x="1524001" y="300290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endParaRPr lang="en-US" altLang="en-US" sz="2400">
              <a:solidFill>
                <a:schemeClr val="tx1"/>
              </a:solidFill>
              <a:latin typeface="Times New Roman" panose="02020603050405020304" pitchFamily="18" charset="0"/>
            </a:endParaRPr>
          </a:p>
        </p:txBody>
      </p:sp>
      <p:graphicFrame>
        <p:nvGraphicFramePr>
          <p:cNvPr id="76812" name="Object 15"/>
          <p:cNvGraphicFramePr>
            <a:graphicFrameLocks noChangeAspect="1"/>
          </p:cNvGraphicFramePr>
          <p:nvPr/>
        </p:nvGraphicFramePr>
        <p:xfrm>
          <a:off x="2855914" y="5632450"/>
          <a:ext cx="3455987" cy="788988"/>
        </p:xfrm>
        <a:graphic>
          <a:graphicData uri="http://schemas.openxmlformats.org/presentationml/2006/ole">
            <mc:AlternateContent xmlns:mc="http://schemas.openxmlformats.org/markup-compatibility/2006">
              <mc:Choice xmlns:v="urn:schemas-microsoft-com:vml" Requires="v">
                <p:oleObj name="Equation" r:id="rId11" imgW="1714500" imgH="393700" progId="Equation.3">
                  <p:embed/>
                </p:oleObj>
              </mc:Choice>
              <mc:Fallback>
                <p:oleObj name="Equation" r:id="rId11" imgW="1714500" imgH="393700" progId="Equation.3">
                  <p:embed/>
                  <p:pic>
                    <p:nvPicPr>
                      <p:cNvPr id="76812"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55914" y="5632450"/>
                        <a:ext cx="3455987"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13" name="Text Box 17"/>
          <p:cNvSpPr txBox="1">
            <a:spLocks noChangeArrowheads="1"/>
          </p:cNvSpPr>
          <p:nvPr/>
        </p:nvSpPr>
        <p:spPr bwMode="auto">
          <a:xfrm>
            <a:off x="5951539" y="1647825"/>
            <a:ext cx="22875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r>
              <a:rPr lang="en-GB" altLang="en-US" sz="2400" dirty="0">
                <a:solidFill>
                  <a:schemeClr val="tx1">
                    <a:lumMod val="50000"/>
                    <a:lumOff val="50000"/>
                  </a:schemeClr>
                </a:solidFill>
              </a:rPr>
              <a:t>Peak discharge</a:t>
            </a:r>
            <a:endParaRPr lang="en-US" altLang="en-US" sz="2400" dirty="0">
              <a:solidFill>
                <a:schemeClr val="tx1">
                  <a:lumMod val="50000"/>
                  <a:lumOff val="50000"/>
                </a:schemeClr>
              </a:solidFill>
            </a:endParaRPr>
          </a:p>
        </p:txBody>
      </p:sp>
      <p:sp>
        <p:nvSpPr>
          <p:cNvPr id="76814" name="Text Box 18"/>
          <p:cNvSpPr txBox="1">
            <a:spLocks noChangeArrowheads="1"/>
          </p:cNvSpPr>
          <p:nvPr/>
        </p:nvSpPr>
        <p:spPr bwMode="auto">
          <a:xfrm>
            <a:off x="5951538" y="2708275"/>
            <a:ext cx="203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r>
              <a:rPr lang="en-GB" altLang="en-US" sz="2400" dirty="0">
                <a:solidFill>
                  <a:schemeClr val="tx1">
                    <a:lumMod val="50000"/>
                    <a:lumOff val="50000"/>
                  </a:schemeClr>
                </a:solidFill>
              </a:rPr>
              <a:t>Event volume</a:t>
            </a:r>
            <a:endParaRPr lang="en-US" altLang="en-US" sz="2400" dirty="0">
              <a:solidFill>
                <a:schemeClr val="tx1">
                  <a:lumMod val="50000"/>
                  <a:lumOff val="50000"/>
                </a:schemeClr>
              </a:solidFill>
            </a:endParaRPr>
          </a:p>
        </p:txBody>
      </p:sp>
      <p:sp>
        <p:nvSpPr>
          <p:cNvPr id="76815" name="Text Box 19"/>
          <p:cNvSpPr txBox="1">
            <a:spLocks noChangeArrowheads="1"/>
          </p:cNvSpPr>
          <p:nvPr/>
        </p:nvSpPr>
        <p:spPr bwMode="auto">
          <a:xfrm>
            <a:off x="5951539" y="3763963"/>
            <a:ext cx="1946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r>
              <a:rPr lang="en-GB" altLang="en-US" sz="2400" dirty="0">
                <a:solidFill>
                  <a:schemeClr val="tx1">
                    <a:lumMod val="50000"/>
                    <a:lumOff val="50000"/>
                  </a:schemeClr>
                </a:solidFill>
              </a:rPr>
              <a:t>Time of peak</a:t>
            </a:r>
            <a:endParaRPr lang="en-US" altLang="en-US" sz="2400" dirty="0">
              <a:solidFill>
                <a:schemeClr val="tx1">
                  <a:lumMod val="50000"/>
                  <a:lumOff val="50000"/>
                </a:schemeClr>
              </a:solidFill>
            </a:endParaRPr>
          </a:p>
        </p:txBody>
      </p:sp>
    </p:spTree>
    <p:extLst>
      <p:ext uri="{BB962C8B-B14F-4D97-AF65-F5344CB8AC3E}">
        <p14:creationId xmlns:p14="http://schemas.microsoft.com/office/powerpoint/2010/main" val="1176041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My Documents\arid slides2\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2772" y="949617"/>
            <a:ext cx="4992132" cy="333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01020" y="80069"/>
            <a:ext cx="7171579" cy="954107"/>
          </a:xfrm>
          <a:prstGeom prst="rect">
            <a:avLst/>
          </a:prstGeom>
          <a:noFill/>
        </p:spPr>
        <p:txBody>
          <a:bodyPr wrap="square" rtlCol="0">
            <a:spAutoFit/>
          </a:bodyPr>
          <a:lstStyle/>
          <a:p>
            <a:pPr algn="ctr"/>
            <a:r>
              <a:rPr lang="en-US" sz="2800" b="1" dirty="0">
                <a:latin typeface="Calibri" panose="020F0502020204030204" pitchFamily="34" charset="0"/>
                <a:cs typeface="Calibri" panose="020F0502020204030204" pitchFamily="34" charset="0"/>
              </a:rPr>
              <a:t>Some effects of the flood of 3 May 1981</a:t>
            </a:r>
          </a:p>
          <a:p>
            <a:r>
              <a:rPr lang="en-US" sz="2800" b="1" dirty="0">
                <a:solidFill>
                  <a:schemeClr val="bg2"/>
                </a:solidFill>
                <a:latin typeface="Calibri" panose="020F0502020204030204" pitchFamily="34" charset="0"/>
                <a:cs typeface="Calibri" panose="020F0502020204030204" pitchFamily="34" charset="0"/>
              </a:rPr>
              <a:t> </a:t>
            </a:r>
          </a:p>
        </p:txBody>
      </p:sp>
      <p:pic>
        <p:nvPicPr>
          <p:cNvPr id="3" name="Picture 2" descr="C:\My Documents\arid slides2\34.jpg">
            <a:extLst>
              <a:ext uri="{FF2B5EF4-FFF2-40B4-BE49-F238E27FC236}">
                <a16:creationId xmlns:a16="http://schemas.microsoft.com/office/drawing/2014/main" id="{20FF614B-5623-C27A-244F-12234D114B2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8516" y="3085346"/>
            <a:ext cx="5574891" cy="3728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063B720-E4EC-7963-001D-15FB61B8A9FE}"/>
              </a:ext>
            </a:extLst>
          </p:cNvPr>
          <p:cNvSpPr txBox="1"/>
          <p:nvPr/>
        </p:nvSpPr>
        <p:spPr>
          <a:xfrm>
            <a:off x="544286" y="4609767"/>
            <a:ext cx="4595360" cy="923330"/>
          </a:xfrm>
          <a:prstGeom prst="rect">
            <a:avLst/>
          </a:prstGeom>
          <a:noFill/>
        </p:spPr>
        <p:txBody>
          <a:bodyPr wrap="square" rtlCol="0">
            <a:spAutoFit/>
          </a:bodyPr>
          <a:lstStyle/>
          <a:p>
            <a:pPr algn="ctr"/>
            <a:r>
              <a:rPr lang="en-US" sz="1800" b="1" dirty="0">
                <a:latin typeface="Calibri" panose="020F0502020204030204" pitchFamily="34" charset="0"/>
                <a:cs typeface="Calibri" panose="020F0502020204030204" pitchFamily="34" charset="0"/>
              </a:rPr>
              <a:t>Wadi Adai - The main highway connecting the North and South of Oman</a:t>
            </a:r>
          </a:p>
          <a:p>
            <a:endParaRPr lang="en-US" dirty="0"/>
          </a:p>
        </p:txBody>
      </p:sp>
      <p:sp>
        <p:nvSpPr>
          <p:cNvPr id="5" name="TextBox 4">
            <a:extLst>
              <a:ext uri="{FF2B5EF4-FFF2-40B4-BE49-F238E27FC236}">
                <a16:creationId xmlns:a16="http://schemas.microsoft.com/office/drawing/2014/main" id="{5551039A-2C8A-6618-4381-41D6A7555B94}"/>
              </a:ext>
            </a:extLst>
          </p:cNvPr>
          <p:cNvSpPr txBox="1"/>
          <p:nvPr/>
        </p:nvSpPr>
        <p:spPr>
          <a:xfrm>
            <a:off x="7184571" y="1937657"/>
            <a:ext cx="4604657" cy="984885"/>
          </a:xfrm>
          <a:prstGeom prst="rect">
            <a:avLst/>
          </a:prstGeom>
          <a:noFill/>
        </p:spPr>
        <p:txBody>
          <a:bodyPr wrap="square" rtlCol="0">
            <a:spAutoFit/>
          </a:bodyPr>
          <a:lstStyle/>
          <a:p>
            <a:pPr algn="ctr"/>
            <a:r>
              <a:rPr lang="en-US" sz="2000" b="1" dirty="0">
                <a:latin typeface="Calibri" panose="020F0502020204030204" pitchFamily="34" charset="0"/>
                <a:cs typeface="Calibri" panose="020F0502020204030204" pitchFamily="34" charset="0"/>
              </a:rPr>
              <a:t>This was a newly- completed embanked road section before the storm</a:t>
            </a:r>
          </a:p>
          <a:p>
            <a:endParaRPr lang="en-US" dirty="0"/>
          </a:p>
        </p:txBody>
      </p:sp>
    </p:spTree>
    <p:extLst>
      <p:ext uri="{BB962C8B-B14F-4D97-AF65-F5344CB8AC3E}">
        <p14:creationId xmlns:p14="http://schemas.microsoft.com/office/powerpoint/2010/main" val="5485445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4"/>
          <p:cNvSpPr>
            <a:spLocks noGrp="1" noChangeArrowheads="1"/>
          </p:cNvSpPr>
          <p:nvPr>
            <p:ph type="title"/>
          </p:nvPr>
        </p:nvSpPr>
        <p:spPr/>
        <p:txBody>
          <a:bodyPr/>
          <a:lstStyle/>
          <a:p>
            <a:pPr eaLnBrk="1" hangingPunct="1"/>
            <a:endParaRPr lang="en-US" altLang="en-US"/>
          </a:p>
        </p:txBody>
      </p:sp>
      <p:pic>
        <p:nvPicPr>
          <p:cNvPr id="8089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5513" y="0"/>
            <a:ext cx="6807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Text Box 6"/>
          <p:cNvSpPr txBox="1">
            <a:spLocks noChangeArrowheads="1"/>
          </p:cNvSpPr>
          <p:nvPr/>
        </p:nvSpPr>
        <p:spPr bwMode="auto">
          <a:xfrm>
            <a:off x="1631951" y="1574801"/>
            <a:ext cx="2231701" cy="387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eaLnBrk="0" fontAlgn="base" hangingPunct="0">
              <a:spcBef>
                <a:spcPct val="0"/>
              </a:spcBef>
              <a:spcAft>
                <a:spcPct val="0"/>
              </a:spcAft>
              <a:buNone/>
            </a:pPr>
            <a:r>
              <a:rPr lang="en-GB" altLang="en-US" sz="2400" dirty="0" err="1">
                <a:solidFill>
                  <a:schemeClr val="tx1">
                    <a:lumMod val="50000"/>
                    <a:lumOff val="50000"/>
                  </a:schemeClr>
                </a:solidFill>
              </a:rPr>
              <a:t>Wadi</a:t>
            </a:r>
            <a:r>
              <a:rPr lang="en-GB" altLang="en-US" sz="2400" dirty="0">
                <a:solidFill>
                  <a:schemeClr val="tx1">
                    <a:lumMod val="50000"/>
                    <a:lumOff val="50000"/>
                  </a:schemeClr>
                </a:solidFill>
              </a:rPr>
              <a:t> </a:t>
            </a:r>
            <a:r>
              <a:rPr lang="en-GB" altLang="en-US" sz="2400" dirty="0" err="1">
                <a:solidFill>
                  <a:schemeClr val="tx1">
                    <a:lumMod val="50000"/>
                    <a:lumOff val="50000"/>
                  </a:schemeClr>
                </a:solidFill>
              </a:rPr>
              <a:t>Ahin</a:t>
            </a:r>
            <a:endParaRPr lang="en-GB" altLang="en-US" sz="2400" dirty="0">
              <a:solidFill>
                <a:schemeClr val="tx1">
                  <a:lumMod val="50000"/>
                  <a:lumOff val="50000"/>
                </a:schemeClr>
              </a:solidFill>
            </a:endParaRPr>
          </a:p>
          <a:p>
            <a:pPr eaLnBrk="0" fontAlgn="base" hangingPunct="0">
              <a:spcBef>
                <a:spcPct val="0"/>
              </a:spcBef>
              <a:spcAft>
                <a:spcPct val="0"/>
              </a:spcAft>
              <a:buNone/>
            </a:pPr>
            <a:r>
              <a:rPr lang="en-GB" altLang="en-US" sz="2400" dirty="0">
                <a:solidFill>
                  <a:schemeClr val="tx1">
                    <a:lumMod val="50000"/>
                    <a:lumOff val="50000"/>
                  </a:schemeClr>
                </a:solidFill>
              </a:rPr>
              <a:t>Event of</a:t>
            </a:r>
          </a:p>
          <a:p>
            <a:pPr eaLnBrk="0" fontAlgn="base" hangingPunct="0">
              <a:spcBef>
                <a:spcPct val="0"/>
              </a:spcBef>
              <a:spcAft>
                <a:spcPct val="0"/>
              </a:spcAft>
              <a:buNone/>
            </a:pPr>
            <a:r>
              <a:rPr lang="en-GB" altLang="en-US" sz="2400" dirty="0">
                <a:solidFill>
                  <a:schemeClr val="tx1">
                    <a:lumMod val="50000"/>
                    <a:lumOff val="50000"/>
                  </a:schemeClr>
                </a:solidFill>
              </a:rPr>
              <a:t>11 March 1996</a:t>
            </a:r>
          </a:p>
          <a:p>
            <a:pPr eaLnBrk="0" fontAlgn="base" hangingPunct="0">
              <a:spcBef>
                <a:spcPct val="0"/>
              </a:spcBef>
              <a:spcAft>
                <a:spcPct val="0"/>
              </a:spcAft>
              <a:buNone/>
            </a:pPr>
            <a:endParaRPr lang="en-GB" altLang="en-US" sz="2400" dirty="0">
              <a:solidFill>
                <a:schemeClr val="tx1">
                  <a:lumMod val="50000"/>
                  <a:lumOff val="50000"/>
                </a:schemeClr>
              </a:solidFill>
            </a:endParaRPr>
          </a:p>
          <a:p>
            <a:pPr eaLnBrk="0" fontAlgn="base" hangingPunct="0">
              <a:spcBef>
                <a:spcPct val="0"/>
              </a:spcBef>
              <a:spcAft>
                <a:spcPct val="0"/>
              </a:spcAft>
              <a:buNone/>
            </a:pPr>
            <a:r>
              <a:rPr lang="en-GB" altLang="en-US" sz="2400" dirty="0">
                <a:solidFill>
                  <a:schemeClr val="tx1">
                    <a:lumMod val="50000"/>
                    <a:lumOff val="50000"/>
                  </a:schemeClr>
                </a:solidFill>
              </a:rPr>
              <a:t>Calibration </a:t>
            </a:r>
            <a:r>
              <a:rPr lang="en-GB" altLang="en-US" sz="1800" dirty="0">
                <a:solidFill>
                  <a:schemeClr val="tx1">
                    <a:lumMod val="50000"/>
                    <a:lumOff val="50000"/>
                  </a:schemeClr>
                </a:solidFill>
              </a:rPr>
              <a:t>a)-d)</a:t>
            </a:r>
          </a:p>
          <a:p>
            <a:pPr eaLnBrk="0" fontAlgn="base" hangingPunct="0">
              <a:spcBef>
                <a:spcPct val="0"/>
              </a:spcBef>
              <a:spcAft>
                <a:spcPct val="0"/>
              </a:spcAft>
              <a:buNone/>
            </a:pPr>
            <a:r>
              <a:rPr lang="en-GB" altLang="en-US" sz="2400" dirty="0">
                <a:solidFill>
                  <a:schemeClr val="tx1">
                    <a:lumMod val="50000"/>
                    <a:lumOff val="50000"/>
                  </a:schemeClr>
                </a:solidFill>
              </a:rPr>
              <a:t>default </a:t>
            </a:r>
            <a:r>
              <a:rPr lang="en-GB" altLang="en-US" sz="1800" dirty="0">
                <a:solidFill>
                  <a:schemeClr val="tx1">
                    <a:lumMod val="50000"/>
                    <a:lumOff val="50000"/>
                  </a:schemeClr>
                </a:solidFill>
              </a:rPr>
              <a:t>e)</a:t>
            </a:r>
            <a:r>
              <a:rPr lang="en-GB" altLang="en-US" sz="2400" dirty="0">
                <a:solidFill>
                  <a:schemeClr val="tx1">
                    <a:lumMod val="50000"/>
                    <a:lumOff val="50000"/>
                  </a:schemeClr>
                </a:solidFill>
              </a:rPr>
              <a:t> </a:t>
            </a:r>
          </a:p>
          <a:p>
            <a:pPr eaLnBrk="0" fontAlgn="base" hangingPunct="0">
              <a:spcBef>
                <a:spcPct val="0"/>
              </a:spcBef>
              <a:spcAft>
                <a:spcPct val="0"/>
              </a:spcAft>
              <a:buNone/>
            </a:pPr>
            <a:r>
              <a:rPr lang="en-GB" altLang="en-US" sz="2400" dirty="0">
                <a:solidFill>
                  <a:schemeClr val="tx1">
                    <a:lumMod val="50000"/>
                    <a:lumOff val="50000"/>
                  </a:schemeClr>
                </a:solidFill>
              </a:rPr>
              <a:t>and ensemble</a:t>
            </a:r>
          </a:p>
          <a:p>
            <a:pPr eaLnBrk="0" fontAlgn="base" hangingPunct="0">
              <a:spcBef>
                <a:spcPct val="0"/>
              </a:spcBef>
              <a:spcAft>
                <a:spcPct val="0"/>
              </a:spcAft>
              <a:buNone/>
            </a:pPr>
            <a:r>
              <a:rPr lang="en-GB" altLang="en-US" sz="2400" dirty="0">
                <a:solidFill>
                  <a:schemeClr val="tx1">
                    <a:lumMod val="50000"/>
                    <a:lumOff val="50000"/>
                  </a:schemeClr>
                </a:solidFill>
              </a:rPr>
              <a:t>simulations </a:t>
            </a:r>
            <a:r>
              <a:rPr lang="en-GB" altLang="en-US" sz="1800" dirty="0">
                <a:solidFill>
                  <a:schemeClr val="tx1">
                    <a:lumMod val="50000"/>
                    <a:lumOff val="50000"/>
                  </a:schemeClr>
                </a:solidFill>
              </a:rPr>
              <a:t>f)</a:t>
            </a:r>
          </a:p>
          <a:p>
            <a:pPr eaLnBrk="0" fontAlgn="base" hangingPunct="0">
              <a:spcBef>
                <a:spcPct val="0"/>
              </a:spcBef>
              <a:spcAft>
                <a:spcPct val="0"/>
              </a:spcAft>
              <a:buNone/>
            </a:pPr>
            <a:r>
              <a:rPr lang="en-GB" altLang="en-US" sz="1800" dirty="0">
                <a:solidFill>
                  <a:schemeClr val="tx1">
                    <a:lumMod val="50000"/>
                    <a:lumOff val="50000"/>
                  </a:schemeClr>
                </a:solidFill>
              </a:rPr>
              <a:t>(best parameter</a:t>
            </a:r>
          </a:p>
          <a:p>
            <a:pPr eaLnBrk="0" fontAlgn="base" hangingPunct="0">
              <a:spcBef>
                <a:spcPct val="0"/>
              </a:spcBef>
              <a:spcAft>
                <a:spcPct val="0"/>
              </a:spcAft>
              <a:buNone/>
            </a:pPr>
            <a:r>
              <a:rPr lang="en-GB" altLang="en-US" sz="1800" dirty="0">
                <a:solidFill>
                  <a:schemeClr val="tx1">
                    <a:lumMod val="50000"/>
                    <a:lumOff val="50000"/>
                  </a:schemeClr>
                </a:solidFill>
              </a:rPr>
              <a:t> sets from each</a:t>
            </a:r>
          </a:p>
          <a:p>
            <a:pPr eaLnBrk="0" fontAlgn="base" hangingPunct="0">
              <a:spcBef>
                <a:spcPct val="0"/>
              </a:spcBef>
              <a:spcAft>
                <a:spcPct val="0"/>
              </a:spcAft>
              <a:buNone/>
            </a:pPr>
            <a:r>
              <a:rPr lang="en-GB" altLang="en-US" sz="1800" dirty="0">
                <a:solidFill>
                  <a:schemeClr val="tx1">
                    <a:lumMod val="50000"/>
                    <a:lumOff val="50000"/>
                  </a:schemeClr>
                </a:solidFill>
              </a:rPr>
              <a:t>of 28 events)</a:t>
            </a:r>
            <a:endParaRPr lang="en-US" altLang="en-US" sz="1800" dirty="0">
              <a:solidFill>
                <a:schemeClr val="tx1">
                  <a:lumMod val="50000"/>
                  <a:lumOff val="50000"/>
                </a:schemeClr>
              </a:solidFill>
            </a:endParaRPr>
          </a:p>
        </p:txBody>
      </p:sp>
    </p:spTree>
    <p:extLst>
      <p:ext uri="{BB962C8B-B14F-4D97-AF65-F5344CB8AC3E}">
        <p14:creationId xmlns:p14="http://schemas.microsoft.com/office/powerpoint/2010/main" val="975695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altLang="en-US" sz="2400" dirty="0">
                <a:solidFill>
                  <a:schemeClr val="tx1">
                    <a:lumMod val="50000"/>
                    <a:lumOff val="50000"/>
                  </a:schemeClr>
                </a:solidFill>
              </a:rPr>
              <a:t>Performance for peak flow (OF1) and volume (OF2) for three prediction strategies – (calibration for OF4)</a:t>
            </a:r>
          </a:p>
        </p:txBody>
      </p:sp>
      <p:pic>
        <p:nvPicPr>
          <p:cNvPr id="82947"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919289" y="1862139"/>
            <a:ext cx="7972425" cy="4689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00793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446" y="-70981"/>
            <a:ext cx="11307097" cy="1220993"/>
          </a:xfrm>
        </p:spPr>
        <p:txBody>
          <a:bodyPr/>
          <a:lstStyle/>
          <a:p>
            <a:r>
              <a:rPr lang="en-GB" sz="2800" dirty="0">
                <a:solidFill>
                  <a:schemeClr val="bg2"/>
                </a:solidFill>
              </a:rPr>
              <a:t>Regression models for flow peak and volume with observed data and 90% confidence intervals. </a:t>
            </a:r>
            <a:endParaRPr lang="en-US" sz="2800" dirty="0">
              <a:solidFill>
                <a:schemeClr val="bg2"/>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0101" y="1126029"/>
            <a:ext cx="4927001" cy="491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757084" y="4048017"/>
            <a:ext cx="4554816" cy="4881729"/>
          </a:xfrm>
          <a:prstGeom prst="rect">
            <a:avLst/>
          </a:prstGeom>
          <a:noFill/>
        </p:spPr>
        <p:txBody>
          <a:bodyPr wrap="square" rtlCol="0">
            <a:spAutoFit/>
          </a:bodyPr>
          <a:lstStyle/>
          <a:p>
            <a:endParaRPr lang="en-US" dirty="0"/>
          </a:p>
        </p:txBody>
      </p:sp>
      <p:sp>
        <p:nvSpPr>
          <p:cNvPr id="21" name="Rectangle 19"/>
          <p:cNvSpPr>
            <a:spLocks noChangeArrowheads="1"/>
          </p:cNvSpPr>
          <p:nvPr/>
        </p:nvSpPr>
        <p:spPr bwMode="auto">
          <a:xfrm flipV="1">
            <a:off x="-1" y="2143434"/>
            <a:ext cx="17930072" cy="10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23" name="Rectangle 2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 name="Object 23"/>
          <p:cNvGraphicFramePr>
            <a:graphicFrameLocks noChangeAspect="1"/>
          </p:cNvGraphicFramePr>
          <p:nvPr>
            <p:extLst>
              <p:ext uri="{D42A27DB-BD31-4B8C-83A1-F6EECF244321}">
                <p14:modId xmlns:p14="http://schemas.microsoft.com/office/powerpoint/2010/main" val="1761196866"/>
              </p:ext>
            </p:extLst>
          </p:nvPr>
        </p:nvGraphicFramePr>
        <p:xfrm>
          <a:off x="539230" y="4297934"/>
          <a:ext cx="4351269" cy="725210"/>
        </p:xfrm>
        <a:graphic>
          <a:graphicData uri="http://schemas.openxmlformats.org/presentationml/2006/ole">
            <mc:AlternateContent xmlns:mc="http://schemas.openxmlformats.org/markup-compatibility/2006">
              <mc:Choice xmlns:v="urn:schemas-microsoft-com:vml" Requires="v">
                <p:oleObj r:id="rId3" imgW="1447800" imgH="241300" progId="Equation.3">
                  <p:embed/>
                </p:oleObj>
              </mc:Choice>
              <mc:Fallback>
                <p:oleObj r:id="rId3" imgW="1447800" imgH="241300" progId="Equation.3">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230" y="4297934"/>
                        <a:ext cx="4351269" cy="725210"/>
                      </a:xfrm>
                      <a:prstGeom prst="rect">
                        <a:avLst/>
                      </a:prstGeom>
                      <a:noFill/>
                    </p:spPr>
                  </p:pic>
                </p:oleObj>
              </mc:Fallback>
            </mc:AlternateContent>
          </a:graphicData>
        </a:graphic>
      </p:graphicFrame>
      <p:sp>
        <p:nvSpPr>
          <p:cNvPr id="25" name="Rectangle 24"/>
          <p:cNvSpPr/>
          <p:nvPr/>
        </p:nvSpPr>
        <p:spPr>
          <a:xfrm>
            <a:off x="4623372" y="2973217"/>
            <a:ext cx="1697218" cy="369332"/>
          </a:xfrm>
          <a:prstGeom prst="rect">
            <a:avLst/>
          </a:prstGeom>
        </p:spPr>
        <p:txBody>
          <a:bodyPr wrap="square">
            <a:spAutoFit/>
          </a:bodyPr>
          <a:lstStyle/>
          <a:p>
            <a:pPr indent="457200"/>
            <a:r>
              <a:rPr lang="en-GB" dirty="0">
                <a:latin typeface="Times New Roman" panose="02020603050405020304" pitchFamily="18" charset="0"/>
                <a:ea typeface="Times New Roman" panose="02020603050405020304" pitchFamily="18" charset="0"/>
              </a:rPr>
              <a:t>R</a:t>
            </a:r>
            <a:r>
              <a:rPr lang="en-GB" baseline="30000" dirty="0">
                <a:latin typeface="Times New Roman" panose="02020603050405020304" pitchFamily="18" charset="0"/>
                <a:ea typeface="Times New Roman" panose="02020603050405020304" pitchFamily="18" charset="0"/>
              </a:rPr>
              <a:t>2</a:t>
            </a:r>
            <a:r>
              <a:rPr lang="en-GB" dirty="0">
                <a:latin typeface="Times New Roman" panose="02020603050405020304" pitchFamily="18" charset="0"/>
                <a:ea typeface="Times New Roman" panose="02020603050405020304" pitchFamily="18" charset="0"/>
              </a:rPr>
              <a:t>=0.49</a:t>
            </a:r>
            <a:endParaRPr lang="en-US" dirty="0">
              <a:latin typeface="Times New Roman" panose="02020603050405020304" pitchFamily="18" charset="0"/>
              <a:ea typeface="Times New Roman" panose="02020603050405020304" pitchFamily="18" charset="0"/>
            </a:endParaRPr>
          </a:p>
        </p:txBody>
      </p:sp>
      <p:sp>
        <p:nvSpPr>
          <p:cNvPr id="26" name="Rectangle 25"/>
          <p:cNvSpPr/>
          <p:nvPr/>
        </p:nvSpPr>
        <p:spPr>
          <a:xfrm>
            <a:off x="4613097" y="4949836"/>
            <a:ext cx="1500018" cy="369332"/>
          </a:xfrm>
          <a:prstGeom prst="rect">
            <a:avLst/>
          </a:prstGeom>
        </p:spPr>
        <p:txBody>
          <a:bodyPr wrap="square">
            <a:spAutoFit/>
          </a:bodyPr>
          <a:lstStyle/>
          <a:p>
            <a:pPr indent="457200"/>
            <a:r>
              <a:rPr lang="en-GB" dirty="0">
                <a:latin typeface="Times New Roman" panose="02020603050405020304" pitchFamily="18" charset="0"/>
                <a:ea typeface="Times New Roman" panose="02020603050405020304" pitchFamily="18" charset="0"/>
              </a:rPr>
              <a:t>R</a:t>
            </a:r>
            <a:r>
              <a:rPr lang="en-GB" baseline="30000" dirty="0">
                <a:latin typeface="Times New Roman" panose="02020603050405020304" pitchFamily="18" charset="0"/>
                <a:ea typeface="Times New Roman" panose="02020603050405020304" pitchFamily="18" charset="0"/>
              </a:rPr>
              <a:t>2</a:t>
            </a:r>
            <a:r>
              <a:rPr lang="en-GB" dirty="0">
                <a:latin typeface="Times New Roman" panose="02020603050405020304" pitchFamily="18" charset="0"/>
                <a:ea typeface="Times New Roman" panose="02020603050405020304" pitchFamily="18" charset="0"/>
              </a:rPr>
              <a:t>=0.60</a:t>
            </a:r>
            <a:endParaRPr lang="en-US" dirty="0">
              <a:latin typeface="Times New Roman" panose="02020603050405020304" pitchFamily="18" charset="0"/>
              <a:ea typeface="Times New Roman" panose="02020603050405020304" pitchFamily="18" charset="0"/>
            </a:endParaRPr>
          </a:p>
        </p:txBody>
      </p:sp>
      <p:sp>
        <p:nvSpPr>
          <p:cNvPr id="27" name="Rectangle 23"/>
          <p:cNvSpPr>
            <a:spLocks noChangeArrowheads="1"/>
          </p:cNvSpPr>
          <p:nvPr/>
        </p:nvSpPr>
        <p:spPr bwMode="auto">
          <a:xfrm>
            <a:off x="-1" y="-1"/>
            <a:ext cx="1327451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28" name="Object 27"/>
          <p:cNvGraphicFramePr>
            <a:graphicFrameLocks noChangeAspect="1"/>
          </p:cNvGraphicFramePr>
          <p:nvPr>
            <p:extLst>
              <p:ext uri="{D42A27DB-BD31-4B8C-83A1-F6EECF244321}">
                <p14:modId xmlns:p14="http://schemas.microsoft.com/office/powerpoint/2010/main" val="2604616313"/>
              </p:ext>
            </p:extLst>
          </p:nvPr>
        </p:nvGraphicFramePr>
        <p:xfrm>
          <a:off x="606177" y="2029851"/>
          <a:ext cx="5224925" cy="785703"/>
        </p:xfrm>
        <a:graphic>
          <a:graphicData uri="http://schemas.openxmlformats.org/presentationml/2006/ole">
            <mc:AlternateContent xmlns:mc="http://schemas.openxmlformats.org/markup-compatibility/2006">
              <mc:Choice xmlns:v="urn:schemas-microsoft-com:vml" Requires="v">
                <p:oleObj r:id="rId5" imgW="1688367" imgH="253890" progId="Equation.3">
                  <p:embed/>
                </p:oleObj>
              </mc:Choice>
              <mc:Fallback>
                <p:oleObj r:id="rId5" imgW="1688367" imgH="253890"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6177" y="2029851"/>
                        <a:ext cx="5224925" cy="785703"/>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FF124648-B632-E099-F831-5DF77A32B011}"/>
              </a:ext>
            </a:extLst>
          </p:cNvPr>
          <p:cNvSpPr txBox="1"/>
          <p:nvPr/>
        </p:nvSpPr>
        <p:spPr>
          <a:xfrm>
            <a:off x="63413" y="5976679"/>
            <a:ext cx="12264896" cy="646331"/>
          </a:xfrm>
          <a:prstGeom prst="rect">
            <a:avLst/>
          </a:prstGeom>
          <a:noFill/>
        </p:spPr>
        <p:txBody>
          <a:bodyPr wrap="none" rtlCol="0">
            <a:spAutoFit/>
          </a:bodyPr>
          <a:lstStyle/>
          <a:p>
            <a:r>
              <a:rPr lang="en-US" sz="3600" b="1" dirty="0"/>
              <a:t>Regression outperforms  the physics-based simulation</a:t>
            </a:r>
          </a:p>
        </p:txBody>
      </p:sp>
    </p:spTree>
    <p:extLst>
      <p:ext uri="{BB962C8B-B14F-4D97-AF65-F5344CB8AC3E}">
        <p14:creationId xmlns:p14="http://schemas.microsoft.com/office/powerpoint/2010/main" val="360223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03"/>
        <p:cNvGrpSpPr/>
        <p:nvPr/>
      </p:nvGrpSpPr>
      <p:grpSpPr>
        <a:xfrm>
          <a:off x="0" y="0"/>
          <a:ext cx="0" cy="0"/>
          <a:chOff x="0" y="0"/>
          <a:chExt cx="0" cy="0"/>
        </a:xfrm>
      </p:grpSpPr>
      <p:pic>
        <p:nvPicPr>
          <p:cNvPr id="19" name="Picture 18">
            <a:extLst>
              <a:ext uri="{FF2B5EF4-FFF2-40B4-BE49-F238E27FC236}">
                <a16:creationId xmlns:a16="http://schemas.microsoft.com/office/drawing/2014/main" id="{9899A3C0-D115-6A99-B1F7-BDF950637A2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5427"/>
          <a:stretch/>
        </p:blipFill>
        <p:spPr>
          <a:xfrm>
            <a:off x="1" y="0"/>
            <a:ext cx="12216532" cy="5390200"/>
          </a:xfrm>
          <a:prstGeom prst="rect">
            <a:avLst/>
          </a:prstGeom>
        </p:spPr>
      </p:pic>
      <p:sp>
        <p:nvSpPr>
          <p:cNvPr id="6" name="Title 5">
            <a:extLst>
              <a:ext uri="{FF2B5EF4-FFF2-40B4-BE49-F238E27FC236}">
                <a16:creationId xmlns:a16="http://schemas.microsoft.com/office/drawing/2014/main" id="{E24D1B28-E682-61E5-1FC7-62218AC96156}"/>
              </a:ext>
            </a:extLst>
          </p:cNvPr>
          <p:cNvSpPr>
            <a:spLocks noGrp="1"/>
          </p:cNvSpPr>
          <p:nvPr>
            <p:ph type="ctrTitle"/>
          </p:nvPr>
        </p:nvSpPr>
        <p:spPr>
          <a:xfrm>
            <a:off x="566568" y="2691830"/>
            <a:ext cx="9512381" cy="308225"/>
          </a:xfrm>
        </p:spPr>
        <p:txBody>
          <a:bodyPr/>
          <a:lstStyle/>
          <a:p>
            <a:br>
              <a:rPr lang="en-US" dirty="0"/>
            </a:br>
            <a:br>
              <a:rPr lang="en-US" dirty="0"/>
            </a:br>
            <a:br>
              <a:rPr lang="en-US" sz="4800" dirty="0"/>
            </a:br>
            <a:r>
              <a:rPr lang="en-US" sz="4800" dirty="0"/>
              <a:t>Streamflow Presence and Flood Hazard Detection in Arid Rivers</a:t>
            </a:r>
          </a:p>
        </p:txBody>
      </p:sp>
      <p:sp>
        <p:nvSpPr>
          <p:cNvPr id="1305" name="Google Shape;1305;p80"/>
          <p:cNvSpPr txBox="1">
            <a:spLocks noGrp="1"/>
          </p:cNvSpPr>
          <p:nvPr>
            <p:ph type="body" idx="1"/>
          </p:nvPr>
        </p:nvSpPr>
        <p:spPr>
          <a:xfrm>
            <a:off x="5611067" y="5575253"/>
            <a:ext cx="6014400" cy="742000"/>
          </a:xfrm>
          <a:prstGeom prst="rect">
            <a:avLst/>
          </a:prstGeom>
        </p:spPr>
        <p:txBody>
          <a:bodyPr spcFirstLastPara="1" vert="horz" wrap="square" lIns="0" tIns="0" rIns="0" bIns="121900" rtlCol="0" anchor="t" anchorCtr="0">
            <a:noAutofit/>
          </a:bodyPr>
          <a:lstStyle/>
          <a:p>
            <a:pPr marL="0" indent="0" algn="ctr"/>
            <a:r>
              <a:rPr lang="en" sz="2800" dirty="0"/>
              <a:t>Zhaocheng Wang</a:t>
            </a:r>
          </a:p>
          <a:p>
            <a:pPr marL="0" indent="0" algn="ctr"/>
            <a:r>
              <a:rPr lang="en" sz="2800" b="0" dirty="0"/>
              <a:t>ASU Center for Hydrologic Innovations</a:t>
            </a:r>
            <a:endParaRPr sz="2800" b="0" dirty="0"/>
          </a:p>
        </p:txBody>
      </p:sp>
      <p:pic>
        <p:nvPicPr>
          <p:cNvPr id="2" name="Picture 1">
            <a:extLst>
              <a:ext uri="{FF2B5EF4-FFF2-40B4-BE49-F238E27FC236}">
                <a16:creationId xmlns:a16="http://schemas.microsoft.com/office/drawing/2014/main" id="{4AB17563-EA30-DC01-8C59-D5173EA73B1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534" y="5418449"/>
            <a:ext cx="3879849" cy="107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2089237-9264-155A-39AC-C56E8D3063EB}"/>
              </a:ext>
            </a:extLst>
          </p:cNvPr>
          <p:cNvSpPr txBox="1"/>
          <p:nvPr/>
        </p:nvSpPr>
        <p:spPr>
          <a:xfrm>
            <a:off x="65313" y="6517604"/>
            <a:ext cx="12067663" cy="615553"/>
          </a:xfrm>
          <a:prstGeom prst="rect">
            <a:avLst/>
          </a:prstGeom>
          <a:noFill/>
        </p:spPr>
        <p:txBody>
          <a:bodyPr wrap="none" rtlCol="0">
            <a:spAutoFit/>
          </a:bodyPr>
          <a:lstStyle/>
          <a:p>
            <a:r>
              <a:rPr lang="en-US" sz="1600" dirty="0"/>
              <a:t>Wang, Z., and Vivoni, E.R. 2022. </a:t>
            </a:r>
            <a:r>
              <a:rPr lang="en-US" sz="1600" u="sng" dirty="0">
                <a:hlinkClick r:id="rId5"/>
              </a:rPr>
              <a:t>Detecting Streamflow in Dryland Rivers using CubeSats</a:t>
            </a:r>
            <a:r>
              <a:rPr lang="en-US" sz="1600" dirty="0"/>
              <a:t>. </a:t>
            </a:r>
            <a:r>
              <a:rPr lang="en-US" sz="1600" i="1" dirty="0"/>
              <a:t>Geophysical Research Letters</a:t>
            </a:r>
            <a:r>
              <a:rPr lang="en-US" sz="1600" dirty="0"/>
              <a:t>. 49(15): e2022GL098729.</a:t>
            </a:r>
          </a:p>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797"/>
        <p:cNvGrpSpPr/>
        <p:nvPr/>
      </p:nvGrpSpPr>
      <p:grpSpPr>
        <a:xfrm>
          <a:off x="0" y="0"/>
          <a:ext cx="0" cy="0"/>
          <a:chOff x="0" y="0"/>
          <a:chExt cx="0" cy="0"/>
        </a:xfrm>
      </p:grpSpPr>
      <p:sp>
        <p:nvSpPr>
          <p:cNvPr id="2798" name="Google Shape;2798;p144"/>
          <p:cNvSpPr txBox="1">
            <a:spLocks noGrp="1"/>
          </p:cNvSpPr>
          <p:nvPr>
            <p:ph type="title"/>
          </p:nvPr>
        </p:nvSpPr>
        <p:spPr>
          <a:xfrm>
            <a:off x="565467" y="413467"/>
            <a:ext cx="5456000" cy="902800"/>
          </a:xfrm>
          <a:prstGeom prst="rect">
            <a:avLst/>
          </a:prstGeom>
          <a:noFill/>
          <a:ln>
            <a:noFill/>
          </a:ln>
        </p:spPr>
        <p:txBody>
          <a:bodyPr spcFirstLastPara="1" wrap="square" lIns="0" tIns="0" rIns="0" bIns="0" anchor="t" anchorCtr="0">
            <a:noAutofit/>
          </a:bodyPr>
          <a:lstStyle/>
          <a:p>
            <a:pPr>
              <a:lnSpc>
                <a:spcPct val="100000"/>
              </a:lnSpc>
              <a:buSzPts val="1100"/>
            </a:pPr>
            <a:r>
              <a:rPr lang="en" dirty="0"/>
              <a:t>Small Satellites</a:t>
            </a:r>
            <a:endParaRPr dirty="0"/>
          </a:p>
        </p:txBody>
      </p:sp>
      <p:sp>
        <p:nvSpPr>
          <p:cNvPr id="2800" name="Google Shape;2800;p144"/>
          <p:cNvSpPr/>
          <p:nvPr/>
        </p:nvSpPr>
        <p:spPr>
          <a:xfrm>
            <a:off x="566567" y="1587100"/>
            <a:ext cx="5454900" cy="4849600"/>
          </a:xfrm>
          <a:prstGeom prst="rect">
            <a:avLst/>
          </a:prstGeom>
          <a:noFill/>
          <a:ln>
            <a:noFill/>
          </a:ln>
        </p:spPr>
        <p:txBody>
          <a:bodyPr spcFirstLastPara="1" wrap="square" lIns="0" tIns="0" rIns="0" bIns="0" anchor="t" anchorCtr="0">
            <a:noAutofit/>
          </a:bodyPr>
          <a:lstStyle/>
          <a:p>
            <a:pPr defTabSz="914377">
              <a:lnSpc>
                <a:spcPct val="115000"/>
              </a:lnSpc>
              <a:spcBef>
                <a:spcPts val="533"/>
              </a:spcBef>
              <a:buClr>
                <a:srgbClr val="000000"/>
              </a:buClr>
              <a:buSzPts val="1400"/>
            </a:pPr>
            <a:r>
              <a:rPr lang="en-US" sz="2133" b="1" dirty="0">
                <a:solidFill>
                  <a:srgbClr val="000000"/>
                </a:solidFill>
                <a:latin typeface="Arial"/>
                <a:ea typeface="Arial"/>
                <a:cs typeface="Arial"/>
                <a:sym typeface="Arial"/>
              </a:rPr>
              <a:t>Planet Labs (http://</a:t>
            </a:r>
            <a:r>
              <a:rPr lang="en-US" sz="2133" b="1" dirty="0" err="1">
                <a:solidFill>
                  <a:srgbClr val="000000"/>
                </a:solidFill>
                <a:latin typeface="Arial"/>
                <a:ea typeface="Arial"/>
                <a:cs typeface="Arial"/>
                <a:sym typeface="Arial"/>
              </a:rPr>
              <a:t>www.planet.com</a:t>
            </a:r>
            <a:r>
              <a:rPr lang="en-US" sz="2133" b="1" dirty="0">
                <a:solidFill>
                  <a:srgbClr val="000000"/>
                </a:solidFill>
                <a:latin typeface="Arial"/>
                <a:ea typeface="Arial"/>
                <a:cs typeface="Arial"/>
                <a:sym typeface="Arial"/>
              </a:rPr>
              <a:t>):</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Commercial, publicly-traded</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Space imaging and data company</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Multisector applications</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Available for scientific purposes via NASA CubeSat program</a:t>
            </a:r>
          </a:p>
          <a:p>
            <a:pPr marL="457189" lvl="1" defTabSz="914377">
              <a:lnSpc>
                <a:spcPct val="115000"/>
              </a:lnSpc>
              <a:spcBef>
                <a:spcPts val="533"/>
              </a:spcBef>
              <a:buClr>
                <a:srgbClr val="000000"/>
              </a:buClr>
              <a:buSzPts val="1400"/>
            </a:pPr>
            <a:endParaRPr lang="en-US" sz="1200" dirty="0">
              <a:solidFill>
                <a:srgbClr val="000000"/>
              </a:solidFill>
              <a:latin typeface="Arial"/>
              <a:ea typeface="Arial"/>
              <a:cs typeface="Arial"/>
              <a:sym typeface="Arial"/>
            </a:endParaRPr>
          </a:p>
          <a:p>
            <a:pPr marL="9525" lvl="1" defTabSz="914377">
              <a:lnSpc>
                <a:spcPct val="115000"/>
              </a:lnSpc>
              <a:spcBef>
                <a:spcPts val="533"/>
              </a:spcBef>
              <a:buClr>
                <a:srgbClr val="000000"/>
              </a:buClr>
              <a:buSzPts val="1400"/>
            </a:pPr>
            <a:r>
              <a:rPr lang="en-US" sz="2133" b="1" dirty="0">
                <a:solidFill>
                  <a:srgbClr val="000000"/>
                </a:solidFill>
                <a:latin typeface="Arial"/>
                <a:ea typeface="Arial"/>
                <a:cs typeface="Arial"/>
                <a:sym typeface="Arial"/>
              </a:rPr>
              <a:t>Dove Fleet or Constellation:</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&gt;120 CubeSats in low-Earth orbit</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err="1">
                <a:solidFill>
                  <a:srgbClr val="000000"/>
                </a:solidFill>
                <a:latin typeface="Arial"/>
                <a:ea typeface="Arial"/>
                <a:cs typeface="Arial"/>
                <a:sym typeface="Arial"/>
              </a:rPr>
              <a:t>PlanetScope</a:t>
            </a:r>
            <a:r>
              <a:rPr lang="en-US" sz="2133" dirty="0">
                <a:solidFill>
                  <a:srgbClr val="000000"/>
                </a:solidFill>
                <a:latin typeface="Arial"/>
                <a:ea typeface="Arial"/>
                <a:cs typeface="Arial"/>
                <a:sym typeface="Arial"/>
              </a:rPr>
              <a:t> imagery in 4 bands</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Near-daily revisit times</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High resolution (3 to 4 meters)</a:t>
            </a:r>
          </a:p>
          <a:p>
            <a:pPr marL="457189" lvl="1" defTabSz="914377">
              <a:lnSpc>
                <a:spcPct val="115000"/>
              </a:lnSpc>
              <a:spcBef>
                <a:spcPts val="533"/>
              </a:spcBef>
              <a:buClr>
                <a:srgbClr val="000000"/>
              </a:buClr>
              <a:buSzPts val="1400"/>
            </a:pPr>
            <a:endParaRPr lang="en-US" sz="1200" dirty="0">
              <a:solidFill>
                <a:srgbClr val="000000"/>
              </a:solidFill>
              <a:latin typeface="Arial"/>
              <a:ea typeface="Arial"/>
              <a:cs typeface="Arial"/>
              <a:sym typeface="Arial"/>
            </a:endParaRPr>
          </a:p>
          <a:p>
            <a:pPr marL="9525" lvl="1" defTabSz="914377">
              <a:lnSpc>
                <a:spcPct val="115000"/>
              </a:lnSpc>
              <a:spcBef>
                <a:spcPts val="533"/>
              </a:spcBef>
              <a:buClr>
                <a:srgbClr val="000000"/>
              </a:buClr>
              <a:buSzPts val="1400"/>
            </a:pPr>
            <a:endParaRPr lang="en-US" sz="2133" dirty="0">
              <a:solidFill>
                <a:srgbClr val="000000"/>
              </a:solidFill>
              <a:latin typeface="Arial"/>
              <a:ea typeface="Arial"/>
              <a:cs typeface="Arial"/>
              <a:sym typeface="Arial"/>
            </a:endParaRPr>
          </a:p>
          <a:p>
            <a:pPr marL="9525" lvl="1" defTabSz="914377">
              <a:lnSpc>
                <a:spcPct val="115000"/>
              </a:lnSpc>
              <a:spcBef>
                <a:spcPts val="533"/>
              </a:spcBef>
              <a:buClr>
                <a:srgbClr val="000000"/>
              </a:buClr>
              <a:buSzPts val="1400"/>
            </a:pPr>
            <a:endParaRPr lang="en-US" sz="2133" dirty="0">
              <a:solidFill>
                <a:srgbClr val="000000"/>
              </a:solidFill>
              <a:latin typeface="Arial"/>
              <a:ea typeface="Arial"/>
              <a:cs typeface="Arial"/>
              <a:sym typeface="Arial"/>
            </a:endParaRPr>
          </a:p>
          <a:p>
            <a:pPr marL="800080" lvl="1" indent="-342891" defTabSz="914377">
              <a:lnSpc>
                <a:spcPct val="115000"/>
              </a:lnSpc>
              <a:spcBef>
                <a:spcPts val="533"/>
              </a:spcBef>
              <a:buClr>
                <a:srgbClr val="000000"/>
              </a:buClr>
              <a:buSzPts val="1400"/>
              <a:buFont typeface="Courier New" panose="02070309020205020404" pitchFamily="49" charset="0"/>
              <a:buChar char="o"/>
            </a:pPr>
            <a:endParaRPr lang="en-US" sz="2133" dirty="0">
              <a:solidFill>
                <a:srgbClr val="000000"/>
              </a:solidFill>
              <a:latin typeface="Arial"/>
              <a:ea typeface="Arial"/>
              <a:cs typeface="Arial"/>
              <a:sym typeface="Arial"/>
            </a:endParaRPr>
          </a:p>
          <a:p>
            <a:pPr marL="9525" lvl="1" defTabSz="914377">
              <a:lnSpc>
                <a:spcPct val="115000"/>
              </a:lnSpc>
              <a:spcBef>
                <a:spcPts val="533"/>
              </a:spcBef>
              <a:buClr>
                <a:srgbClr val="000000"/>
              </a:buClr>
              <a:buSzPts val="1400"/>
            </a:pPr>
            <a:r>
              <a:rPr lang="en-US" sz="2133" dirty="0">
                <a:solidFill>
                  <a:srgbClr val="000000"/>
                </a:solidFill>
                <a:latin typeface="Arial"/>
                <a:ea typeface="Arial"/>
                <a:cs typeface="Arial"/>
                <a:sym typeface="Arial"/>
              </a:rPr>
              <a:t> </a:t>
            </a:r>
          </a:p>
          <a:p>
            <a:pPr marL="800080" lvl="1" indent="-342891" defTabSz="914377">
              <a:lnSpc>
                <a:spcPct val="115000"/>
              </a:lnSpc>
              <a:spcBef>
                <a:spcPts val="533"/>
              </a:spcBef>
              <a:buClr>
                <a:srgbClr val="000000"/>
              </a:buClr>
              <a:buSzPts val="1400"/>
              <a:buFont typeface="Courier New" panose="02070309020205020404" pitchFamily="49" charset="0"/>
              <a:buChar char="o"/>
            </a:pPr>
            <a:endParaRPr lang="en-US" sz="2133" dirty="0">
              <a:solidFill>
                <a:srgbClr val="000000"/>
              </a:solidFill>
              <a:latin typeface="Arial"/>
              <a:ea typeface="Arial"/>
              <a:cs typeface="Arial"/>
              <a:sym typeface="Arial"/>
            </a:endParaRPr>
          </a:p>
        </p:txBody>
      </p:sp>
      <p:sp>
        <p:nvSpPr>
          <p:cNvPr id="13" name="Rectangle 12">
            <a:extLst>
              <a:ext uri="{FF2B5EF4-FFF2-40B4-BE49-F238E27FC236}">
                <a16:creationId xmlns:a16="http://schemas.microsoft.com/office/drawing/2014/main" id="{E267ECD5-23E9-789D-9CBD-244950E5E3DA}"/>
              </a:ext>
            </a:extLst>
          </p:cNvPr>
          <p:cNvSpPr/>
          <p:nvPr/>
        </p:nvSpPr>
        <p:spPr bwMode="auto">
          <a:xfrm>
            <a:off x="6767594" y="413467"/>
            <a:ext cx="4773477" cy="61784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1600" b="1" dirty="0">
                <a:solidFill>
                  <a:srgbClr val="191919"/>
                </a:solidFill>
                <a:latin typeface="Arial" panose="020B0604020202020204" pitchFamily="34" charset="0"/>
                <a:cs typeface="Arial" panose="020B0604020202020204" pitchFamily="34" charset="0"/>
              </a:rPr>
              <a:t>Planet Labs Dove CubeSats 4 band Imagers</a:t>
            </a:r>
          </a:p>
        </p:txBody>
      </p:sp>
      <p:pic>
        <p:nvPicPr>
          <p:cNvPr id="6" name="Picture 5" descr="A satellite in space&#10;&#10;Description automatically generated with medium confidence">
            <a:extLst>
              <a:ext uri="{FF2B5EF4-FFF2-40B4-BE49-F238E27FC236}">
                <a16:creationId xmlns:a16="http://schemas.microsoft.com/office/drawing/2014/main" id="{0D345D0C-3D9D-CCD0-9E18-401BA7939C25}"/>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7093321" y="746658"/>
            <a:ext cx="4065457" cy="2682343"/>
          </a:xfrm>
          <a:prstGeom prst="rect">
            <a:avLst/>
          </a:prstGeom>
        </p:spPr>
      </p:pic>
      <p:pic>
        <p:nvPicPr>
          <p:cNvPr id="8" name="Picture 5">
            <a:extLst>
              <a:ext uri="{FF2B5EF4-FFF2-40B4-BE49-F238E27FC236}">
                <a16:creationId xmlns:a16="http://schemas.microsoft.com/office/drawing/2014/main" id="{71AA32A0-56C2-7042-A203-991D4E5AD468}"/>
              </a:ext>
            </a:extLst>
          </p:cNvPr>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093321" y="3669302"/>
            <a:ext cx="4065457" cy="268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20649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797"/>
        <p:cNvGrpSpPr/>
        <p:nvPr/>
      </p:nvGrpSpPr>
      <p:grpSpPr>
        <a:xfrm>
          <a:off x="0" y="0"/>
          <a:ext cx="0" cy="0"/>
          <a:chOff x="0" y="0"/>
          <a:chExt cx="0" cy="0"/>
        </a:xfrm>
      </p:grpSpPr>
      <p:sp>
        <p:nvSpPr>
          <p:cNvPr id="2798" name="Google Shape;2798;p144"/>
          <p:cNvSpPr txBox="1">
            <a:spLocks noGrp="1"/>
          </p:cNvSpPr>
          <p:nvPr>
            <p:ph type="title"/>
          </p:nvPr>
        </p:nvSpPr>
        <p:spPr>
          <a:xfrm>
            <a:off x="565467" y="413467"/>
            <a:ext cx="5456000" cy="902800"/>
          </a:xfrm>
          <a:prstGeom prst="rect">
            <a:avLst/>
          </a:prstGeom>
          <a:noFill/>
          <a:ln>
            <a:noFill/>
          </a:ln>
        </p:spPr>
        <p:txBody>
          <a:bodyPr spcFirstLastPara="1" wrap="square" lIns="0" tIns="0" rIns="0" bIns="0" anchor="t" anchorCtr="0">
            <a:noAutofit/>
          </a:bodyPr>
          <a:lstStyle/>
          <a:p>
            <a:pPr>
              <a:lnSpc>
                <a:spcPct val="100000"/>
              </a:lnSpc>
              <a:buSzPts val="1100"/>
            </a:pPr>
            <a:r>
              <a:rPr lang="en" dirty="0"/>
              <a:t>Small Satellites</a:t>
            </a:r>
            <a:endParaRPr dirty="0"/>
          </a:p>
        </p:txBody>
      </p:sp>
      <p:sp>
        <p:nvSpPr>
          <p:cNvPr id="2800" name="Google Shape;2800;p144"/>
          <p:cNvSpPr/>
          <p:nvPr/>
        </p:nvSpPr>
        <p:spPr>
          <a:xfrm>
            <a:off x="566567" y="1587100"/>
            <a:ext cx="5454900" cy="4849600"/>
          </a:xfrm>
          <a:prstGeom prst="rect">
            <a:avLst/>
          </a:prstGeom>
          <a:noFill/>
          <a:ln>
            <a:noFill/>
          </a:ln>
        </p:spPr>
        <p:txBody>
          <a:bodyPr spcFirstLastPara="1" wrap="square" lIns="0" tIns="0" rIns="0" bIns="0" anchor="t" anchorCtr="0">
            <a:noAutofit/>
          </a:bodyPr>
          <a:lstStyle/>
          <a:p>
            <a:pPr defTabSz="914377">
              <a:lnSpc>
                <a:spcPct val="115000"/>
              </a:lnSpc>
              <a:spcBef>
                <a:spcPts val="533"/>
              </a:spcBef>
              <a:buClr>
                <a:srgbClr val="000000"/>
              </a:buClr>
              <a:buSzPts val="1400"/>
            </a:pPr>
            <a:r>
              <a:rPr lang="en-US" sz="2133" b="1" dirty="0">
                <a:solidFill>
                  <a:srgbClr val="000000"/>
                </a:solidFill>
                <a:latin typeface="Arial"/>
                <a:ea typeface="Arial"/>
                <a:cs typeface="Arial"/>
                <a:sym typeface="Arial"/>
              </a:rPr>
              <a:t>Basic Principles of Passive Imaging: </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Solar radiation reflected from surface</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Orbiting camera acquires reflection</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Multiple spectral bands (B, G, R, NIR)</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Bands are differentially sensitive to water, plants, soils, etc. </a:t>
            </a:r>
          </a:p>
          <a:p>
            <a:pPr marL="457189" lvl="1" defTabSz="914377">
              <a:lnSpc>
                <a:spcPct val="115000"/>
              </a:lnSpc>
              <a:spcBef>
                <a:spcPts val="533"/>
              </a:spcBef>
              <a:buClr>
                <a:srgbClr val="000000"/>
              </a:buClr>
              <a:buSzPts val="1400"/>
            </a:pPr>
            <a:endParaRPr lang="en-US" sz="1200" dirty="0">
              <a:solidFill>
                <a:srgbClr val="000000"/>
              </a:solidFill>
              <a:latin typeface="Arial"/>
              <a:ea typeface="Arial"/>
              <a:cs typeface="Arial"/>
              <a:sym typeface="Arial"/>
            </a:endParaRPr>
          </a:p>
          <a:p>
            <a:pPr marL="9525" lvl="1" defTabSz="914377">
              <a:lnSpc>
                <a:spcPct val="115000"/>
              </a:lnSpc>
              <a:spcBef>
                <a:spcPts val="533"/>
              </a:spcBef>
              <a:buClr>
                <a:srgbClr val="000000"/>
              </a:buClr>
              <a:buSzPts val="1400"/>
            </a:pPr>
            <a:r>
              <a:rPr lang="en-US" sz="2133" b="1" dirty="0">
                <a:solidFill>
                  <a:srgbClr val="000000"/>
                </a:solidFill>
                <a:latin typeface="Arial"/>
                <a:ea typeface="Arial"/>
                <a:cs typeface="Arial"/>
                <a:sym typeface="Arial"/>
              </a:rPr>
              <a:t>Image Acquisition and Processing:</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Radiometric, geometric and atmospheric corrections applied</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Image merging into 25-km scenes</a:t>
            </a:r>
          </a:p>
          <a:p>
            <a:pPr marL="800080" lvl="1" indent="-342891" defTabSz="914377">
              <a:lnSpc>
                <a:spcPct val="115000"/>
              </a:lnSpc>
              <a:spcBef>
                <a:spcPts val="533"/>
              </a:spcBef>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Resolution of 3-4 meters within scene</a:t>
            </a:r>
          </a:p>
          <a:p>
            <a:pPr marL="800080" lvl="1" indent="-342891" defTabSz="914377">
              <a:lnSpc>
                <a:spcPct val="115000"/>
              </a:lnSpc>
              <a:spcBef>
                <a:spcPts val="533"/>
              </a:spcBef>
              <a:buClr>
                <a:srgbClr val="000000"/>
              </a:buClr>
              <a:buSzPts val="1400"/>
              <a:buFont typeface="Courier New" panose="02070309020205020404" pitchFamily="49" charset="0"/>
              <a:buChar char="o"/>
            </a:pPr>
            <a:endParaRPr lang="en-US" sz="2133" dirty="0">
              <a:solidFill>
                <a:srgbClr val="000000"/>
              </a:solidFill>
              <a:latin typeface="Arial"/>
              <a:ea typeface="Arial"/>
              <a:cs typeface="Arial"/>
              <a:sym typeface="Arial"/>
            </a:endParaRPr>
          </a:p>
          <a:p>
            <a:pPr marL="9525" lvl="1" defTabSz="914377">
              <a:lnSpc>
                <a:spcPct val="115000"/>
              </a:lnSpc>
              <a:spcBef>
                <a:spcPts val="533"/>
              </a:spcBef>
              <a:buClr>
                <a:srgbClr val="000000"/>
              </a:buClr>
              <a:buSzPts val="1400"/>
            </a:pPr>
            <a:r>
              <a:rPr lang="en-US" sz="2133" dirty="0">
                <a:solidFill>
                  <a:srgbClr val="000000"/>
                </a:solidFill>
                <a:latin typeface="Arial"/>
                <a:ea typeface="Arial"/>
                <a:cs typeface="Arial"/>
                <a:sym typeface="Arial"/>
              </a:rPr>
              <a:t> </a:t>
            </a:r>
          </a:p>
          <a:p>
            <a:pPr marL="800080" lvl="1" indent="-342891" defTabSz="914377">
              <a:lnSpc>
                <a:spcPct val="115000"/>
              </a:lnSpc>
              <a:spcBef>
                <a:spcPts val="533"/>
              </a:spcBef>
              <a:buClr>
                <a:srgbClr val="000000"/>
              </a:buClr>
              <a:buSzPts val="1400"/>
              <a:buFont typeface="Courier New" panose="02070309020205020404" pitchFamily="49" charset="0"/>
              <a:buChar char="o"/>
            </a:pPr>
            <a:endParaRPr lang="en-US" sz="2133" dirty="0">
              <a:solidFill>
                <a:srgbClr val="000000"/>
              </a:solidFill>
              <a:latin typeface="Arial"/>
              <a:ea typeface="Arial"/>
              <a:cs typeface="Arial"/>
              <a:sym typeface="Arial"/>
            </a:endParaRPr>
          </a:p>
        </p:txBody>
      </p:sp>
      <p:sp>
        <p:nvSpPr>
          <p:cNvPr id="13" name="Rectangle 12">
            <a:extLst>
              <a:ext uri="{FF2B5EF4-FFF2-40B4-BE49-F238E27FC236}">
                <a16:creationId xmlns:a16="http://schemas.microsoft.com/office/drawing/2014/main" id="{E267ECD5-23E9-789D-9CBD-244950E5E3DA}"/>
              </a:ext>
            </a:extLst>
          </p:cNvPr>
          <p:cNvSpPr/>
          <p:nvPr/>
        </p:nvSpPr>
        <p:spPr bwMode="auto">
          <a:xfrm>
            <a:off x="6767594" y="413467"/>
            <a:ext cx="4773477" cy="617847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1600" b="1" dirty="0">
                <a:solidFill>
                  <a:srgbClr val="191919"/>
                </a:solidFill>
                <a:latin typeface="Arial" panose="020B0604020202020204" pitchFamily="34" charset="0"/>
                <a:cs typeface="Arial" panose="020B0604020202020204" pitchFamily="34" charset="0"/>
              </a:rPr>
              <a:t>Basic Principles from Remote Sensing</a:t>
            </a:r>
          </a:p>
        </p:txBody>
      </p:sp>
      <p:pic>
        <p:nvPicPr>
          <p:cNvPr id="2" name="Picture 1" descr="A close up of a map&#10;&#10;Description automatically generated">
            <a:extLst>
              <a:ext uri="{FF2B5EF4-FFF2-40B4-BE49-F238E27FC236}">
                <a16:creationId xmlns:a16="http://schemas.microsoft.com/office/drawing/2014/main" id="{58D88DCE-4CCC-8895-20E1-ABEE89767E59}"/>
              </a:ext>
            </a:extLst>
          </p:cNvPr>
          <p:cNvPicPr>
            <a:picLocks noChangeAspect="1"/>
          </p:cNvPicPr>
          <p:nvPr/>
        </p:nvPicPr>
        <p:blipFill rotWithShape="1">
          <a:blip r:embed="rId3"/>
          <a:srcRect t="6536" r="7206"/>
          <a:stretch/>
        </p:blipFill>
        <p:spPr>
          <a:xfrm>
            <a:off x="6846241" y="702589"/>
            <a:ext cx="4616183" cy="3487119"/>
          </a:xfrm>
          <a:prstGeom prst="rect">
            <a:avLst/>
          </a:prstGeom>
        </p:spPr>
      </p:pic>
      <p:pic>
        <p:nvPicPr>
          <p:cNvPr id="3" name="Picture 2">
            <a:extLst>
              <a:ext uri="{FF2B5EF4-FFF2-40B4-BE49-F238E27FC236}">
                <a16:creationId xmlns:a16="http://schemas.microsoft.com/office/drawing/2014/main" id="{364E2D3A-079A-CC6E-6EFC-70C3BB7B54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2901" t="74360" r="27601" b="8453"/>
          <a:stretch/>
        </p:blipFill>
        <p:spPr>
          <a:xfrm>
            <a:off x="9154332" y="4587499"/>
            <a:ext cx="2030233" cy="1783707"/>
          </a:xfrm>
          <a:prstGeom prst="rect">
            <a:avLst/>
          </a:prstGeom>
        </p:spPr>
      </p:pic>
      <p:sp>
        <p:nvSpPr>
          <p:cNvPr id="4" name="TextBox 3">
            <a:extLst>
              <a:ext uri="{FF2B5EF4-FFF2-40B4-BE49-F238E27FC236}">
                <a16:creationId xmlns:a16="http://schemas.microsoft.com/office/drawing/2014/main" id="{7E81BA0C-48AE-B63D-A109-859E5DEA2AE9}"/>
              </a:ext>
            </a:extLst>
          </p:cNvPr>
          <p:cNvSpPr txBox="1"/>
          <p:nvPr/>
        </p:nvSpPr>
        <p:spPr>
          <a:xfrm>
            <a:off x="9154332" y="4294162"/>
            <a:ext cx="2030233" cy="338554"/>
          </a:xfrm>
          <a:prstGeom prst="rect">
            <a:avLst/>
          </a:prstGeom>
          <a:noFill/>
        </p:spPr>
        <p:txBody>
          <a:bodyPr wrap="square" rtlCol="0">
            <a:spAutoFit/>
          </a:bodyPr>
          <a:lstStyle/>
          <a:p>
            <a:pPr algn="ctr" defTabSz="914377"/>
            <a:r>
              <a:rPr lang="en-US" sz="1600" b="1" dirty="0">
                <a:solidFill>
                  <a:srgbClr val="191919"/>
                </a:solidFill>
                <a:latin typeface="Arial"/>
              </a:rPr>
              <a:t>25-km</a:t>
            </a:r>
          </a:p>
        </p:txBody>
      </p:sp>
      <p:sp>
        <p:nvSpPr>
          <p:cNvPr id="5" name="TextBox 4">
            <a:extLst>
              <a:ext uri="{FF2B5EF4-FFF2-40B4-BE49-F238E27FC236}">
                <a16:creationId xmlns:a16="http://schemas.microsoft.com/office/drawing/2014/main" id="{7EFF3D3B-3C38-4634-02E8-E62AA131831B}"/>
              </a:ext>
            </a:extLst>
          </p:cNvPr>
          <p:cNvSpPr txBox="1"/>
          <p:nvPr/>
        </p:nvSpPr>
        <p:spPr>
          <a:xfrm rot="5400000">
            <a:off x="10427229" y="5310076"/>
            <a:ext cx="1783707" cy="338554"/>
          </a:xfrm>
          <a:prstGeom prst="rect">
            <a:avLst/>
          </a:prstGeom>
          <a:noFill/>
        </p:spPr>
        <p:txBody>
          <a:bodyPr wrap="square" rtlCol="0">
            <a:spAutoFit/>
          </a:bodyPr>
          <a:lstStyle/>
          <a:p>
            <a:pPr algn="ctr" defTabSz="914377"/>
            <a:r>
              <a:rPr lang="en-US" sz="1600" b="1" dirty="0">
                <a:solidFill>
                  <a:srgbClr val="191919"/>
                </a:solidFill>
                <a:latin typeface="Arial"/>
              </a:rPr>
              <a:t>25-km</a:t>
            </a:r>
          </a:p>
        </p:txBody>
      </p:sp>
      <p:pic>
        <p:nvPicPr>
          <p:cNvPr id="7" name="Picture 6">
            <a:extLst>
              <a:ext uri="{FF2B5EF4-FFF2-40B4-BE49-F238E27FC236}">
                <a16:creationId xmlns:a16="http://schemas.microsoft.com/office/drawing/2014/main" id="{41058E79-031B-297F-4727-ED2DF6406DDF}"/>
              </a:ext>
            </a:extLst>
          </p:cNvPr>
          <p:cNvPicPr>
            <a:picLocks noChangeAspect="1"/>
          </p:cNvPicPr>
          <p:nvPr/>
        </p:nvPicPr>
        <p:blipFill rotWithShape="1">
          <a:blip r:embed="rId5"/>
          <a:srcRect l="40364" t="43089" r="45736" b="39616"/>
          <a:stretch/>
        </p:blipFill>
        <p:spPr>
          <a:xfrm>
            <a:off x="7252629" y="4539627"/>
            <a:ext cx="1416667" cy="1762677"/>
          </a:xfrm>
          <a:prstGeom prst="rect">
            <a:avLst/>
          </a:prstGeom>
        </p:spPr>
      </p:pic>
      <p:sp>
        <p:nvSpPr>
          <p:cNvPr id="9" name="Rectangle 8">
            <a:extLst>
              <a:ext uri="{FF2B5EF4-FFF2-40B4-BE49-F238E27FC236}">
                <a16:creationId xmlns:a16="http://schemas.microsoft.com/office/drawing/2014/main" id="{B24687A2-13DC-E253-0C2E-7C65F9B4BA02}"/>
              </a:ext>
            </a:extLst>
          </p:cNvPr>
          <p:cNvSpPr/>
          <p:nvPr/>
        </p:nvSpPr>
        <p:spPr>
          <a:xfrm>
            <a:off x="9660611" y="5300421"/>
            <a:ext cx="251496" cy="178932"/>
          </a:xfrm>
          <a:prstGeom prst="rect">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srgbClr val="FFFFFF"/>
              </a:solidFill>
              <a:latin typeface="Arial"/>
            </a:endParaRPr>
          </a:p>
        </p:txBody>
      </p:sp>
      <p:cxnSp>
        <p:nvCxnSpPr>
          <p:cNvPr id="11" name="Straight Connector 10">
            <a:extLst>
              <a:ext uri="{FF2B5EF4-FFF2-40B4-BE49-F238E27FC236}">
                <a16:creationId xmlns:a16="http://schemas.microsoft.com/office/drawing/2014/main" id="{DC079A53-6ED5-8C83-A5BF-E4AE1106F569}"/>
              </a:ext>
            </a:extLst>
          </p:cNvPr>
          <p:cNvCxnSpPr>
            <a:cxnSpLocks/>
          </p:cNvCxnSpPr>
          <p:nvPr/>
        </p:nvCxnSpPr>
        <p:spPr>
          <a:xfrm flipH="1" flipV="1">
            <a:off x="8669296" y="4560417"/>
            <a:ext cx="991315" cy="712921"/>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7A40F2B-AAE5-71B3-0F5C-CB7D094FB80D}"/>
              </a:ext>
            </a:extLst>
          </p:cNvPr>
          <p:cNvCxnSpPr>
            <a:cxnSpLocks/>
          </p:cNvCxnSpPr>
          <p:nvPr/>
        </p:nvCxnSpPr>
        <p:spPr>
          <a:xfrm flipH="1">
            <a:off x="8669297" y="5506435"/>
            <a:ext cx="984892" cy="810309"/>
          </a:xfrm>
          <a:prstGeom prst="line">
            <a:avLst/>
          </a:prstGeom>
          <a:ln w="254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A2D555F6-A54C-5AE1-1D0C-08C481A6EE29}"/>
              </a:ext>
            </a:extLst>
          </p:cNvPr>
          <p:cNvSpPr/>
          <p:nvPr/>
        </p:nvSpPr>
        <p:spPr>
          <a:xfrm>
            <a:off x="7697492" y="5414073"/>
            <a:ext cx="82737" cy="92835"/>
          </a:xfrm>
          <a:prstGeom prst="rect">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srgbClr val="FFFFFF"/>
              </a:solidFill>
              <a:latin typeface="Arial"/>
            </a:endParaRPr>
          </a:p>
        </p:txBody>
      </p:sp>
      <p:sp>
        <p:nvSpPr>
          <p:cNvPr id="18" name="Rectangle 17">
            <a:extLst>
              <a:ext uri="{FF2B5EF4-FFF2-40B4-BE49-F238E27FC236}">
                <a16:creationId xmlns:a16="http://schemas.microsoft.com/office/drawing/2014/main" id="{A1B04624-5D47-27B4-E143-A0058FE4D72C}"/>
              </a:ext>
            </a:extLst>
          </p:cNvPr>
          <p:cNvSpPr/>
          <p:nvPr/>
        </p:nvSpPr>
        <p:spPr>
          <a:xfrm>
            <a:off x="7828368" y="5420965"/>
            <a:ext cx="82737" cy="92835"/>
          </a:xfrm>
          <a:prstGeom prst="rect">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srgbClr val="FFFFFF"/>
              </a:solidFill>
              <a:latin typeface="Arial"/>
            </a:endParaRPr>
          </a:p>
        </p:txBody>
      </p:sp>
      <p:sp>
        <p:nvSpPr>
          <p:cNvPr id="21" name="Rectangle 20">
            <a:extLst>
              <a:ext uri="{FF2B5EF4-FFF2-40B4-BE49-F238E27FC236}">
                <a16:creationId xmlns:a16="http://schemas.microsoft.com/office/drawing/2014/main" id="{DC27D852-A82B-0E9A-0575-340699E1C1A8}"/>
              </a:ext>
            </a:extLst>
          </p:cNvPr>
          <p:cNvSpPr/>
          <p:nvPr/>
        </p:nvSpPr>
        <p:spPr>
          <a:xfrm>
            <a:off x="7959244" y="5417525"/>
            <a:ext cx="82737" cy="92835"/>
          </a:xfrm>
          <a:prstGeom prst="rect">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srgbClr val="FFFFFF"/>
              </a:solidFill>
              <a:latin typeface="Arial"/>
            </a:endParaRPr>
          </a:p>
        </p:txBody>
      </p:sp>
      <p:sp>
        <p:nvSpPr>
          <p:cNvPr id="22" name="TextBox 21">
            <a:extLst>
              <a:ext uri="{FF2B5EF4-FFF2-40B4-BE49-F238E27FC236}">
                <a16:creationId xmlns:a16="http://schemas.microsoft.com/office/drawing/2014/main" id="{EF3C0808-BAB5-CC0E-39F4-F8E4A01BF98E}"/>
              </a:ext>
            </a:extLst>
          </p:cNvPr>
          <p:cNvSpPr txBox="1"/>
          <p:nvPr/>
        </p:nvSpPr>
        <p:spPr>
          <a:xfrm>
            <a:off x="7209560" y="5054448"/>
            <a:ext cx="1114819" cy="338554"/>
          </a:xfrm>
          <a:prstGeom prst="rect">
            <a:avLst/>
          </a:prstGeom>
          <a:noFill/>
        </p:spPr>
        <p:txBody>
          <a:bodyPr wrap="square" rtlCol="0">
            <a:spAutoFit/>
          </a:bodyPr>
          <a:lstStyle/>
          <a:p>
            <a:pPr algn="ctr" defTabSz="914377"/>
            <a:r>
              <a:rPr lang="en-US" sz="1600" b="1" dirty="0">
                <a:solidFill>
                  <a:srgbClr val="191919"/>
                </a:solidFill>
                <a:latin typeface="Arial"/>
              </a:rPr>
              <a:t>3-m</a:t>
            </a:r>
          </a:p>
        </p:txBody>
      </p:sp>
      <p:sp>
        <p:nvSpPr>
          <p:cNvPr id="23" name="TextBox 22">
            <a:extLst>
              <a:ext uri="{FF2B5EF4-FFF2-40B4-BE49-F238E27FC236}">
                <a16:creationId xmlns:a16="http://schemas.microsoft.com/office/drawing/2014/main" id="{65DB6ACC-73BF-14AF-DCC3-4B5C890537A3}"/>
              </a:ext>
            </a:extLst>
          </p:cNvPr>
          <p:cNvSpPr txBox="1"/>
          <p:nvPr/>
        </p:nvSpPr>
        <p:spPr>
          <a:xfrm rot="5400000">
            <a:off x="7640153" y="5291215"/>
            <a:ext cx="1114819" cy="338554"/>
          </a:xfrm>
          <a:prstGeom prst="rect">
            <a:avLst/>
          </a:prstGeom>
          <a:noFill/>
        </p:spPr>
        <p:txBody>
          <a:bodyPr wrap="square" rtlCol="0">
            <a:spAutoFit/>
          </a:bodyPr>
          <a:lstStyle/>
          <a:p>
            <a:pPr algn="ctr" defTabSz="914377"/>
            <a:r>
              <a:rPr lang="en-US" sz="1600" b="1" dirty="0">
                <a:solidFill>
                  <a:srgbClr val="191919"/>
                </a:solidFill>
                <a:latin typeface="Arial"/>
              </a:rPr>
              <a:t>3-m</a:t>
            </a:r>
          </a:p>
        </p:txBody>
      </p:sp>
    </p:spTree>
    <p:extLst>
      <p:ext uri="{BB962C8B-B14F-4D97-AF65-F5344CB8AC3E}">
        <p14:creationId xmlns:p14="http://schemas.microsoft.com/office/powerpoint/2010/main" val="4072697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655"/>
        <p:cNvGrpSpPr/>
        <p:nvPr/>
      </p:nvGrpSpPr>
      <p:grpSpPr>
        <a:xfrm>
          <a:off x="0" y="0"/>
          <a:ext cx="0" cy="0"/>
          <a:chOff x="0" y="0"/>
          <a:chExt cx="0" cy="0"/>
        </a:xfrm>
      </p:grpSpPr>
      <p:sp>
        <p:nvSpPr>
          <p:cNvPr id="1657" name="Google Shape;1657;p123"/>
          <p:cNvSpPr txBox="1">
            <a:spLocks noGrp="1"/>
          </p:cNvSpPr>
          <p:nvPr>
            <p:ph type="title"/>
          </p:nvPr>
        </p:nvSpPr>
        <p:spPr>
          <a:xfrm>
            <a:off x="565467" y="306237"/>
            <a:ext cx="11060000" cy="1669200"/>
          </a:xfrm>
          <a:prstGeom prst="rect">
            <a:avLst/>
          </a:prstGeom>
          <a:noFill/>
          <a:ln>
            <a:noFill/>
          </a:ln>
        </p:spPr>
        <p:txBody>
          <a:bodyPr spcFirstLastPara="1" wrap="square" lIns="0" tIns="0" rIns="0" bIns="0" anchor="t" anchorCtr="0">
            <a:noAutofit/>
          </a:bodyPr>
          <a:lstStyle/>
          <a:p>
            <a:pPr>
              <a:lnSpc>
                <a:spcPct val="100000"/>
              </a:lnSpc>
              <a:buSzPts val="3000"/>
            </a:pPr>
            <a:r>
              <a:rPr lang="en-US" dirty="0"/>
              <a:t>Hassayampa River</a:t>
            </a:r>
            <a:endParaRPr dirty="0"/>
          </a:p>
          <a:p>
            <a:pPr>
              <a:lnSpc>
                <a:spcPct val="100000"/>
              </a:lnSpc>
              <a:buSzPts val="3000"/>
            </a:pPr>
            <a:r>
              <a:rPr lang="en" sz="2400" dirty="0">
                <a:solidFill>
                  <a:schemeClr val="lt1"/>
                </a:solidFill>
                <a:highlight>
                  <a:schemeClr val="dk1"/>
                </a:highlight>
              </a:rPr>
              <a:t>River basin, land cover and hydrography</a:t>
            </a:r>
            <a:endParaRPr sz="2400" dirty="0">
              <a:solidFill>
                <a:schemeClr val="lt1"/>
              </a:solidFill>
              <a:highlight>
                <a:schemeClr val="dk1"/>
              </a:highlight>
            </a:endParaRPr>
          </a:p>
        </p:txBody>
      </p:sp>
      <p:sp>
        <p:nvSpPr>
          <p:cNvPr id="16" name="Rectangle 15">
            <a:extLst>
              <a:ext uri="{FF2B5EF4-FFF2-40B4-BE49-F238E27FC236}">
                <a16:creationId xmlns:a16="http://schemas.microsoft.com/office/drawing/2014/main" id="{283A8E0D-0AC3-20DB-9838-B58D457C782C}"/>
              </a:ext>
            </a:extLst>
          </p:cNvPr>
          <p:cNvSpPr/>
          <p:nvPr/>
        </p:nvSpPr>
        <p:spPr>
          <a:xfrm>
            <a:off x="8596355" y="4049991"/>
            <a:ext cx="317500" cy="27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51">
              <a:solidFill>
                <a:srgbClr val="FFFFFF"/>
              </a:solidFill>
              <a:latin typeface="Arial"/>
            </a:endParaRPr>
          </a:p>
        </p:txBody>
      </p:sp>
      <p:sp>
        <p:nvSpPr>
          <p:cNvPr id="17" name="Rectangle 16">
            <a:extLst>
              <a:ext uri="{FF2B5EF4-FFF2-40B4-BE49-F238E27FC236}">
                <a16:creationId xmlns:a16="http://schemas.microsoft.com/office/drawing/2014/main" id="{48D6DE2F-4090-296F-95CE-6593A5884959}"/>
              </a:ext>
            </a:extLst>
          </p:cNvPr>
          <p:cNvSpPr/>
          <p:nvPr/>
        </p:nvSpPr>
        <p:spPr>
          <a:xfrm>
            <a:off x="8546507" y="1409963"/>
            <a:ext cx="317500" cy="27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51">
              <a:solidFill>
                <a:srgbClr val="FFFFFF"/>
              </a:solidFill>
              <a:latin typeface="Arial"/>
            </a:endParaRPr>
          </a:p>
        </p:txBody>
      </p:sp>
      <p:pic>
        <p:nvPicPr>
          <p:cNvPr id="2" name="Picture 1">
            <a:extLst>
              <a:ext uri="{FF2B5EF4-FFF2-40B4-BE49-F238E27FC236}">
                <a16:creationId xmlns:a16="http://schemas.microsoft.com/office/drawing/2014/main" id="{461904CF-D450-941D-E330-6F8374F97CA6}"/>
              </a:ext>
            </a:extLst>
          </p:cNvPr>
          <p:cNvPicPr>
            <a:picLocks noChangeAspect="1"/>
          </p:cNvPicPr>
          <p:nvPr/>
        </p:nvPicPr>
        <p:blipFill>
          <a:blip r:embed="rId3"/>
          <a:stretch>
            <a:fillRect/>
          </a:stretch>
        </p:blipFill>
        <p:spPr>
          <a:xfrm>
            <a:off x="1005263" y="1409963"/>
            <a:ext cx="9650813" cy="5378909"/>
          </a:xfrm>
          <a:prstGeom prst="rect">
            <a:avLst/>
          </a:prstGeom>
        </p:spPr>
      </p:pic>
    </p:spTree>
    <p:extLst>
      <p:ext uri="{BB962C8B-B14F-4D97-AF65-F5344CB8AC3E}">
        <p14:creationId xmlns:p14="http://schemas.microsoft.com/office/powerpoint/2010/main" val="29355688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655"/>
        <p:cNvGrpSpPr/>
        <p:nvPr/>
      </p:nvGrpSpPr>
      <p:grpSpPr>
        <a:xfrm>
          <a:off x="0" y="0"/>
          <a:ext cx="0" cy="0"/>
          <a:chOff x="0" y="0"/>
          <a:chExt cx="0" cy="0"/>
        </a:xfrm>
      </p:grpSpPr>
      <p:sp>
        <p:nvSpPr>
          <p:cNvPr id="1657" name="Google Shape;1657;p123"/>
          <p:cNvSpPr txBox="1">
            <a:spLocks noGrp="1"/>
          </p:cNvSpPr>
          <p:nvPr>
            <p:ph type="title"/>
          </p:nvPr>
        </p:nvSpPr>
        <p:spPr>
          <a:xfrm>
            <a:off x="565467" y="306237"/>
            <a:ext cx="11060000" cy="1669200"/>
          </a:xfrm>
          <a:prstGeom prst="rect">
            <a:avLst/>
          </a:prstGeom>
          <a:noFill/>
          <a:ln>
            <a:noFill/>
          </a:ln>
        </p:spPr>
        <p:txBody>
          <a:bodyPr spcFirstLastPara="1" wrap="square" lIns="0" tIns="0" rIns="0" bIns="0" anchor="t" anchorCtr="0">
            <a:noAutofit/>
          </a:bodyPr>
          <a:lstStyle/>
          <a:p>
            <a:pPr>
              <a:lnSpc>
                <a:spcPct val="100000"/>
              </a:lnSpc>
              <a:buSzPts val="3000"/>
            </a:pPr>
            <a:r>
              <a:rPr lang="en-US" dirty="0"/>
              <a:t>Streamflow Presence</a:t>
            </a:r>
            <a:endParaRPr dirty="0"/>
          </a:p>
          <a:p>
            <a:pPr>
              <a:lnSpc>
                <a:spcPct val="100000"/>
              </a:lnSpc>
              <a:buSzPts val="3000"/>
            </a:pPr>
            <a:r>
              <a:rPr lang="en" sz="2400" dirty="0" err="1">
                <a:solidFill>
                  <a:schemeClr val="lt1"/>
                </a:solidFill>
                <a:highlight>
                  <a:schemeClr val="dk1"/>
                </a:highlight>
              </a:rPr>
              <a:t>Hovmoller</a:t>
            </a:r>
            <a:r>
              <a:rPr lang="en" sz="2400" dirty="0">
                <a:solidFill>
                  <a:schemeClr val="lt1"/>
                </a:solidFill>
                <a:highlight>
                  <a:schemeClr val="dk1"/>
                </a:highlight>
              </a:rPr>
              <a:t> diagram and aggregations in time and space</a:t>
            </a:r>
            <a:endParaRPr sz="2400" dirty="0">
              <a:solidFill>
                <a:schemeClr val="lt1"/>
              </a:solidFill>
              <a:highlight>
                <a:schemeClr val="dk1"/>
              </a:highlight>
            </a:endParaRPr>
          </a:p>
        </p:txBody>
      </p:sp>
      <p:sp>
        <p:nvSpPr>
          <p:cNvPr id="16" name="Rectangle 15">
            <a:extLst>
              <a:ext uri="{FF2B5EF4-FFF2-40B4-BE49-F238E27FC236}">
                <a16:creationId xmlns:a16="http://schemas.microsoft.com/office/drawing/2014/main" id="{283A8E0D-0AC3-20DB-9838-B58D457C782C}"/>
              </a:ext>
            </a:extLst>
          </p:cNvPr>
          <p:cNvSpPr/>
          <p:nvPr/>
        </p:nvSpPr>
        <p:spPr>
          <a:xfrm>
            <a:off x="8596355" y="4049991"/>
            <a:ext cx="317500" cy="27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51">
              <a:solidFill>
                <a:srgbClr val="FFFFFF"/>
              </a:solidFill>
              <a:latin typeface="Arial"/>
            </a:endParaRPr>
          </a:p>
        </p:txBody>
      </p:sp>
      <p:sp>
        <p:nvSpPr>
          <p:cNvPr id="17" name="Rectangle 16">
            <a:extLst>
              <a:ext uri="{FF2B5EF4-FFF2-40B4-BE49-F238E27FC236}">
                <a16:creationId xmlns:a16="http://schemas.microsoft.com/office/drawing/2014/main" id="{48D6DE2F-4090-296F-95CE-6593A5884959}"/>
              </a:ext>
            </a:extLst>
          </p:cNvPr>
          <p:cNvSpPr/>
          <p:nvPr/>
        </p:nvSpPr>
        <p:spPr>
          <a:xfrm>
            <a:off x="8546507" y="1409963"/>
            <a:ext cx="317500" cy="27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51">
              <a:solidFill>
                <a:srgbClr val="FFFFFF"/>
              </a:solidFill>
              <a:latin typeface="Arial"/>
            </a:endParaRPr>
          </a:p>
        </p:txBody>
      </p:sp>
      <p:pic>
        <p:nvPicPr>
          <p:cNvPr id="3" name="Picture 2" descr="Diagram&#10;&#10;Description automatically generated">
            <a:extLst>
              <a:ext uri="{FF2B5EF4-FFF2-40B4-BE49-F238E27FC236}">
                <a16:creationId xmlns:a16="http://schemas.microsoft.com/office/drawing/2014/main" id="{C92DB65F-0BCD-30BC-589F-F6644843CEE6}"/>
              </a:ext>
            </a:extLst>
          </p:cNvPr>
          <p:cNvPicPr>
            <a:picLocks noChangeAspect="1"/>
          </p:cNvPicPr>
          <p:nvPr/>
        </p:nvPicPr>
        <p:blipFill>
          <a:blip r:embed="rId3"/>
          <a:stretch>
            <a:fillRect/>
          </a:stretch>
        </p:blipFill>
        <p:spPr>
          <a:xfrm>
            <a:off x="2009613" y="1451291"/>
            <a:ext cx="7547675" cy="5338205"/>
          </a:xfrm>
          <a:prstGeom prst="rect">
            <a:avLst/>
          </a:prstGeom>
        </p:spPr>
      </p:pic>
      <p:sp>
        <p:nvSpPr>
          <p:cNvPr id="4" name="Rectangle 3">
            <a:extLst>
              <a:ext uri="{FF2B5EF4-FFF2-40B4-BE49-F238E27FC236}">
                <a16:creationId xmlns:a16="http://schemas.microsoft.com/office/drawing/2014/main" id="{0CBFC6B8-7AF7-1281-3BEC-D20960E38AFE}"/>
              </a:ext>
            </a:extLst>
          </p:cNvPr>
          <p:cNvSpPr/>
          <p:nvPr/>
        </p:nvSpPr>
        <p:spPr bwMode="auto">
          <a:xfrm>
            <a:off x="1" y="5014999"/>
            <a:ext cx="2149097" cy="39171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2400" b="1" dirty="0">
                <a:solidFill>
                  <a:srgbClr val="191919"/>
                </a:solidFill>
                <a:latin typeface="Arial" panose="020B0604020202020204" pitchFamily="34" charset="0"/>
                <a:cs typeface="Arial" panose="020B0604020202020204" pitchFamily="34" charset="0"/>
              </a:rPr>
              <a:t>Daily Flowing Fraction (FF</a:t>
            </a:r>
            <a:r>
              <a:rPr lang="en-US" sz="2400" b="1" baseline="-25000" dirty="0">
                <a:solidFill>
                  <a:srgbClr val="191919"/>
                </a:solidFill>
                <a:latin typeface="Arial" panose="020B0604020202020204" pitchFamily="34" charset="0"/>
                <a:cs typeface="Arial" panose="020B0604020202020204" pitchFamily="34" charset="0"/>
              </a:rPr>
              <a:t>C</a:t>
            </a:r>
            <a:r>
              <a:rPr lang="en-US" sz="2400" b="1" dirty="0">
                <a:solidFill>
                  <a:srgbClr val="191919"/>
                </a:solidFill>
                <a:latin typeface="Arial" panose="020B0604020202020204" pitchFamily="34" charset="0"/>
                <a:cs typeface="Arial" panose="020B0604020202020204" pitchFamily="34" charset="0"/>
              </a:rPr>
              <a:t>)</a:t>
            </a:r>
          </a:p>
        </p:txBody>
      </p:sp>
      <p:sp>
        <p:nvSpPr>
          <p:cNvPr id="5" name="Rectangle 4">
            <a:extLst>
              <a:ext uri="{FF2B5EF4-FFF2-40B4-BE49-F238E27FC236}">
                <a16:creationId xmlns:a16="http://schemas.microsoft.com/office/drawing/2014/main" id="{9D0DC28E-B3E7-650F-DCAC-400E3CD7E93F}"/>
              </a:ext>
            </a:extLst>
          </p:cNvPr>
          <p:cNvSpPr/>
          <p:nvPr/>
        </p:nvSpPr>
        <p:spPr bwMode="auto">
          <a:xfrm>
            <a:off x="9641721" y="1779582"/>
            <a:ext cx="2149097" cy="39171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2400" b="1" dirty="0">
                <a:solidFill>
                  <a:srgbClr val="191919"/>
                </a:solidFill>
                <a:latin typeface="Arial" panose="020B0604020202020204" pitchFamily="34" charset="0"/>
                <a:cs typeface="Arial" panose="020B0604020202020204" pitchFamily="34" charset="0"/>
              </a:rPr>
              <a:t>Fraction of Flowing Days (FF</a:t>
            </a:r>
            <a:r>
              <a:rPr lang="en-US" sz="2400" b="1" baseline="-25000" dirty="0">
                <a:solidFill>
                  <a:srgbClr val="191919"/>
                </a:solidFill>
                <a:latin typeface="Arial" panose="020B0604020202020204" pitchFamily="34" charset="0"/>
                <a:cs typeface="Arial" panose="020B0604020202020204" pitchFamily="34" charset="0"/>
              </a:rPr>
              <a:t>D</a:t>
            </a:r>
            <a:r>
              <a:rPr lang="en-US" sz="2400" b="1" dirty="0">
                <a:solidFill>
                  <a:srgbClr val="191919"/>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1212758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655"/>
        <p:cNvGrpSpPr/>
        <p:nvPr/>
      </p:nvGrpSpPr>
      <p:grpSpPr>
        <a:xfrm>
          <a:off x="0" y="0"/>
          <a:ext cx="0" cy="0"/>
          <a:chOff x="0" y="0"/>
          <a:chExt cx="0" cy="0"/>
        </a:xfrm>
      </p:grpSpPr>
      <p:sp>
        <p:nvSpPr>
          <p:cNvPr id="1657" name="Google Shape;1657;p123"/>
          <p:cNvSpPr txBox="1">
            <a:spLocks noGrp="1"/>
          </p:cNvSpPr>
          <p:nvPr>
            <p:ph type="title"/>
          </p:nvPr>
        </p:nvSpPr>
        <p:spPr>
          <a:xfrm>
            <a:off x="565467" y="306237"/>
            <a:ext cx="11060000" cy="1669200"/>
          </a:xfrm>
          <a:prstGeom prst="rect">
            <a:avLst/>
          </a:prstGeom>
          <a:noFill/>
          <a:ln>
            <a:noFill/>
          </a:ln>
        </p:spPr>
        <p:txBody>
          <a:bodyPr spcFirstLastPara="1" wrap="square" lIns="0" tIns="0" rIns="0" bIns="0" anchor="t" anchorCtr="0">
            <a:noAutofit/>
          </a:bodyPr>
          <a:lstStyle/>
          <a:p>
            <a:pPr>
              <a:lnSpc>
                <a:spcPct val="100000"/>
              </a:lnSpc>
              <a:buSzPts val="3000"/>
            </a:pPr>
            <a:r>
              <a:rPr lang="en-US" dirty="0"/>
              <a:t>Gila Bend Flooding</a:t>
            </a:r>
          </a:p>
          <a:p>
            <a:pPr>
              <a:lnSpc>
                <a:spcPct val="100000"/>
              </a:lnSpc>
              <a:buSzPts val="3000"/>
            </a:pPr>
            <a:r>
              <a:rPr lang="en-US" sz="2400" dirty="0">
                <a:solidFill>
                  <a:schemeClr val="lt1"/>
                </a:solidFill>
                <a:highlight>
                  <a:schemeClr val="dk1"/>
                </a:highlight>
              </a:rPr>
              <a:t>Hydrography, flood risk and infrastructure</a:t>
            </a:r>
          </a:p>
        </p:txBody>
      </p:sp>
      <p:pic>
        <p:nvPicPr>
          <p:cNvPr id="5" name="Picture 4" descr="Diagram, map&#10;&#10;Description automatically generated">
            <a:extLst>
              <a:ext uri="{FF2B5EF4-FFF2-40B4-BE49-F238E27FC236}">
                <a16:creationId xmlns:a16="http://schemas.microsoft.com/office/drawing/2014/main" id="{FF674990-8143-9359-1C69-14D6460D82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64"/>
          <a:stretch/>
        </p:blipFill>
        <p:spPr>
          <a:xfrm>
            <a:off x="142568" y="1449835"/>
            <a:ext cx="11906865" cy="3958331"/>
          </a:xfrm>
          <a:prstGeom prst="rect">
            <a:avLst/>
          </a:prstGeom>
        </p:spPr>
      </p:pic>
      <p:pic>
        <p:nvPicPr>
          <p:cNvPr id="7" name="Picture 6" descr="Text&#10;&#10;Description automatically generated with medium confidence">
            <a:extLst>
              <a:ext uri="{FF2B5EF4-FFF2-40B4-BE49-F238E27FC236}">
                <a16:creationId xmlns:a16="http://schemas.microsoft.com/office/drawing/2014/main" id="{40AFA5ED-0EE1-888B-243E-6B74D6194FB3}"/>
              </a:ext>
            </a:extLst>
          </p:cNvPr>
          <p:cNvPicPr>
            <a:picLocks noChangeAspect="1"/>
          </p:cNvPicPr>
          <p:nvPr/>
        </p:nvPicPr>
        <p:blipFill rotWithShape="1">
          <a:blip r:embed="rId4"/>
          <a:srcRect l="1094"/>
          <a:stretch/>
        </p:blipFill>
        <p:spPr>
          <a:xfrm>
            <a:off x="4205209" y="5408166"/>
            <a:ext cx="5879023" cy="1391556"/>
          </a:xfrm>
          <a:prstGeom prst="rect">
            <a:avLst/>
          </a:prstGeom>
        </p:spPr>
      </p:pic>
      <p:sp>
        <p:nvSpPr>
          <p:cNvPr id="13" name="Rectangle 12">
            <a:extLst>
              <a:ext uri="{FF2B5EF4-FFF2-40B4-BE49-F238E27FC236}">
                <a16:creationId xmlns:a16="http://schemas.microsoft.com/office/drawing/2014/main" id="{7CCFBC8A-42AF-619B-CA7E-415FD6506AB1}"/>
              </a:ext>
            </a:extLst>
          </p:cNvPr>
          <p:cNvSpPr/>
          <p:nvPr/>
        </p:nvSpPr>
        <p:spPr bwMode="auto">
          <a:xfrm>
            <a:off x="1415513" y="5516378"/>
            <a:ext cx="2521057" cy="39171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2400" b="1" dirty="0">
                <a:solidFill>
                  <a:srgbClr val="191919"/>
                </a:solidFill>
                <a:latin typeface="Arial" panose="020B0604020202020204" pitchFamily="34" charset="0"/>
                <a:cs typeface="Arial" panose="020B0604020202020204" pitchFamily="34" charset="0"/>
              </a:rPr>
              <a:t>Historical Flood Events in Gila Bend, AZ</a:t>
            </a:r>
          </a:p>
        </p:txBody>
      </p:sp>
    </p:spTree>
    <p:extLst>
      <p:ext uri="{BB962C8B-B14F-4D97-AF65-F5344CB8AC3E}">
        <p14:creationId xmlns:p14="http://schemas.microsoft.com/office/powerpoint/2010/main" val="9638468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655"/>
        <p:cNvGrpSpPr/>
        <p:nvPr/>
      </p:nvGrpSpPr>
      <p:grpSpPr>
        <a:xfrm>
          <a:off x="0" y="0"/>
          <a:ext cx="0" cy="0"/>
          <a:chOff x="0" y="0"/>
          <a:chExt cx="0" cy="0"/>
        </a:xfrm>
      </p:grpSpPr>
      <p:sp>
        <p:nvSpPr>
          <p:cNvPr id="1657" name="Google Shape;1657;p123"/>
          <p:cNvSpPr txBox="1">
            <a:spLocks noGrp="1"/>
          </p:cNvSpPr>
          <p:nvPr>
            <p:ph type="title"/>
          </p:nvPr>
        </p:nvSpPr>
        <p:spPr>
          <a:xfrm>
            <a:off x="565467" y="306237"/>
            <a:ext cx="11060000" cy="1669200"/>
          </a:xfrm>
          <a:prstGeom prst="rect">
            <a:avLst/>
          </a:prstGeom>
          <a:noFill/>
          <a:ln>
            <a:noFill/>
          </a:ln>
        </p:spPr>
        <p:txBody>
          <a:bodyPr spcFirstLastPara="1" wrap="square" lIns="0" tIns="0" rIns="0" bIns="0" anchor="t" anchorCtr="0">
            <a:noAutofit/>
          </a:bodyPr>
          <a:lstStyle/>
          <a:p>
            <a:pPr>
              <a:lnSpc>
                <a:spcPct val="100000"/>
              </a:lnSpc>
              <a:buSzPts val="3000"/>
            </a:pPr>
            <a:r>
              <a:rPr lang="en-US" dirty="0"/>
              <a:t>Gila Bend Flooding</a:t>
            </a:r>
          </a:p>
          <a:p>
            <a:pPr>
              <a:lnSpc>
                <a:spcPct val="100000"/>
              </a:lnSpc>
              <a:buSzPts val="3000"/>
            </a:pPr>
            <a:r>
              <a:rPr lang="en-US" sz="2400" dirty="0">
                <a:solidFill>
                  <a:schemeClr val="lt1"/>
                </a:solidFill>
                <a:highlight>
                  <a:schemeClr val="dk1"/>
                </a:highlight>
              </a:rPr>
              <a:t>August 13-14, 2021, fatal flash flood</a:t>
            </a:r>
          </a:p>
        </p:txBody>
      </p:sp>
      <p:sp>
        <p:nvSpPr>
          <p:cNvPr id="4" name="Rectangle 3">
            <a:extLst>
              <a:ext uri="{FF2B5EF4-FFF2-40B4-BE49-F238E27FC236}">
                <a16:creationId xmlns:a16="http://schemas.microsoft.com/office/drawing/2014/main" id="{C0C32C88-C5C1-968D-BE01-9F8F2119CC3C}"/>
              </a:ext>
            </a:extLst>
          </p:cNvPr>
          <p:cNvSpPr/>
          <p:nvPr/>
        </p:nvSpPr>
        <p:spPr>
          <a:xfrm>
            <a:off x="1451377" y="5065160"/>
            <a:ext cx="778115" cy="277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51" dirty="0">
              <a:solidFill>
                <a:srgbClr val="FFFFFF"/>
              </a:solidFill>
              <a:latin typeface="Arial"/>
            </a:endParaRPr>
          </a:p>
        </p:txBody>
      </p:sp>
      <p:pic>
        <p:nvPicPr>
          <p:cNvPr id="6" name="Picture 5" descr="Diagram&#10;&#10;Description automatically generated">
            <a:extLst>
              <a:ext uri="{FF2B5EF4-FFF2-40B4-BE49-F238E27FC236}">
                <a16:creationId xmlns:a16="http://schemas.microsoft.com/office/drawing/2014/main" id="{3EFDC4C2-797D-F04E-9AE2-0C0204501F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602" y="1678762"/>
            <a:ext cx="9668765" cy="3687836"/>
          </a:xfrm>
          <a:prstGeom prst="rect">
            <a:avLst/>
          </a:prstGeom>
        </p:spPr>
      </p:pic>
      <p:sp>
        <p:nvSpPr>
          <p:cNvPr id="7" name="TextBox 6">
            <a:extLst>
              <a:ext uri="{FF2B5EF4-FFF2-40B4-BE49-F238E27FC236}">
                <a16:creationId xmlns:a16="http://schemas.microsoft.com/office/drawing/2014/main" id="{E93B5E3C-3AD4-FC93-1A05-DE144A167008}"/>
              </a:ext>
            </a:extLst>
          </p:cNvPr>
          <p:cNvSpPr txBox="1"/>
          <p:nvPr/>
        </p:nvSpPr>
        <p:spPr>
          <a:xfrm>
            <a:off x="9663444" y="1885914"/>
            <a:ext cx="2375971" cy="2031325"/>
          </a:xfrm>
          <a:prstGeom prst="rect">
            <a:avLst/>
          </a:prstGeom>
          <a:noFill/>
        </p:spPr>
        <p:txBody>
          <a:bodyPr wrap="none" rtlCol="0">
            <a:spAutoFit/>
          </a:bodyPr>
          <a:lstStyle/>
          <a:p>
            <a:pPr defTabSz="914377"/>
            <a:r>
              <a:rPr lang="en-US" dirty="0">
                <a:solidFill>
                  <a:srgbClr val="191919"/>
                </a:solidFill>
                <a:latin typeface="Arial"/>
              </a:rPr>
              <a:t>BW = </a:t>
            </a:r>
            <a:r>
              <a:rPr lang="en-US" b="1" dirty="0">
                <a:solidFill>
                  <a:srgbClr val="191919"/>
                </a:solidFill>
                <a:latin typeface="Arial"/>
              </a:rPr>
              <a:t>102 mm</a:t>
            </a:r>
          </a:p>
          <a:p>
            <a:pPr defTabSz="914377"/>
            <a:r>
              <a:rPr lang="en-US" b="1" dirty="0">
                <a:solidFill>
                  <a:srgbClr val="191919"/>
                </a:solidFill>
                <a:latin typeface="Arial"/>
              </a:rPr>
              <a:t>          &gt;300-yr daily</a:t>
            </a:r>
          </a:p>
          <a:p>
            <a:pPr defTabSz="914377"/>
            <a:endParaRPr lang="en-US" dirty="0">
              <a:solidFill>
                <a:srgbClr val="191919"/>
              </a:solidFill>
              <a:latin typeface="Arial"/>
            </a:endParaRPr>
          </a:p>
          <a:p>
            <a:pPr defTabSz="914377"/>
            <a:r>
              <a:rPr lang="en-US" dirty="0">
                <a:solidFill>
                  <a:srgbClr val="191919"/>
                </a:solidFill>
                <a:latin typeface="Arial"/>
              </a:rPr>
              <a:t>STW @ I8:  </a:t>
            </a:r>
            <a:r>
              <a:rPr lang="en-US" b="1" i="1" dirty="0">
                <a:solidFill>
                  <a:srgbClr val="191919"/>
                </a:solidFill>
                <a:latin typeface="Arial"/>
              </a:rPr>
              <a:t>396 m</a:t>
            </a:r>
            <a:r>
              <a:rPr lang="en-US" b="1" i="1" baseline="30000" dirty="0">
                <a:solidFill>
                  <a:srgbClr val="191919"/>
                </a:solidFill>
                <a:latin typeface="Arial"/>
              </a:rPr>
              <a:t>3</a:t>
            </a:r>
            <a:r>
              <a:rPr lang="en-US" b="1" i="1" dirty="0">
                <a:solidFill>
                  <a:srgbClr val="191919"/>
                </a:solidFill>
                <a:latin typeface="Arial"/>
              </a:rPr>
              <a:t>/s</a:t>
            </a:r>
          </a:p>
          <a:p>
            <a:pPr defTabSz="914377"/>
            <a:endParaRPr lang="en-US" b="1" i="1" dirty="0">
              <a:solidFill>
                <a:srgbClr val="191919"/>
              </a:solidFill>
              <a:latin typeface="Arial"/>
            </a:endParaRPr>
          </a:p>
          <a:p>
            <a:pPr defTabSz="914377"/>
            <a:r>
              <a:rPr lang="en-US" dirty="0">
                <a:solidFill>
                  <a:srgbClr val="191919"/>
                </a:solidFill>
                <a:latin typeface="Arial"/>
              </a:rPr>
              <a:t>BW: </a:t>
            </a:r>
            <a:r>
              <a:rPr lang="en-US" b="1" i="1" dirty="0">
                <a:solidFill>
                  <a:srgbClr val="191919"/>
                </a:solidFill>
                <a:latin typeface="Arial"/>
              </a:rPr>
              <a:t>11 m</a:t>
            </a:r>
            <a:r>
              <a:rPr lang="en-US" b="1" i="1" baseline="30000" dirty="0">
                <a:solidFill>
                  <a:srgbClr val="191919"/>
                </a:solidFill>
                <a:latin typeface="Arial"/>
              </a:rPr>
              <a:t>3</a:t>
            </a:r>
            <a:r>
              <a:rPr lang="en-US" b="1" i="1" dirty="0">
                <a:solidFill>
                  <a:srgbClr val="191919"/>
                </a:solidFill>
                <a:latin typeface="Arial"/>
              </a:rPr>
              <a:t>/s</a:t>
            </a:r>
          </a:p>
          <a:p>
            <a:pPr defTabSz="914377"/>
            <a:endParaRPr lang="en-US" b="1" i="1" dirty="0">
              <a:solidFill>
                <a:srgbClr val="191919"/>
              </a:solidFill>
              <a:latin typeface="Arial"/>
            </a:endParaRPr>
          </a:p>
        </p:txBody>
      </p:sp>
      <p:sp>
        <p:nvSpPr>
          <p:cNvPr id="8" name="Google Shape;2800;p144">
            <a:extLst>
              <a:ext uri="{FF2B5EF4-FFF2-40B4-BE49-F238E27FC236}">
                <a16:creationId xmlns:a16="http://schemas.microsoft.com/office/drawing/2014/main" id="{15323E35-083E-2FDC-9AAE-A15AEFD8A23B}"/>
              </a:ext>
            </a:extLst>
          </p:cNvPr>
          <p:cNvSpPr/>
          <p:nvPr/>
        </p:nvSpPr>
        <p:spPr>
          <a:xfrm>
            <a:off x="423606" y="5596744"/>
            <a:ext cx="10335415" cy="885257"/>
          </a:xfrm>
          <a:prstGeom prst="rect">
            <a:avLst/>
          </a:prstGeom>
          <a:noFill/>
          <a:ln>
            <a:noFill/>
          </a:ln>
        </p:spPr>
        <p:txBody>
          <a:bodyPr spcFirstLastPara="1" wrap="square" lIns="0" tIns="0" rIns="0" bIns="0" anchor="t" anchorCtr="0">
            <a:noAutofit/>
          </a:bodyPr>
          <a:lstStyle/>
          <a:p>
            <a:pPr marL="800080" lvl="1" indent="-342891" defTabSz="914377">
              <a:spcAft>
                <a:spcPts val="200"/>
              </a:spcAft>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Rim-to-valley mesoscale convective system over central Arizona</a:t>
            </a:r>
          </a:p>
          <a:p>
            <a:pPr marL="800080" lvl="1" indent="-342891" defTabSz="914377">
              <a:spcAft>
                <a:spcPts val="200"/>
              </a:spcAft>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Torrential rains (30 to 100 mm) led to 60-year flood event at Sand Tank Wash</a:t>
            </a:r>
          </a:p>
          <a:p>
            <a:pPr marL="800080" lvl="1" indent="-342891" defTabSz="914377">
              <a:spcAft>
                <a:spcPts val="200"/>
              </a:spcAft>
              <a:buClr>
                <a:srgbClr val="000000"/>
              </a:buClr>
              <a:buSzPts val="1400"/>
              <a:buFont typeface="Courier New" panose="02070309020205020404" pitchFamily="49" charset="0"/>
              <a:buChar char="o"/>
            </a:pPr>
            <a:r>
              <a:rPr lang="en-US" sz="2133" dirty="0">
                <a:solidFill>
                  <a:srgbClr val="000000"/>
                </a:solidFill>
                <a:latin typeface="Arial"/>
                <a:ea typeface="Arial"/>
                <a:cs typeface="Arial"/>
                <a:sym typeface="Arial"/>
              </a:rPr>
              <a:t>State of Emergency (2 fatalities, 100 evacuees, &gt;150 damaged buildings)</a:t>
            </a:r>
            <a:endParaRPr lang="en-US" sz="1200" dirty="0">
              <a:solidFill>
                <a:srgbClr val="000000"/>
              </a:solidFill>
              <a:latin typeface="Arial"/>
              <a:ea typeface="Arial"/>
              <a:cs typeface="Arial"/>
              <a:sym typeface="Arial"/>
            </a:endParaRPr>
          </a:p>
          <a:p>
            <a:pPr marL="9525" lvl="1" defTabSz="914377">
              <a:lnSpc>
                <a:spcPct val="115000"/>
              </a:lnSpc>
              <a:buClr>
                <a:srgbClr val="000000"/>
              </a:buClr>
              <a:buSzPts val="1400"/>
            </a:pPr>
            <a:endParaRPr lang="en-US" sz="2133" dirty="0">
              <a:solidFill>
                <a:srgbClr val="000000"/>
              </a:solidFill>
              <a:latin typeface="Arial"/>
              <a:ea typeface="Arial"/>
              <a:cs typeface="Arial"/>
              <a:sym typeface="Arial"/>
            </a:endParaRPr>
          </a:p>
          <a:p>
            <a:pPr marL="9525" lvl="1" defTabSz="914377">
              <a:lnSpc>
                <a:spcPct val="115000"/>
              </a:lnSpc>
              <a:buClr>
                <a:srgbClr val="000000"/>
              </a:buClr>
              <a:buSzPts val="1400"/>
            </a:pPr>
            <a:endParaRPr lang="en-US" sz="2133" dirty="0">
              <a:solidFill>
                <a:srgbClr val="000000"/>
              </a:solidFill>
              <a:latin typeface="Arial"/>
              <a:ea typeface="Arial"/>
              <a:cs typeface="Arial"/>
              <a:sym typeface="Arial"/>
            </a:endParaRPr>
          </a:p>
          <a:p>
            <a:pPr marL="800080" lvl="1" indent="-342891" defTabSz="914377">
              <a:lnSpc>
                <a:spcPct val="115000"/>
              </a:lnSpc>
              <a:buClr>
                <a:srgbClr val="000000"/>
              </a:buClr>
              <a:buSzPts val="1400"/>
              <a:buFont typeface="Courier New" panose="02070309020205020404" pitchFamily="49" charset="0"/>
              <a:buChar char="o"/>
            </a:pPr>
            <a:endParaRPr lang="en-US" sz="2133" dirty="0">
              <a:solidFill>
                <a:srgbClr val="000000"/>
              </a:solidFill>
              <a:latin typeface="Arial"/>
              <a:ea typeface="Arial"/>
              <a:cs typeface="Arial"/>
              <a:sym typeface="Arial"/>
            </a:endParaRPr>
          </a:p>
          <a:p>
            <a:pPr marL="9525" lvl="1" defTabSz="914377">
              <a:lnSpc>
                <a:spcPct val="115000"/>
              </a:lnSpc>
              <a:buClr>
                <a:srgbClr val="000000"/>
              </a:buClr>
              <a:buSzPts val="1400"/>
            </a:pPr>
            <a:r>
              <a:rPr lang="en-US" sz="2133" dirty="0">
                <a:solidFill>
                  <a:srgbClr val="000000"/>
                </a:solidFill>
                <a:latin typeface="Arial"/>
                <a:ea typeface="Arial"/>
                <a:cs typeface="Arial"/>
                <a:sym typeface="Arial"/>
              </a:rPr>
              <a:t> </a:t>
            </a:r>
          </a:p>
          <a:p>
            <a:pPr marL="800080" lvl="1" indent="-342891" defTabSz="914377">
              <a:lnSpc>
                <a:spcPct val="115000"/>
              </a:lnSpc>
              <a:buClr>
                <a:srgbClr val="000000"/>
              </a:buClr>
              <a:buSzPts val="1400"/>
              <a:buFont typeface="Courier New" panose="02070309020205020404" pitchFamily="49" charset="0"/>
              <a:buChar char="o"/>
            </a:pPr>
            <a:endParaRPr lang="en-US" sz="2133"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337396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026" descr="C:\My Documents\arid slides2\3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859" y="-10889"/>
            <a:ext cx="4775152" cy="314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61257" y="3107937"/>
            <a:ext cx="4310743" cy="400110"/>
          </a:xfrm>
          <a:prstGeom prst="rect">
            <a:avLst/>
          </a:prstGeom>
          <a:noFill/>
        </p:spPr>
        <p:txBody>
          <a:bodyPr wrap="square" rtlCol="0">
            <a:spAutoFit/>
          </a:bodyPr>
          <a:lstStyle/>
          <a:p>
            <a:pPr algn="ctr"/>
            <a:r>
              <a:rPr lang="en-US" sz="2000" b="1" dirty="0">
                <a:latin typeface="Calibri" panose="020F0502020204030204" pitchFamily="34" charset="0"/>
                <a:cs typeface="Calibri" panose="020F0502020204030204" pitchFamily="34" charset="0"/>
              </a:rPr>
              <a:t>The search for storm rainfall data</a:t>
            </a:r>
          </a:p>
        </p:txBody>
      </p:sp>
      <p:pic>
        <p:nvPicPr>
          <p:cNvPr id="3" name="Picture 2" descr="C:\My Documents\arid slides2\30.jpg">
            <a:extLst>
              <a:ext uri="{FF2B5EF4-FFF2-40B4-BE49-F238E27FC236}">
                <a16:creationId xmlns:a16="http://schemas.microsoft.com/office/drawing/2014/main" id="{BB043677-DC74-3C35-C462-6C4596A6F74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6339" y="2536367"/>
            <a:ext cx="7407615" cy="5497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B3FB79F-B400-806A-D670-7FF42FC16D7F}"/>
              </a:ext>
            </a:extLst>
          </p:cNvPr>
          <p:cNvSpPr txBox="1"/>
          <p:nvPr/>
        </p:nvSpPr>
        <p:spPr>
          <a:xfrm>
            <a:off x="5845629" y="762000"/>
            <a:ext cx="5493555" cy="1231106"/>
          </a:xfrm>
          <a:prstGeom prst="rect">
            <a:avLst/>
          </a:prstGeom>
          <a:noFill/>
        </p:spPr>
        <p:txBody>
          <a:bodyPr wrap="none" rtlCol="0">
            <a:spAutoFit/>
          </a:bodyPr>
          <a:lstStyle/>
          <a:p>
            <a:r>
              <a:rPr lang="en-US" sz="2800" b="1" dirty="0">
                <a:latin typeface="Calibri" panose="020F0502020204030204" pitchFamily="34" charset="0"/>
                <a:ea typeface="Calibri" panose="020F0502020204030204" pitchFamily="34" charset="0"/>
                <a:cs typeface="Calibri" panose="020F0502020204030204" pitchFamily="34" charset="0"/>
              </a:rPr>
              <a:t>Map of available storm rainfall data</a:t>
            </a:r>
          </a:p>
          <a:p>
            <a:pPr algn="ctr"/>
            <a:r>
              <a:rPr lang="en-US" sz="2800" b="1" dirty="0">
                <a:latin typeface="Calibri" panose="020F0502020204030204" pitchFamily="34" charset="0"/>
                <a:ea typeface="Calibri" panose="020F0502020204030204" pitchFamily="34" charset="0"/>
                <a:cs typeface="Calibri" panose="020F0502020204030204" pitchFamily="34" charset="0"/>
              </a:rPr>
              <a:t>3 May 1981</a:t>
            </a:r>
          </a:p>
          <a:p>
            <a:endParaRPr lang="en-US" dirty="0"/>
          </a:p>
        </p:txBody>
      </p:sp>
      <p:pic>
        <p:nvPicPr>
          <p:cNvPr id="5" name="Picture 2" descr="A:\extra pics for howard\5.JPG">
            <a:extLst>
              <a:ext uri="{FF2B5EF4-FFF2-40B4-BE49-F238E27FC236}">
                <a16:creationId xmlns:a16="http://schemas.microsoft.com/office/drawing/2014/main" id="{85E0E3CA-63F0-52B9-0E1D-EDB48A37F3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527" y="3627786"/>
            <a:ext cx="2630239" cy="4003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F88C17A6-5BFA-8875-7F42-2F753A8D9EBE}"/>
              </a:ext>
            </a:extLst>
          </p:cNvPr>
          <p:cNvSpPr txBox="1"/>
          <p:nvPr/>
        </p:nvSpPr>
        <p:spPr>
          <a:xfrm>
            <a:off x="2841167" y="4724400"/>
            <a:ext cx="1140056" cy="1200329"/>
          </a:xfrm>
          <a:prstGeom prst="rect">
            <a:avLst/>
          </a:prstGeom>
          <a:noFill/>
        </p:spPr>
        <p:txBody>
          <a:bodyPr wrap="none" rtlCol="0">
            <a:spAutoFit/>
          </a:bodyPr>
          <a:lstStyle/>
          <a:p>
            <a:r>
              <a:rPr lang="en-US" b="1" dirty="0">
                <a:latin typeface="Calibri" panose="020F0502020204030204" pitchFamily="34" charset="0"/>
                <a:ea typeface="Calibri" panose="020F0502020204030204" pitchFamily="34" charset="0"/>
                <a:cs typeface="Calibri" panose="020F0502020204030204" pitchFamily="34" charset="0"/>
              </a:rPr>
              <a:t>Rainfall</a:t>
            </a:r>
          </a:p>
          <a:p>
            <a:r>
              <a:rPr lang="en-US" b="1" dirty="0">
                <a:latin typeface="Calibri" panose="020F0502020204030204" pitchFamily="34" charset="0"/>
                <a:ea typeface="Calibri" panose="020F0502020204030204" pitchFamily="34" charset="0"/>
                <a:cs typeface="Calibri" panose="020F0502020204030204" pitchFamily="34" charset="0"/>
              </a:rPr>
              <a:t>temporal </a:t>
            </a:r>
          </a:p>
          <a:p>
            <a:r>
              <a:rPr lang="en-US" b="1" dirty="0">
                <a:latin typeface="Calibri" panose="020F0502020204030204" pitchFamily="34" charset="0"/>
                <a:ea typeface="Calibri" panose="020F0502020204030204" pitchFamily="34" charset="0"/>
                <a:cs typeface="Calibri" panose="020F0502020204030204" pitchFamily="34" charset="0"/>
              </a:rPr>
              <a:t>profiles</a:t>
            </a:r>
          </a:p>
          <a:p>
            <a:endParaRPr lang="en-US" dirty="0"/>
          </a:p>
        </p:txBody>
      </p:sp>
    </p:spTree>
    <p:extLst>
      <p:ext uri="{BB962C8B-B14F-4D97-AF65-F5344CB8AC3E}">
        <p14:creationId xmlns:p14="http://schemas.microsoft.com/office/powerpoint/2010/main" val="36186408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655"/>
        <p:cNvGrpSpPr/>
        <p:nvPr/>
      </p:nvGrpSpPr>
      <p:grpSpPr>
        <a:xfrm>
          <a:off x="0" y="0"/>
          <a:ext cx="0" cy="0"/>
          <a:chOff x="0" y="0"/>
          <a:chExt cx="0" cy="0"/>
        </a:xfrm>
      </p:grpSpPr>
      <p:sp>
        <p:nvSpPr>
          <p:cNvPr id="1657" name="Google Shape;1657;p123"/>
          <p:cNvSpPr txBox="1">
            <a:spLocks noGrp="1"/>
          </p:cNvSpPr>
          <p:nvPr>
            <p:ph type="title"/>
          </p:nvPr>
        </p:nvSpPr>
        <p:spPr>
          <a:xfrm>
            <a:off x="565467" y="306237"/>
            <a:ext cx="11060000" cy="1669200"/>
          </a:xfrm>
          <a:prstGeom prst="rect">
            <a:avLst/>
          </a:prstGeom>
          <a:noFill/>
          <a:ln>
            <a:noFill/>
          </a:ln>
        </p:spPr>
        <p:txBody>
          <a:bodyPr spcFirstLastPara="1" wrap="square" lIns="0" tIns="0" rIns="0" bIns="0" anchor="t" anchorCtr="0">
            <a:noAutofit/>
          </a:bodyPr>
          <a:lstStyle/>
          <a:p>
            <a:pPr>
              <a:lnSpc>
                <a:spcPct val="100000"/>
              </a:lnSpc>
              <a:buSzPts val="3000"/>
            </a:pPr>
            <a:r>
              <a:rPr lang="en-US" dirty="0"/>
              <a:t>Flood Detection</a:t>
            </a:r>
          </a:p>
          <a:p>
            <a:pPr>
              <a:lnSpc>
                <a:spcPct val="100000"/>
              </a:lnSpc>
              <a:buSzPts val="3000"/>
            </a:pPr>
            <a:r>
              <a:rPr lang="en-US" sz="2400" dirty="0">
                <a:solidFill>
                  <a:schemeClr val="lt1"/>
                </a:solidFill>
                <a:highlight>
                  <a:schemeClr val="dk1"/>
                </a:highlight>
              </a:rPr>
              <a:t>NIR difference method applied to flood conditions</a:t>
            </a:r>
          </a:p>
        </p:txBody>
      </p:sp>
      <p:sp>
        <p:nvSpPr>
          <p:cNvPr id="4" name="Rectangle 3">
            <a:extLst>
              <a:ext uri="{FF2B5EF4-FFF2-40B4-BE49-F238E27FC236}">
                <a16:creationId xmlns:a16="http://schemas.microsoft.com/office/drawing/2014/main" id="{C0C32C88-C5C1-968D-BE01-9F8F2119CC3C}"/>
              </a:ext>
            </a:extLst>
          </p:cNvPr>
          <p:cNvSpPr/>
          <p:nvPr/>
        </p:nvSpPr>
        <p:spPr>
          <a:xfrm>
            <a:off x="1451377" y="5065160"/>
            <a:ext cx="778115" cy="277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1351" dirty="0">
              <a:solidFill>
                <a:srgbClr val="FFFFFF"/>
              </a:solidFill>
              <a:latin typeface="Arial"/>
            </a:endParaRPr>
          </a:p>
        </p:txBody>
      </p:sp>
      <p:pic>
        <p:nvPicPr>
          <p:cNvPr id="3" name="Picture 2" descr="Chart&#10;&#10;Description automatically generated with low confidence">
            <a:extLst>
              <a:ext uri="{FF2B5EF4-FFF2-40B4-BE49-F238E27FC236}">
                <a16:creationId xmlns:a16="http://schemas.microsoft.com/office/drawing/2014/main" id="{85D94255-83CF-34D6-74D0-BCE72F29E7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511"/>
          <a:stretch/>
        </p:blipFill>
        <p:spPr bwMode="auto">
          <a:xfrm>
            <a:off x="5703" y="1576835"/>
            <a:ext cx="9978680" cy="5281165"/>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9B8407B0-342D-5FB7-962B-AF5CCDCA8342}"/>
              </a:ext>
            </a:extLst>
          </p:cNvPr>
          <p:cNvSpPr txBox="1"/>
          <p:nvPr/>
        </p:nvSpPr>
        <p:spPr>
          <a:xfrm>
            <a:off x="6243488" y="1360322"/>
            <a:ext cx="2198038" cy="646331"/>
          </a:xfrm>
          <a:prstGeom prst="rect">
            <a:avLst/>
          </a:prstGeom>
          <a:noFill/>
        </p:spPr>
        <p:txBody>
          <a:bodyPr wrap="none" rtlCol="0">
            <a:spAutoFit/>
          </a:bodyPr>
          <a:lstStyle/>
          <a:p>
            <a:pPr defTabSz="914377"/>
            <a:r>
              <a:rPr lang="en-US" dirty="0">
                <a:solidFill>
                  <a:srgbClr val="191919"/>
                </a:solidFill>
                <a:latin typeface="Arial"/>
              </a:rPr>
              <a:t>August 13-14, 2021</a:t>
            </a:r>
            <a:endParaRPr lang="en-US" b="1" i="1" dirty="0">
              <a:solidFill>
                <a:srgbClr val="191919"/>
              </a:solidFill>
              <a:latin typeface="Arial"/>
            </a:endParaRPr>
          </a:p>
          <a:p>
            <a:pPr defTabSz="914377"/>
            <a:endParaRPr lang="en-US" b="1" i="1" dirty="0">
              <a:solidFill>
                <a:srgbClr val="191919"/>
              </a:solidFill>
              <a:latin typeface="Arial"/>
            </a:endParaRPr>
          </a:p>
        </p:txBody>
      </p:sp>
      <p:sp>
        <p:nvSpPr>
          <p:cNvPr id="9" name="TextBox 8">
            <a:extLst>
              <a:ext uri="{FF2B5EF4-FFF2-40B4-BE49-F238E27FC236}">
                <a16:creationId xmlns:a16="http://schemas.microsoft.com/office/drawing/2014/main" id="{41D0F1BA-6F9D-3122-60B8-27833FB2E167}"/>
              </a:ext>
            </a:extLst>
          </p:cNvPr>
          <p:cNvSpPr txBox="1"/>
          <p:nvPr/>
        </p:nvSpPr>
        <p:spPr>
          <a:xfrm>
            <a:off x="3536246" y="1360322"/>
            <a:ext cx="2274982" cy="646331"/>
          </a:xfrm>
          <a:prstGeom prst="rect">
            <a:avLst/>
          </a:prstGeom>
          <a:noFill/>
        </p:spPr>
        <p:txBody>
          <a:bodyPr wrap="none" rtlCol="0">
            <a:spAutoFit/>
          </a:bodyPr>
          <a:lstStyle/>
          <a:p>
            <a:pPr defTabSz="914377"/>
            <a:r>
              <a:rPr lang="en-US" dirty="0">
                <a:solidFill>
                  <a:srgbClr val="191919"/>
                </a:solidFill>
                <a:latin typeface="Arial"/>
              </a:rPr>
              <a:t>September 19, 2018</a:t>
            </a:r>
            <a:endParaRPr lang="en-US" b="1" i="1" dirty="0">
              <a:solidFill>
                <a:srgbClr val="191919"/>
              </a:solidFill>
              <a:latin typeface="Arial"/>
            </a:endParaRPr>
          </a:p>
          <a:p>
            <a:pPr defTabSz="914377"/>
            <a:endParaRPr lang="en-US" b="1" i="1" dirty="0">
              <a:solidFill>
                <a:srgbClr val="191919"/>
              </a:solidFill>
              <a:latin typeface="Arial"/>
            </a:endParaRPr>
          </a:p>
        </p:txBody>
      </p:sp>
      <p:sp>
        <p:nvSpPr>
          <p:cNvPr id="10" name="Rectangle 9">
            <a:extLst>
              <a:ext uri="{FF2B5EF4-FFF2-40B4-BE49-F238E27FC236}">
                <a16:creationId xmlns:a16="http://schemas.microsoft.com/office/drawing/2014/main" id="{261F166A-497F-0484-734F-826F940EEBB1}"/>
              </a:ext>
            </a:extLst>
          </p:cNvPr>
          <p:cNvSpPr/>
          <p:nvPr/>
        </p:nvSpPr>
        <p:spPr bwMode="auto">
          <a:xfrm>
            <a:off x="9892553" y="2037430"/>
            <a:ext cx="2149097" cy="39171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2400" b="1" dirty="0">
                <a:solidFill>
                  <a:srgbClr val="191919"/>
                </a:solidFill>
                <a:latin typeface="Arial" panose="020B0604020202020204" pitchFamily="34" charset="0"/>
                <a:cs typeface="Arial" panose="020B0604020202020204" pitchFamily="34" charset="0"/>
              </a:rPr>
              <a:t>Type 1: Water in Channel or Ponded over Surfaces</a:t>
            </a:r>
          </a:p>
        </p:txBody>
      </p:sp>
      <p:sp>
        <p:nvSpPr>
          <p:cNvPr id="11" name="Rectangle 10">
            <a:extLst>
              <a:ext uri="{FF2B5EF4-FFF2-40B4-BE49-F238E27FC236}">
                <a16:creationId xmlns:a16="http://schemas.microsoft.com/office/drawing/2014/main" id="{3B96A182-225D-836B-049C-2D6043F6BD68}"/>
              </a:ext>
            </a:extLst>
          </p:cNvPr>
          <p:cNvSpPr/>
          <p:nvPr/>
        </p:nvSpPr>
        <p:spPr bwMode="auto">
          <a:xfrm>
            <a:off x="9938469" y="3825707"/>
            <a:ext cx="2149097" cy="39171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algn="ctr" defTabSz="914377" eaLnBrk="0" fontAlgn="base" hangingPunct="0">
              <a:spcBef>
                <a:spcPct val="0"/>
              </a:spcBef>
              <a:spcAft>
                <a:spcPct val="0"/>
              </a:spcAft>
            </a:pPr>
            <a:r>
              <a:rPr lang="en-US" sz="2400" b="1" dirty="0">
                <a:solidFill>
                  <a:srgbClr val="191919"/>
                </a:solidFill>
                <a:latin typeface="Arial" panose="020B0604020202020204" pitchFamily="34" charset="0"/>
                <a:cs typeface="Arial" panose="020B0604020202020204" pitchFamily="34" charset="0"/>
              </a:rPr>
              <a:t>Type 2: Flood Debris on Urban and Natural Surfaces</a:t>
            </a:r>
          </a:p>
        </p:txBody>
      </p:sp>
    </p:spTree>
    <p:extLst>
      <p:ext uri="{BB962C8B-B14F-4D97-AF65-F5344CB8AC3E}">
        <p14:creationId xmlns:p14="http://schemas.microsoft.com/office/powerpoint/2010/main" val="19598503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7308E-32F6-0F35-2562-61D95AC7E4D8}"/>
              </a:ext>
            </a:extLst>
          </p:cNvPr>
          <p:cNvSpPr>
            <a:spLocks noGrp="1"/>
          </p:cNvSpPr>
          <p:nvPr>
            <p:ph type="title"/>
          </p:nvPr>
        </p:nvSpPr>
        <p:spPr/>
        <p:txBody>
          <a:bodyPr/>
          <a:lstStyle/>
          <a:p>
            <a:r>
              <a:rPr lang="en-US" b="1" dirty="0">
                <a:solidFill>
                  <a:schemeClr val="bg2"/>
                </a:solidFill>
              </a:rPr>
              <a:t>Conclusions - 1</a:t>
            </a:r>
          </a:p>
        </p:txBody>
      </p:sp>
      <p:sp>
        <p:nvSpPr>
          <p:cNvPr id="3" name="Content Placeholder 2">
            <a:extLst>
              <a:ext uri="{FF2B5EF4-FFF2-40B4-BE49-F238E27FC236}">
                <a16:creationId xmlns:a16="http://schemas.microsoft.com/office/drawing/2014/main" id="{B826B5B3-2FF5-B423-F59E-10FB1E936831}"/>
              </a:ext>
            </a:extLst>
          </p:cNvPr>
          <p:cNvSpPr>
            <a:spLocks noGrp="1"/>
          </p:cNvSpPr>
          <p:nvPr>
            <p:ph idx="1"/>
          </p:nvPr>
        </p:nvSpPr>
        <p:spPr/>
        <p:txBody>
          <a:bodyPr/>
          <a:lstStyle/>
          <a:p>
            <a:r>
              <a:rPr lang="en-US" sz="24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The need for improved science and appropriate training for arid areas has long been recognized. UNESCO’s arid zone water </a:t>
            </a:r>
            <a:r>
              <a:rPr lang="en-US" sz="2400" dirty="0" err="1">
                <a:solidFill>
                  <a:schemeClr val="tx2"/>
                </a:solidFill>
                <a:effectLst/>
                <a:latin typeface="Calibri" panose="020F0502020204030204" pitchFamily="34" charset="0"/>
                <a:ea typeface="Calibri" panose="020F0502020204030204" pitchFamily="34" charset="0"/>
                <a:cs typeface="Calibri" panose="020F0502020204030204" pitchFamily="34" charset="0"/>
              </a:rPr>
              <a:t>programme</a:t>
            </a:r>
            <a:r>
              <a:rPr lang="en-US" sz="24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 (</a:t>
            </a:r>
            <a:r>
              <a:rPr lang="en-US" sz="2400" b="1" dirty="0">
                <a:solidFill>
                  <a:schemeClr val="tx2"/>
                </a:solidFill>
                <a:effectLst/>
                <a:latin typeface="Calibri" panose="020F0502020204030204" pitchFamily="34" charset="0"/>
                <a:ea typeface="Calibri" panose="020F0502020204030204" pitchFamily="34" charset="0"/>
                <a:cs typeface="Calibri" panose="020F0502020204030204" pitchFamily="34" charset="0"/>
              </a:rPr>
              <a:t>GWADI, https://gwadi.org</a:t>
            </a:r>
            <a:r>
              <a:rPr lang="en-US" sz="24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 was established in 2003, following an Arab Region initiative. GWADI has established successful regional networks, supports </a:t>
            </a:r>
            <a:r>
              <a:rPr lang="en-US" sz="2400" dirty="0" err="1">
                <a:solidFill>
                  <a:schemeClr val="tx2"/>
                </a:solidFill>
                <a:effectLst/>
                <a:latin typeface="Calibri" panose="020F0502020204030204" pitchFamily="34" charset="0"/>
                <a:ea typeface="Calibri" panose="020F0502020204030204" pitchFamily="34" charset="0"/>
                <a:cs typeface="Calibri" panose="020F0502020204030204" pitchFamily="34" charset="0"/>
              </a:rPr>
              <a:t>Centres</a:t>
            </a:r>
            <a:r>
              <a:rPr lang="en-US" sz="2400" dirty="0">
                <a:solidFill>
                  <a:schemeClr val="tx2"/>
                </a:solidFill>
                <a:effectLst/>
                <a:latin typeface="Calibri" panose="020F0502020204030204" pitchFamily="34" charset="0"/>
                <a:ea typeface="Calibri" panose="020F0502020204030204" pitchFamily="34" charset="0"/>
                <a:cs typeface="Calibri" panose="020F0502020204030204" pitchFamily="34" charset="0"/>
              </a:rPr>
              <a:t> of Excellence and maintains a web-site with data products and information. </a:t>
            </a:r>
          </a:p>
          <a:p>
            <a:r>
              <a:rPr lang="en-US" sz="2400" kern="100" dirty="0">
                <a:solidFill>
                  <a:schemeClr val="tx2"/>
                </a:solidFill>
                <a:effectLst/>
                <a:latin typeface="Calibri" panose="020F0502020204030204" pitchFamily="34" charset="0"/>
                <a:ea typeface="Aptos" panose="020B0004020202020204" pitchFamily="34" charset="0"/>
                <a:cs typeface="Times New Roman" panose="02020603050405020304" pitchFamily="18" charset="0"/>
              </a:rPr>
              <a:t>Despite decades of continued activity, major scientific challenges remain. Scarcity of data is a critical limitation, from routine monitoring networks and the intensive, </a:t>
            </a:r>
            <a:r>
              <a:rPr lang="en-US" sz="2400" kern="100" dirty="0" err="1">
                <a:solidFill>
                  <a:schemeClr val="tx2"/>
                </a:solidFill>
                <a:effectLst/>
                <a:latin typeface="Calibri" panose="020F0502020204030204" pitchFamily="34" charset="0"/>
                <a:ea typeface="Aptos" panose="020B0004020202020204" pitchFamily="34" charset="0"/>
                <a:cs typeface="Times New Roman" panose="02020603050405020304" pitchFamily="18" charset="0"/>
              </a:rPr>
              <a:t>focussed</a:t>
            </a:r>
            <a:r>
              <a:rPr lang="en-US" sz="2400" kern="100" dirty="0">
                <a:solidFill>
                  <a:schemeClr val="tx2"/>
                </a:solidFill>
                <a:effectLst/>
                <a:latin typeface="Calibri" panose="020F0502020204030204" pitchFamily="34" charset="0"/>
                <a:ea typeface="Aptos" panose="020B0004020202020204" pitchFamily="34" charset="0"/>
                <a:cs typeface="Times New Roman" panose="02020603050405020304" pitchFamily="18" charset="0"/>
              </a:rPr>
              <a:t>, multi-disciplinary experimental studies needed to unravel the scientific puzzles that remain. Such studies are resource intensive, may require many years (or decades) of support given the infrequency of major events, and fit poorly with established mechanisms for graduate training. </a:t>
            </a:r>
          </a:p>
          <a:p>
            <a:pPr marL="0" indent="0">
              <a:buNone/>
            </a:pPr>
            <a:endParaRPr lang="en-US" sz="1800" kern="100" dirty="0">
              <a:solidFill>
                <a:schemeClr val="tx2"/>
              </a:solidFill>
              <a:effectLst/>
              <a:latin typeface="Aptos" panose="020B0004020202020204" pitchFamily="34" charset="0"/>
              <a:ea typeface="Aptos" panose="020B0004020202020204" pitchFamily="34" charset="0"/>
              <a:cs typeface="Times New Roman" panose="02020603050405020304" pitchFamily="18" charset="0"/>
            </a:endParaRPr>
          </a:p>
          <a:p>
            <a:endParaRPr lang="en-US" dirty="0">
              <a:solidFill>
                <a:schemeClr val="tx2"/>
              </a:solidFill>
            </a:endParaRPr>
          </a:p>
        </p:txBody>
      </p:sp>
    </p:spTree>
    <p:extLst>
      <p:ext uri="{BB962C8B-B14F-4D97-AF65-F5344CB8AC3E}">
        <p14:creationId xmlns:p14="http://schemas.microsoft.com/office/powerpoint/2010/main" val="74519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E3F73-EB18-BE63-F67D-61DB7EF031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C4D44A-1E4E-1E27-6102-1C940F1669BC}"/>
              </a:ext>
            </a:extLst>
          </p:cNvPr>
          <p:cNvSpPr>
            <a:spLocks noGrp="1"/>
          </p:cNvSpPr>
          <p:nvPr>
            <p:ph type="title"/>
          </p:nvPr>
        </p:nvSpPr>
        <p:spPr/>
        <p:txBody>
          <a:bodyPr/>
          <a:lstStyle/>
          <a:p>
            <a:r>
              <a:rPr lang="en-US" b="1" dirty="0">
                <a:solidFill>
                  <a:schemeClr val="bg2"/>
                </a:solidFill>
              </a:rPr>
              <a:t>Conclusions - 2</a:t>
            </a:r>
          </a:p>
        </p:txBody>
      </p:sp>
      <p:sp>
        <p:nvSpPr>
          <p:cNvPr id="3" name="Content Placeholder 2">
            <a:extLst>
              <a:ext uri="{FF2B5EF4-FFF2-40B4-BE49-F238E27FC236}">
                <a16:creationId xmlns:a16="http://schemas.microsoft.com/office/drawing/2014/main" id="{0B5EAE8A-B4F1-2069-5620-6BC8C7B1AA86}"/>
              </a:ext>
            </a:extLst>
          </p:cNvPr>
          <p:cNvSpPr>
            <a:spLocks noGrp="1"/>
          </p:cNvSpPr>
          <p:nvPr>
            <p:ph idx="1"/>
          </p:nvPr>
        </p:nvSpPr>
        <p:spPr>
          <a:xfrm>
            <a:off x="609600" y="1458683"/>
            <a:ext cx="10972800" cy="4525963"/>
          </a:xfrm>
        </p:spPr>
        <p:txBody>
          <a:bodyPr/>
          <a:lstStyle/>
          <a:p>
            <a:pPr marL="0" indent="0">
              <a:lnSpc>
                <a:spcPct val="107000"/>
              </a:lnSpc>
              <a:spcAft>
                <a:spcPts val="800"/>
              </a:spcAft>
              <a:buNone/>
            </a:pP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This paper has identified some key scientific </a:t>
            </a:r>
            <a:r>
              <a:rPr lang="en-US" sz="2400" kern="100" dirty="0">
                <a:solidFill>
                  <a:schemeClr val="tx1"/>
                </a:solidFill>
                <a:latin typeface="Calibri" panose="020F0502020204030204" pitchFamily="34" charset="0"/>
                <a:ea typeface="Calibri" panose="020F0502020204030204" pitchFamily="34" charset="0"/>
                <a:cs typeface="Calibri" panose="020F0502020204030204" pitchFamily="34" charset="0"/>
              </a:rPr>
              <a:t>challenge</a:t>
            </a: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t>
            </a:r>
          </a:p>
          <a:p>
            <a:pPr>
              <a:lnSpc>
                <a:spcPct val="107000"/>
              </a:lnSpc>
            </a:pP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Capturing and modelling spatial rainfall</a:t>
            </a:r>
          </a:p>
          <a:p>
            <a:pPr>
              <a:lnSpc>
                <a:spcPct val="107000"/>
              </a:lnSpc>
            </a:pP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Understanding infiltration, evaporation and overland flow processes for sparsely vegetated soils</a:t>
            </a:r>
          </a:p>
          <a:p>
            <a:pPr>
              <a:lnSpc>
                <a:spcPct val="107000"/>
              </a:lnSpc>
            </a:pP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Understanding the dynamic processes of wadi bed infiltration during the passage of floods</a:t>
            </a:r>
          </a:p>
          <a:p>
            <a:pPr>
              <a:lnSpc>
                <a:spcPct val="107000"/>
              </a:lnSpc>
            </a:pP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Understanding stream-aquifer interactions, including flow emergence </a:t>
            </a:r>
          </a:p>
          <a:p>
            <a:pPr>
              <a:lnSpc>
                <a:spcPct val="107000"/>
              </a:lnSpc>
              <a:spcAft>
                <a:spcPts val="800"/>
              </a:spcAft>
            </a:pPr>
            <a:r>
              <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Understanding groundwater recharge processes, including fracture flows in mountain block environments</a:t>
            </a:r>
          </a:p>
          <a:p>
            <a:pPr marL="0" indent="0">
              <a:lnSpc>
                <a:spcPct val="107000"/>
              </a:lnSpc>
              <a:spcAft>
                <a:spcPts val="800"/>
              </a:spcAft>
              <a:buNone/>
            </a:pPr>
            <a:r>
              <a:rPr lang="en-US" sz="2400" kern="100" dirty="0">
                <a:solidFill>
                  <a:schemeClr val="tx1"/>
                </a:solidFill>
                <a:latin typeface="Calibri" panose="020F0502020204030204" pitchFamily="34" charset="0"/>
                <a:ea typeface="Calibri" panose="020F0502020204030204" pitchFamily="34" charset="0"/>
                <a:cs typeface="Calibri" panose="020F0502020204030204" pitchFamily="34" charset="0"/>
              </a:rPr>
              <a:t>While remote sensing can play an important role, understanding surface and near surface processes requires dedicated field observation and experimentation</a:t>
            </a:r>
            <a:endParaRPr lang="en-US" sz="2400" kern="1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US" sz="1800" kern="100" dirty="0">
              <a:solidFill>
                <a:schemeClr val="tx2"/>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96854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lumMod val="50000"/>
                    <a:lumOff val="50000"/>
                  </a:schemeClr>
                </a:solidFill>
              </a:rPr>
              <a:t>Conclusions -3</a:t>
            </a:r>
          </a:p>
        </p:txBody>
      </p:sp>
      <p:sp>
        <p:nvSpPr>
          <p:cNvPr id="3" name="Content Placeholder 2"/>
          <p:cNvSpPr>
            <a:spLocks noGrp="1"/>
          </p:cNvSpPr>
          <p:nvPr>
            <p:ph idx="1"/>
          </p:nvPr>
        </p:nvSpPr>
        <p:spPr>
          <a:xfrm>
            <a:off x="609600" y="1452721"/>
            <a:ext cx="10972800" cy="4525963"/>
          </a:xfrm>
        </p:spPr>
        <p:txBody>
          <a:bodyPr/>
          <a:lstStyle/>
          <a:p>
            <a:pPr eaLnBrk="1" hangingPunct="1">
              <a:lnSpc>
                <a:spcPct val="90000"/>
              </a:lnSpc>
            </a:pPr>
            <a:r>
              <a:rPr lang="en-GB" altLang="en-US" sz="2400" dirty="0">
                <a:solidFill>
                  <a:schemeClr val="tx1"/>
                </a:solidFill>
              </a:rPr>
              <a:t>Over the last 20 years, increased computing power has led to new tools and new insights for model application, but for arid areas, their special characteristics, particularly rainfall spatial variability and transmission loss, add considerable complexity and challenge.</a:t>
            </a:r>
          </a:p>
          <a:p>
            <a:pPr eaLnBrk="1" hangingPunct="1">
              <a:lnSpc>
                <a:spcPct val="90000"/>
              </a:lnSpc>
            </a:pPr>
            <a:r>
              <a:rPr lang="en-GB" altLang="en-US" sz="2400" dirty="0">
                <a:solidFill>
                  <a:schemeClr val="tx1"/>
                </a:solidFill>
              </a:rPr>
              <a:t>Little methodological research has been published; commonly models developed elsewhere are used with limited data and critical assessment of their performance. </a:t>
            </a:r>
          </a:p>
          <a:p>
            <a:pPr eaLnBrk="1" hangingPunct="1">
              <a:lnSpc>
                <a:spcPct val="90000"/>
              </a:lnSpc>
            </a:pPr>
            <a:r>
              <a:rPr lang="en-GB" altLang="en-US" sz="2400" dirty="0">
                <a:solidFill>
                  <a:schemeClr val="tx1"/>
                </a:solidFill>
              </a:rPr>
              <a:t>The one model that has been designed for these arid areas and quite widely used is the USDA </a:t>
            </a:r>
            <a:r>
              <a:rPr lang="en-GB" altLang="en-US" sz="2400" dirty="0" err="1">
                <a:solidFill>
                  <a:schemeClr val="tx1"/>
                </a:solidFill>
              </a:rPr>
              <a:t>Kineros</a:t>
            </a:r>
            <a:r>
              <a:rPr lang="en-GB" altLang="en-US" sz="2400" dirty="0">
                <a:solidFill>
                  <a:schemeClr val="tx1"/>
                </a:solidFill>
              </a:rPr>
              <a:t> model.</a:t>
            </a:r>
          </a:p>
          <a:p>
            <a:pPr eaLnBrk="1" hangingPunct="1">
              <a:lnSpc>
                <a:spcPct val="80000"/>
              </a:lnSpc>
            </a:pPr>
            <a:r>
              <a:rPr lang="en-GB" altLang="en-US" sz="2400" dirty="0">
                <a:solidFill>
                  <a:schemeClr val="tx1"/>
                </a:solidFill>
              </a:rPr>
              <a:t>More experience is needed of the parameter values needed by physics-based hydrological  models, their relationship to catchment characteristics, their scale dependence, their uncertainty and associated model sensitivity. </a:t>
            </a:r>
          </a:p>
          <a:p>
            <a:pPr eaLnBrk="1" hangingPunct="1">
              <a:lnSpc>
                <a:spcPct val="80000"/>
              </a:lnSpc>
            </a:pPr>
            <a:r>
              <a:rPr lang="en-GB" altLang="en-US" sz="2400" dirty="0">
                <a:solidFill>
                  <a:schemeClr val="tx1"/>
                </a:solidFill>
              </a:rPr>
              <a:t>And for conceptual models, there is a need to develop local experience of appropriate parameter values.</a:t>
            </a:r>
            <a:endParaRPr lang="en-US" altLang="en-US" sz="2400" dirty="0">
              <a:solidFill>
                <a:schemeClr val="tx1"/>
              </a:solidFill>
            </a:endParaRPr>
          </a:p>
          <a:p>
            <a:pPr eaLnBrk="1" hangingPunct="1">
              <a:lnSpc>
                <a:spcPct val="90000"/>
              </a:lnSpc>
            </a:pPr>
            <a:endParaRPr lang="en-US" altLang="en-US" sz="2400" dirty="0">
              <a:solidFill>
                <a:schemeClr val="tx1"/>
              </a:solidFill>
            </a:endParaRPr>
          </a:p>
          <a:p>
            <a:endParaRPr lang="en-US" dirty="0"/>
          </a:p>
        </p:txBody>
      </p:sp>
    </p:spTree>
    <p:extLst>
      <p:ext uri="{BB962C8B-B14F-4D97-AF65-F5344CB8AC3E}">
        <p14:creationId xmlns:p14="http://schemas.microsoft.com/office/powerpoint/2010/main" val="201724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lumMod val="50000"/>
                    <a:lumOff val="50000"/>
                  </a:schemeClr>
                </a:solidFill>
              </a:rPr>
              <a:t>Conclusions - 4</a:t>
            </a:r>
          </a:p>
        </p:txBody>
      </p:sp>
      <p:sp>
        <p:nvSpPr>
          <p:cNvPr id="3" name="Content Placeholder 2"/>
          <p:cNvSpPr>
            <a:spLocks noGrp="1"/>
          </p:cNvSpPr>
          <p:nvPr>
            <p:ph idx="1"/>
          </p:nvPr>
        </p:nvSpPr>
        <p:spPr/>
        <p:txBody>
          <a:bodyPr/>
          <a:lstStyle/>
          <a:p>
            <a:pPr eaLnBrk="1" hangingPunct="1">
              <a:lnSpc>
                <a:spcPct val="80000"/>
              </a:lnSpc>
            </a:pPr>
            <a:r>
              <a:rPr lang="en-GB" altLang="en-US" sz="2800" dirty="0">
                <a:solidFill>
                  <a:schemeClr val="tx1"/>
                </a:solidFill>
              </a:rPr>
              <a:t>Representation of rainfall is a key issue, in particular the definition of uncertainty in precipitation inputs to hydrological models. </a:t>
            </a:r>
          </a:p>
          <a:p>
            <a:pPr eaLnBrk="1" hangingPunct="1">
              <a:lnSpc>
                <a:spcPct val="80000"/>
              </a:lnSpc>
            </a:pPr>
            <a:r>
              <a:rPr lang="en-GB" altLang="en-US" sz="2800" dirty="0">
                <a:solidFill>
                  <a:schemeClr val="tx1"/>
                </a:solidFill>
              </a:rPr>
              <a:t>Radar is an exciting possibility to provide spatial rainfall data and is increasingly being deployed for rainfall measurement in arid areas, but high spatial resolution is needed. High resolution atmospheric modelling also offers potential.</a:t>
            </a:r>
            <a:endParaRPr lang="en-US" altLang="en-US" sz="2800" dirty="0">
              <a:solidFill>
                <a:schemeClr val="tx1"/>
              </a:solidFill>
            </a:endParaRPr>
          </a:p>
          <a:p>
            <a:pPr eaLnBrk="1" hangingPunct="1">
              <a:lnSpc>
                <a:spcPct val="80000"/>
              </a:lnSpc>
            </a:pPr>
            <a:r>
              <a:rPr lang="en-GB" altLang="en-US" sz="2800" dirty="0">
                <a:solidFill>
                  <a:schemeClr val="tx1"/>
                </a:solidFill>
              </a:rPr>
              <a:t>Given inevitable data limitations, for long-term simulation rainfall is probably best handled using stochastic models to generate rainfall sequences that represent spatial and temporal variability. However, modern tools have not been tested for arid areas and all methods need detailed data sets for their development and calibration. </a:t>
            </a:r>
          </a:p>
          <a:p>
            <a:endParaRPr lang="en-US" dirty="0"/>
          </a:p>
        </p:txBody>
      </p:sp>
    </p:spTree>
    <p:extLst>
      <p:ext uri="{BB962C8B-B14F-4D97-AF65-F5344CB8AC3E}">
        <p14:creationId xmlns:p14="http://schemas.microsoft.com/office/powerpoint/2010/main" val="193466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tx1">
                    <a:lumMod val="50000"/>
                    <a:lumOff val="50000"/>
                  </a:schemeClr>
                </a:solidFill>
              </a:rPr>
              <a:t>Conclusions - 5</a:t>
            </a:r>
          </a:p>
        </p:txBody>
      </p:sp>
      <p:sp>
        <p:nvSpPr>
          <p:cNvPr id="3" name="Content Placeholder 2"/>
          <p:cNvSpPr>
            <a:spLocks noGrp="1"/>
          </p:cNvSpPr>
          <p:nvPr>
            <p:ph idx="1"/>
          </p:nvPr>
        </p:nvSpPr>
        <p:spPr/>
        <p:txBody>
          <a:bodyPr/>
          <a:lstStyle/>
          <a:p>
            <a:pPr marL="0" indent="0" eaLnBrk="1" hangingPunct="1">
              <a:buNone/>
            </a:pPr>
            <a:r>
              <a:rPr lang="en-GB" altLang="en-US" sz="2800" dirty="0">
                <a:solidFill>
                  <a:schemeClr val="tx1"/>
                </a:solidFill>
              </a:rPr>
              <a:t>Given the challenges for water management in arid areas, improved science and hydrological modelling are essential. </a:t>
            </a:r>
          </a:p>
          <a:p>
            <a:pPr marL="0" indent="0" eaLnBrk="1" hangingPunct="1">
              <a:buNone/>
            </a:pPr>
            <a:r>
              <a:rPr lang="en-GB" altLang="en-US" sz="2800" dirty="0">
                <a:solidFill>
                  <a:schemeClr val="tx1"/>
                </a:solidFill>
              </a:rPr>
              <a:t>Much work is still needed to build experience to support model applications in arid areas. </a:t>
            </a:r>
          </a:p>
          <a:p>
            <a:pPr marL="495300" indent="-495300" eaLnBrk="1" hangingPunct="1">
              <a:buFontTx/>
              <a:buNone/>
            </a:pPr>
            <a:r>
              <a:rPr lang="en-GB" altLang="en-US" sz="2800" dirty="0">
                <a:solidFill>
                  <a:schemeClr val="tx1"/>
                </a:solidFill>
              </a:rPr>
              <a:t>	This requires:</a:t>
            </a:r>
          </a:p>
          <a:p>
            <a:pPr marL="495300" indent="-495300" eaLnBrk="1" hangingPunct="1">
              <a:buFontTx/>
              <a:buAutoNum type="alphaLcParenR"/>
            </a:pPr>
            <a:r>
              <a:rPr lang="en-GB" altLang="en-US" sz="2800" dirty="0">
                <a:solidFill>
                  <a:schemeClr val="tx1"/>
                </a:solidFill>
              </a:rPr>
              <a:t>dedication to the provision of good quality data</a:t>
            </a:r>
          </a:p>
          <a:p>
            <a:pPr marL="495300" indent="-495300" eaLnBrk="1" hangingPunct="1">
              <a:buFontTx/>
              <a:buAutoNum type="alphaLcParenR"/>
            </a:pPr>
            <a:r>
              <a:rPr lang="en-GB" altLang="en-US" sz="2800" dirty="0">
                <a:solidFill>
                  <a:schemeClr val="tx1"/>
                </a:solidFill>
              </a:rPr>
              <a:t>awareness of the potential of new modelling tools</a:t>
            </a:r>
          </a:p>
          <a:p>
            <a:pPr marL="495300" indent="-495300" eaLnBrk="1" hangingPunct="1">
              <a:buFontTx/>
              <a:buAutoNum type="alphaLcParenR"/>
            </a:pPr>
            <a:r>
              <a:rPr lang="en-GB" altLang="en-US" sz="2800" dirty="0">
                <a:solidFill>
                  <a:schemeClr val="tx1"/>
                </a:solidFill>
              </a:rPr>
              <a:t>the development of a core of expertise at local and regional level</a:t>
            </a:r>
          </a:p>
          <a:p>
            <a:pPr marL="495300" indent="-495300" eaLnBrk="1" hangingPunct="1">
              <a:buFontTx/>
              <a:buAutoNum type="alphaLcParenR"/>
            </a:pPr>
            <a:r>
              <a:rPr lang="en-GB" altLang="en-US" sz="2800" dirty="0">
                <a:solidFill>
                  <a:schemeClr val="tx1"/>
                </a:solidFill>
              </a:rPr>
              <a:t>willingness to share knowledge and experience within and between the world’s arid regions.</a:t>
            </a:r>
            <a:endParaRPr lang="en-US" altLang="en-US" sz="2800" dirty="0">
              <a:solidFill>
                <a:schemeClr val="tx1"/>
              </a:solidFill>
            </a:endParaRPr>
          </a:p>
        </p:txBody>
      </p:sp>
    </p:spTree>
    <p:extLst>
      <p:ext uri="{BB962C8B-B14F-4D97-AF65-F5344CB8AC3E}">
        <p14:creationId xmlns:p14="http://schemas.microsoft.com/office/powerpoint/2010/main" val="250679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solidFill>
                  <a:schemeClr val="tx1">
                    <a:lumMod val="50000"/>
                    <a:lumOff val="50000"/>
                  </a:schemeClr>
                </a:solidFill>
              </a:rPr>
              <a:t>For more information:</a:t>
            </a:r>
            <a:br>
              <a:rPr lang="en-GB" altLang="en-US" dirty="0">
                <a:solidFill>
                  <a:schemeClr val="tx1">
                    <a:lumMod val="50000"/>
                    <a:lumOff val="50000"/>
                  </a:schemeClr>
                </a:solidFill>
              </a:rPr>
            </a:br>
            <a:endParaRPr lang="en-US" dirty="0">
              <a:solidFill>
                <a:schemeClr val="tx1">
                  <a:lumMod val="50000"/>
                  <a:lumOff val="50000"/>
                </a:schemeClr>
              </a:solidFill>
            </a:endParaRPr>
          </a:p>
        </p:txBody>
      </p:sp>
      <p:sp>
        <p:nvSpPr>
          <p:cNvPr id="4" name="Content Placeholder 3"/>
          <p:cNvSpPr>
            <a:spLocks noGrp="1"/>
          </p:cNvSpPr>
          <p:nvPr>
            <p:ph sz="half" idx="2"/>
          </p:nvPr>
        </p:nvSpPr>
        <p:spPr>
          <a:xfrm>
            <a:off x="840316" y="845573"/>
            <a:ext cx="5629309" cy="5112775"/>
          </a:xfrm>
        </p:spPr>
        <p:txBody>
          <a:bodyPr/>
          <a:lstStyle/>
          <a:p>
            <a:pPr>
              <a:spcBef>
                <a:spcPct val="0"/>
              </a:spcBef>
              <a:buFontTx/>
              <a:buNone/>
            </a:pPr>
            <a:endParaRPr lang="en-GB" altLang="en-US" dirty="0"/>
          </a:p>
          <a:p>
            <a:pPr>
              <a:spcBef>
                <a:spcPct val="0"/>
              </a:spcBef>
              <a:buFontTx/>
              <a:buNone/>
            </a:pPr>
            <a:r>
              <a:rPr lang="en-GB" altLang="en-US" sz="2400" dirty="0">
                <a:solidFill>
                  <a:schemeClr val="tx1">
                    <a:lumMod val="50000"/>
                    <a:lumOff val="50000"/>
                  </a:schemeClr>
                </a:solidFill>
              </a:rPr>
              <a:t>See 2 GWADI books:</a:t>
            </a:r>
          </a:p>
          <a:p>
            <a:pPr marL="0" lvl="0" indent="0">
              <a:spcBef>
                <a:spcPct val="0"/>
              </a:spcBef>
              <a:buNone/>
              <a:tabLst>
                <a:tab pos="457200" algn="r"/>
                <a:tab pos="2743200" algn="ctr"/>
                <a:tab pos="5486400" algn="r"/>
              </a:tabLst>
            </a:pPr>
            <a:r>
              <a:rPr kumimoji="0" lang="en-GB" altLang="en-US" sz="2400" b="0" i="0"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Wheater, H.S., Sorooshian, S. and Sharma, K.D. (Eds.). 2007 </a:t>
            </a:r>
            <a:r>
              <a:rPr kumimoji="0" lang="en-GB" altLang="en-US" sz="2400" b="0" i="1"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Hydrological modelling for arid and semi-arid areas</a:t>
            </a:r>
            <a:r>
              <a:rPr kumimoji="0" lang="en-GB" altLang="en-US" sz="2400" b="0" i="0"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 Cambridge University Press. 195pp.</a:t>
            </a:r>
            <a:endParaRPr kumimoji="0" lang="en-US" altLang="en-US" sz="1800" b="0" i="0" u="none" strike="noStrike" cap="none" normalizeH="0" baseline="0" dirty="0">
              <a:ln>
                <a:noFill/>
              </a:ln>
              <a:solidFill>
                <a:schemeClr val="tx1">
                  <a:lumMod val="50000"/>
                  <a:lumOff val="50000"/>
                </a:schemeClr>
              </a:solidFill>
              <a:effectLst/>
            </a:endParaRPr>
          </a:p>
          <a:p>
            <a:pPr marL="0" lvl="0" indent="0">
              <a:spcBef>
                <a:spcPct val="0"/>
              </a:spcBef>
              <a:buNone/>
              <a:tabLst>
                <a:tab pos="457200" algn="r"/>
                <a:tab pos="2743200" algn="ctr"/>
                <a:tab pos="5486400" algn="r"/>
              </a:tabLst>
            </a:pPr>
            <a:endParaRPr kumimoji="0" lang="en-GB" altLang="en-US" sz="2400" b="0" i="0" u="none" strike="noStrike" cap="none" normalizeH="0" baseline="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endParaRPr>
          </a:p>
          <a:p>
            <a:pPr marL="0" lvl="0" indent="0">
              <a:spcBef>
                <a:spcPct val="0"/>
              </a:spcBef>
              <a:buNone/>
              <a:tabLst>
                <a:tab pos="457200" algn="r"/>
                <a:tab pos="2743200" algn="ctr"/>
                <a:tab pos="5486400" algn="r"/>
              </a:tabLst>
            </a:pPr>
            <a:r>
              <a:rPr kumimoji="0" lang="en-GB" altLang="en-US" sz="2400" b="0" i="0" u="none" strike="noStrike" cap="none" normalizeH="0" baseline="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Wheater</a:t>
            </a:r>
            <a:r>
              <a:rPr kumimoji="0" lang="en-GB" altLang="en-US" sz="2400" b="0" i="0"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 H.S., Mathias, S. and Li, X. (</a:t>
            </a:r>
            <a:r>
              <a:rPr kumimoji="0" lang="en-GB" altLang="en-US" sz="2400" b="0" i="0" u="none" strike="noStrike" cap="none" normalizeH="0" baseline="0" dirty="0" err="1">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Eds</a:t>
            </a:r>
            <a:r>
              <a:rPr kumimoji="0" lang="en-GB" altLang="en-US" sz="2400" b="0" i="0"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 2010.</a:t>
            </a:r>
            <a:r>
              <a:rPr kumimoji="0" lang="en-GB" altLang="en-US" sz="2400" b="0" i="1"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 Groundwater modelling in arid and semi-arid areas</a:t>
            </a:r>
            <a:r>
              <a:rPr kumimoji="0" lang="en-GB" altLang="en-US" sz="2400" b="0" i="0" u="none" strike="noStrike" cap="none" normalizeH="0" baseline="0" dirty="0">
                <a:ln>
                  <a:noFill/>
                </a:ln>
                <a:solidFill>
                  <a:schemeClr val="tx1">
                    <a:lumMod val="50000"/>
                    <a:lumOff val="50000"/>
                  </a:schemeClr>
                </a:solidFill>
                <a:effectLst/>
                <a:latin typeface="Arial" panose="020B0604020202020204" pitchFamily="34" charset="0"/>
                <a:ea typeface="Times New Roman" panose="02020603050405020304" pitchFamily="18" charset="0"/>
                <a:cs typeface="Arial" panose="020B0604020202020204" pitchFamily="34" charset="0"/>
              </a:rPr>
              <a:t>. Cambridge University Press. 137 pp.</a:t>
            </a:r>
            <a:endParaRPr kumimoji="0" lang="en-GB" altLang="en-US" sz="4800" b="0" i="0" u="none" strike="noStrike" cap="none" normalizeH="0" baseline="0" dirty="0">
              <a:ln>
                <a:noFill/>
              </a:ln>
              <a:solidFill>
                <a:schemeClr val="tx1">
                  <a:lumMod val="50000"/>
                  <a:lumOff val="50000"/>
                </a:schemeClr>
              </a:solidFill>
              <a:effectLst/>
              <a:latin typeface="Arial" panose="020B0604020202020204" pitchFamily="34" charset="0"/>
            </a:endParaRPr>
          </a:p>
          <a:p>
            <a:pPr>
              <a:spcBef>
                <a:spcPct val="0"/>
              </a:spcBef>
              <a:buFontTx/>
              <a:buNone/>
            </a:pPr>
            <a:endParaRPr lang="en-GB" altLang="en-US" sz="2400" dirty="0">
              <a:solidFill>
                <a:schemeClr val="tx1">
                  <a:lumMod val="50000"/>
                  <a:lumOff val="50000"/>
                </a:schemeClr>
              </a:solidFill>
            </a:endParaRPr>
          </a:p>
          <a:p>
            <a:pPr>
              <a:spcBef>
                <a:spcPct val="0"/>
              </a:spcBef>
              <a:buFontTx/>
              <a:buNone/>
            </a:pPr>
            <a:r>
              <a:rPr lang="en-GB" altLang="en-US" sz="2400" dirty="0">
                <a:solidFill>
                  <a:schemeClr val="tx1">
                    <a:lumMod val="50000"/>
                    <a:lumOff val="50000"/>
                  </a:schemeClr>
                </a:solidFill>
              </a:rPr>
              <a:t>And check out the GWADI</a:t>
            </a:r>
          </a:p>
          <a:p>
            <a:pPr>
              <a:spcBef>
                <a:spcPct val="0"/>
              </a:spcBef>
              <a:buFontTx/>
              <a:buNone/>
            </a:pPr>
            <a:r>
              <a:rPr lang="en-GB" altLang="en-US" sz="2400" dirty="0">
                <a:solidFill>
                  <a:schemeClr val="tx1">
                    <a:lumMod val="50000"/>
                    <a:lumOff val="50000"/>
                  </a:schemeClr>
                </a:solidFill>
              </a:rPr>
              <a:t>web-site: </a:t>
            </a:r>
            <a:r>
              <a:rPr lang="en-GB" altLang="en-US" sz="2400" dirty="0">
                <a:solidFill>
                  <a:schemeClr val="tx1">
                    <a:lumMod val="50000"/>
                    <a:lumOff val="50000"/>
                  </a:schemeClr>
                </a:solidFill>
                <a:hlinkClick r:id="rId2"/>
              </a:rPr>
              <a:t>www.gwadi.org</a:t>
            </a:r>
            <a:endParaRPr lang="en-GB" altLang="en-US" sz="2400" dirty="0">
              <a:solidFill>
                <a:schemeClr val="tx1">
                  <a:lumMod val="50000"/>
                  <a:lumOff val="50000"/>
                </a:schemeClr>
              </a:solidFill>
            </a:endParaRPr>
          </a:p>
        </p:txBody>
      </p:sp>
      <p:pic>
        <p:nvPicPr>
          <p:cNvPr id="7" name="Picture 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8572803" y="961009"/>
            <a:ext cx="2380334" cy="2908541"/>
          </a:xfrm>
          <a:noFill/>
        </p:spPr>
      </p:pic>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0484" y="3883743"/>
            <a:ext cx="2462181" cy="297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54427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93447"/>
            <a:ext cx="10972800" cy="1143000"/>
          </a:xfrm>
        </p:spPr>
        <p:txBody>
          <a:bodyPr/>
          <a:lstStyle/>
          <a:p>
            <a:r>
              <a:rPr lang="en-US" sz="2800" dirty="0">
                <a:solidFill>
                  <a:schemeClr val="bg2"/>
                </a:solidFill>
              </a:rPr>
              <a:t>Selected papers</a:t>
            </a:r>
          </a:p>
        </p:txBody>
      </p:sp>
      <p:sp>
        <p:nvSpPr>
          <p:cNvPr id="4" name="Rectangle 1"/>
          <p:cNvSpPr>
            <a:spLocks noGrp="1" noChangeArrowheads="1"/>
          </p:cNvSpPr>
          <p:nvPr>
            <p:ph idx="1"/>
          </p:nvPr>
        </p:nvSpPr>
        <p:spPr bwMode="auto">
          <a:xfrm>
            <a:off x="580103" y="581025"/>
            <a:ext cx="11317371" cy="69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2743200" algn="ctr"/>
                <a:tab pos="5486400" algn="r"/>
              </a:tabLst>
              <a:defRPr>
                <a:solidFill>
                  <a:schemeClr val="tx1"/>
                </a:solidFill>
                <a:latin typeface="Arial" panose="020B0604020202020204" pitchFamily="34" charset="0"/>
              </a:defRPr>
            </a:lvl9pPr>
          </a:lstStyle>
          <a:p>
            <a:pPr marL="0" indent="0" algn="just">
              <a:buNone/>
            </a:pPr>
            <a:r>
              <a:rPr lang="en-GB" altLang="en-US" sz="1400" dirty="0">
                <a:latin typeface="Calibri" panose="020F0502020204030204" pitchFamily="34" charset="0"/>
                <a:ea typeface="Calibri" panose="020F0502020204030204" pitchFamily="34" charset="0"/>
                <a:cs typeface="Calibri" panose="020F0502020204030204" pitchFamily="34" charset="0"/>
              </a:rPr>
              <a:t>Al-</a:t>
            </a:r>
            <a:r>
              <a:rPr lang="en-GB" altLang="en-US" sz="1400" dirty="0" err="1">
                <a:latin typeface="Calibri" panose="020F0502020204030204" pitchFamily="34" charset="0"/>
                <a:ea typeface="Calibri" panose="020F0502020204030204" pitchFamily="34" charset="0"/>
                <a:cs typeface="Calibri" panose="020F0502020204030204" pitchFamily="34" charset="0"/>
              </a:rPr>
              <a:t>Qurashi</a:t>
            </a:r>
            <a:r>
              <a:rPr lang="en-GB" altLang="en-US" sz="1400" dirty="0">
                <a:latin typeface="Calibri" panose="020F0502020204030204" pitchFamily="34" charset="0"/>
                <a:ea typeface="Calibri" panose="020F0502020204030204" pitchFamily="34" charset="0"/>
                <a:cs typeface="Calibri" panose="020F0502020204030204" pitchFamily="34" charset="0"/>
              </a:rPr>
              <a:t>, A. et al. 2008. Application of the Kineros2 rainfall-runoff model to an arid catchment in Oman. </a:t>
            </a:r>
            <a:r>
              <a:rPr lang="en-GB" altLang="en-US" sz="1400" i="1" dirty="0">
                <a:latin typeface="Calibri" panose="020F0502020204030204" pitchFamily="34" charset="0"/>
                <a:ea typeface="Calibri" panose="020F0502020204030204" pitchFamily="34" charset="0"/>
                <a:cs typeface="Calibri" panose="020F0502020204030204" pitchFamily="34" charset="0"/>
              </a:rPr>
              <a:t>J. </a:t>
            </a:r>
            <a:r>
              <a:rPr lang="en-GB" altLang="en-US" sz="1400" i="1" dirty="0" err="1">
                <a:latin typeface="Calibri" panose="020F0502020204030204" pitchFamily="34" charset="0"/>
                <a:ea typeface="Calibri" panose="020F0502020204030204" pitchFamily="34" charset="0"/>
                <a:cs typeface="Calibri" panose="020F0502020204030204" pitchFamily="34" charset="0"/>
              </a:rPr>
              <a:t>Hydrol</a:t>
            </a:r>
            <a:r>
              <a:rPr lang="en-GB" altLang="en-US" sz="1400" i="1" dirty="0">
                <a:latin typeface="Calibri" panose="020F0502020204030204" pitchFamily="34" charset="0"/>
                <a:ea typeface="Calibri" panose="020F0502020204030204" pitchFamily="34" charset="0"/>
                <a:cs typeface="Calibri" panose="020F0502020204030204" pitchFamily="34" charset="0"/>
              </a:rPr>
              <a:t>.</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355</a:t>
            </a:r>
            <a:r>
              <a:rPr lang="en-GB" altLang="en-US" sz="1400" dirty="0">
                <a:latin typeface="Calibri" panose="020F0502020204030204" pitchFamily="34" charset="0"/>
                <a:ea typeface="Calibri" panose="020F0502020204030204" pitchFamily="34" charset="0"/>
                <a:cs typeface="Calibri" panose="020F0502020204030204" pitchFamily="34" charset="0"/>
              </a:rPr>
              <a:t>(1-4): 91-105.</a:t>
            </a:r>
          </a:p>
          <a:p>
            <a:pPr marL="0" indent="0" algn="just">
              <a:buNone/>
            </a:pPr>
            <a:r>
              <a:rPr lang="en-GB" sz="1400" dirty="0">
                <a:latin typeface="Calibri" panose="020F0502020204030204" pitchFamily="34" charset="0"/>
                <a:ea typeface="Calibri" panose="020F0502020204030204" pitchFamily="34" charset="0"/>
                <a:cs typeface="Calibri" panose="020F0502020204030204" pitchFamily="34" charset="0"/>
              </a:rPr>
              <a:t>Andersen, N.J. et al. 1998. Sustainable development of alluvial groundwater in sand rivers of Botswana. In: </a:t>
            </a:r>
            <a:r>
              <a:rPr lang="en-GB" sz="1400" i="1" dirty="0">
                <a:latin typeface="Calibri" panose="020F0502020204030204" pitchFamily="34" charset="0"/>
                <a:ea typeface="Calibri" panose="020F0502020204030204" pitchFamily="34" charset="0"/>
                <a:cs typeface="Calibri" panose="020F0502020204030204" pitchFamily="34" charset="0"/>
              </a:rPr>
              <a:t>Hydrology in a Changing Environment, Vol. II</a:t>
            </a:r>
            <a:r>
              <a:rPr lang="en-GB" sz="1400" dirty="0">
                <a:latin typeface="Calibri" panose="020F0502020204030204" pitchFamily="34" charset="0"/>
                <a:ea typeface="Calibri" panose="020F0502020204030204" pitchFamily="34" charset="0"/>
                <a:cs typeface="Calibri" panose="020F0502020204030204" pitchFamily="34" charset="0"/>
              </a:rPr>
              <a:t>, Eds. H.S. Wheater and C. Kirby, Wiley, pp367-376.</a:t>
            </a: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gn="just">
              <a:buNone/>
            </a:pPr>
            <a:r>
              <a:rPr lang="en-GB" sz="1400" dirty="0">
                <a:latin typeface="Calibri" panose="020F0502020204030204" pitchFamily="34" charset="0"/>
                <a:ea typeface="Calibri" panose="020F0502020204030204" pitchFamily="34" charset="0"/>
                <a:cs typeface="Calibri" panose="020F0502020204030204" pitchFamily="34" charset="0"/>
              </a:rPr>
              <a:t>Farquharson et al. 1992. Regional flood frequency analysis in arid and semi-arid areas. </a:t>
            </a:r>
            <a:r>
              <a:rPr lang="en-GB" sz="1400" dirty="0" err="1">
                <a:latin typeface="Calibri" panose="020F0502020204030204" pitchFamily="34" charset="0"/>
                <a:ea typeface="Calibri" panose="020F0502020204030204" pitchFamily="34" charset="0"/>
                <a:cs typeface="Calibri" panose="020F0502020204030204" pitchFamily="34" charset="0"/>
              </a:rPr>
              <a:t>J.Hydrol</a:t>
            </a:r>
            <a:r>
              <a:rPr lang="en-GB" sz="1400" dirty="0">
                <a:latin typeface="Calibri" panose="020F0502020204030204" pitchFamily="34" charset="0"/>
                <a:ea typeface="Calibri" panose="020F0502020204030204" pitchFamily="34" charset="0"/>
                <a:cs typeface="Calibri" panose="020F0502020204030204" pitchFamily="34" charset="0"/>
              </a:rPr>
              <a:t>. 138, 3-4, 487-501</a:t>
            </a:r>
          </a:p>
          <a:p>
            <a:pPr marL="0" indent="0" algn="just">
              <a:buNone/>
            </a:pPr>
            <a:r>
              <a:rPr lang="en-GB" sz="1400" dirty="0" err="1">
                <a:latin typeface="Calibri" panose="020F0502020204030204" pitchFamily="34" charset="0"/>
                <a:ea typeface="Calibri" panose="020F0502020204030204" pitchFamily="34" charset="0"/>
                <a:cs typeface="Calibri" panose="020F0502020204030204" pitchFamily="34" charset="0"/>
              </a:rPr>
              <a:t>Kenabatho</a:t>
            </a:r>
            <a:r>
              <a:rPr lang="en-GB" sz="1400" dirty="0">
                <a:latin typeface="Calibri" panose="020F0502020204030204" pitchFamily="34" charset="0"/>
                <a:ea typeface="Calibri" panose="020F0502020204030204" pitchFamily="34" charset="0"/>
                <a:cs typeface="Calibri" panose="020F0502020204030204" pitchFamily="34" charset="0"/>
              </a:rPr>
              <a:t>, P. et al. 2012. Stochastic simulation of rainfall in the semi-arid Limpopo basin, Botswana. </a:t>
            </a:r>
            <a:r>
              <a:rPr lang="en-GB" sz="1400" i="1" dirty="0">
                <a:latin typeface="Calibri" panose="020F0502020204030204" pitchFamily="34" charset="0"/>
                <a:ea typeface="Calibri" panose="020F0502020204030204" pitchFamily="34" charset="0"/>
                <a:cs typeface="Calibri" panose="020F0502020204030204" pitchFamily="34" charset="0"/>
              </a:rPr>
              <a:t>Int. J. </a:t>
            </a:r>
            <a:r>
              <a:rPr lang="en-GB" sz="1400" i="1" dirty="0" err="1">
                <a:latin typeface="Calibri" panose="020F0502020204030204" pitchFamily="34" charset="0"/>
                <a:ea typeface="Calibri" panose="020F0502020204030204" pitchFamily="34" charset="0"/>
                <a:cs typeface="Calibri" panose="020F0502020204030204" pitchFamily="34" charset="0"/>
              </a:rPr>
              <a:t>Climatol</a:t>
            </a:r>
            <a:r>
              <a:rPr lang="en-GB" sz="1400" i="1" dirty="0">
                <a:latin typeface="Calibri" panose="020F0502020204030204" pitchFamily="34" charset="0"/>
                <a:ea typeface="Calibri" panose="020F0502020204030204" pitchFamily="34" charset="0"/>
                <a:cs typeface="Calibri" panose="020F0502020204030204" pitchFamily="34" charset="0"/>
              </a:rPr>
              <a:t>., </a:t>
            </a:r>
            <a:r>
              <a:rPr lang="en-GB" sz="1400" b="1" dirty="0">
                <a:latin typeface="Calibri" panose="020F0502020204030204" pitchFamily="34" charset="0"/>
                <a:ea typeface="Calibri" panose="020F0502020204030204" pitchFamily="34" charset="0"/>
                <a:cs typeface="Calibri" panose="020F0502020204030204" pitchFamily="34" charset="0"/>
              </a:rPr>
              <a:t>32</a:t>
            </a:r>
            <a:r>
              <a:rPr lang="en-GB" sz="1400" dirty="0">
                <a:latin typeface="Calibri" panose="020F0502020204030204" pitchFamily="34" charset="0"/>
                <a:ea typeface="Calibri" panose="020F0502020204030204" pitchFamily="34" charset="0"/>
                <a:cs typeface="Calibri" panose="020F0502020204030204" pitchFamily="34" charset="0"/>
              </a:rPr>
              <a:t>(7): 1113-1127.</a:t>
            </a:r>
          </a:p>
          <a:p>
            <a:pPr marL="0" lvl="0" indent="0" algn="just">
              <a:buNone/>
            </a:pPr>
            <a:r>
              <a:rPr lang="en-GB" altLang="en-US" sz="1400" dirty="0">
                <a:latin typeface="Calibri" panose="020F0502020204030204" pitchFamily="34" charset="0"/>
                <a:ea typeface="Calibri" panose="020F0502020204030204" pitchFamily="34" charset="0"/>
                <a:cs typeface="Calibri" panose="020F0502020204030204" pitchFamily="34" charset="0"/>
              </a:rPr>
              <a:t>McIntyre, N. et al. 2007. Regression analysis of rainfall-runoff data from an arid catchment in Oman. </a:t>
            </a:r>
            <a:r>
              <a:rPr lang="en-GB" altLang="en-US" sz="1400" i="1" dirty="0" err="1">
                <a:latin typeface="Calibri" panose="020F0502020204030204" pitchFamily="34" charset="0"/>
                <a:ea typeface="Calibri" panose="020F0502020204030204" pitchFamily="34" charset="0"/>
                <a:cs typeface="Calibri" panose="020F0502020204030204" pitchFamily="34" charset="0"/>
              </a:rPr>
              <a:t>Hydrolog</a:t>
            </a:r>
            <a:r>
              <a:rPr lang="en-GB" altLang="en-US" sz="1400" i="1" dirty="0">
                <a:latin typeface="Calibri" panose="020F0502020204030204" pitchFamily="34" charset="0"/>
                <a:ea typeface="Calibri" panose="020F0502020204030204" pitchFamily="34" charset="0"/>
                <a:cs typeface="Calibri" panose="020F0502020204030204" pitchFamily="34" charset="0"/>
              </a:rPr>
              <a:t>. Sci. J.</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52</a:t>
            </a:r>
            <a:r>
              <a:rPr lang="en-GB" altLang="en-US" sz="1400" dirty="0">
                <a:latin typeface="Calibri" panose="020F0502020204030204" pitchFamily="34" charset="0"/>
                <a:ea typeface="Calibri" panose="020F0502020204030204" pitchFamily="34" charset="0"/>
                <a:cs typeface="Calibri" panose="020F0502020204030204" pitchFamily="34" charset="0"/>
              </a:rPr>
              <a:t>(6): 1103-1118</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McMahon, T.A., (1979)  Hydrological characteristics of arid zones.  Proc. </a:t>
            </a:r>
            <a:r>
              <a:rPr kumimoji="0" lang="en-GB" altLang="en-US" sz="1400"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Symp</a:t>
            </a: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Hydrology of Areas of Low Precipitation, Canberra, IAHS Publ. No. 128, pp. 105-123.</a:t>
            </a:r>
            <a:endParaRPr lang="en-GB" altLang="en-US" sz="1400"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Nemec, J. and Rodier, J.A., (1979)  Streamflow characteristics in areas of low precipitation. Proc. </a:t>
            </a:r>
            <a:r>
              <a:rPr kumimoji="0" lang="en-GB" altLang="en-US" sz="1400" b="0" i="0"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Symp</a:t>
            </a: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Hydrology of Areas of Low Precipitation, Canberra, IAHS Publ. No. 128, pp. 125-140.</a:t>
            </a:r>
            <a:endParaRPr lang="en-GB" alt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just">
              <a:buNone/>
            </a:pPr>
            <a:r>
              <a:rPr lang="en-GB" altLang="en-US" sz="1400" dirty="0" err="1">
                <a:latin typeface="Calibri" panose="020F0502020204030204" pitchFamily="34" charset="0"/>
                <a:ea typeface="Calibri" panose="020F0502020204030204" pitchFamily="34" charset="0"/>
                <a:cs typeface="Calibri" panose="020F0502020204030204" pitchFamily="34" charset="0"/>
              </a:rPr>
              <a:t>Parissopoulos</a:t>
            </a:r>
            <a:r>
              <a:rPr lang="en-GB" altLang="en-US" sz="1400" dirty="0">
                <a:latin typeface="Calibri" panose="020F0502020204030204" pitchFamily="34" charset="0"/>
                <a:ea typeface="Calibri" panose="020F0502020204030204" pitchFamily="34" charset="0"/>
                <a:cs typeface="Calibri" panose="020F0502020204030204" pitchFamily="34" charset="0"/>
              </a:rPr>
              <a:t>, G.A. and Wheater, H.S. 1991. "Effects of wadi flood hydrograph characteristics on infiltration. </a:t>
            </a:r>
            <a:r>
              <a:rPr lang="en-GB" altLang="en-US" sz="1400" i="1" dirty="0">
                <a:latin typeface="Calibri" panose="020F0502020204030204" pitchFamily="34" charset="0"/>
                <a:ea typeface="Calibri" panose="020F0502020204030204" pitchFamily="34" charset="0"/>
                <a:cs typeface="Calibri" panose="020F0502020204030204" pitchFamily="34" charset="0"/>
              </a:rPr>
              <a:t>J. </a:t>
            </a:r>
            <a:r>
              <a:rPr lang="en-GB" altLang="en-US" sz="1400" i="1" dirty="0" err="1">
                <a:latin typeface="Calibri" panose="020F0502020204030204" pitchFamily="34" charset="0"/>
                <a:ea typeface="Calibri" panose="020F0502020204030204" pitchFamily="34" charset="0"/>
                <a:cs typeface="Calibri" panose="020F0502020204030204" pitchFamily="34" charset="0"/>
              </a:rPr>
              <a:t>Hydrol</a:t>
            </a:r>
            <a:r>
              <a:rPr lang="en-GB" altLang="en-US" sz="1400" i="1" dirty="0">
                <a:latin typeface="Calibri" panose="020F0502020204030204" pitchFamily="34" charset="0"/>
                <a:ea typeface="Calibri" panose="020F0502020204030204" pitchFamily="34" charset="0"/>
                <a:cs typeface="Calibri" panose="020F0502020204030204" pitchFamily="34" charset="0"/>
              </a:rPr>
              <a:t>.</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126</a:t>
            </a:r>
            <a:r>
              <a:rPr lang="en-GB" altLang="en-US" sz="1400" dirty="0">
                <a:latin typeface="Calibri" panose="020F0502020204030204" pitchFamily="34" charset="0"/>
                <a:ea typeface="Calibri" panose="020F0502020204030204" pitchFamily="34" charset="0"/>
                <a:cs typeface="Calibri" panose="020F0502020204030204" pitchFamily="34" charset="0"/>
              </a:rPr>
              <a:t>: 247-263. </a:t>
            </a:r>
            <a:endParaRPr lang="en-US" alt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just">
              <a:buNone/>
            </a:pPr>
            <a:r>
              <a:rPr lang="en-GB" altLang="en-US" sz="1400" dirty="0" err="1">
                <a:latin typeface="Calibri" panose="020F0502020204030204" pitchFamily="34" charset="0"/>
                <a:ea typeface="Calibri" panose="020F0502020204030204" pitchFamily="34" charset="0"/>
                <a:cs typeface="Calibri" panose="020F0502020204030204" pitchFamily="34" charset="0"/>
              </a:rPr>
              <a:t>Parissopoulos</a:t>
            </a:r>
            <a:r>
              <a:rPr lang="en-GB" altLang="en-US" sz="1400" dirty="0">
                <a:latin typeface="Calibri" panose="020F0502020204030204" pitchFamily="34" charset="0"/>
                <a:ea typeface="Calibri" panose="020F0502020204030204" pitchFamily="34" charset="0"/>
                <a:cs typeface="Calibri" panose="020F0502020204030204" pitchFamily="34" charset="0"/>
              </a:rPr>
              <a:t>, G.A. and Wheater, H.S. 1992. Experimental and numerical infiltration studies in a wadi stream‑bed. </a:t>
            </a:r>
            <a:r>
              <a:rPr lang="en-GB" altLang="en-US" sz="1400" i="1" dirty="0">
                <a:latin typeface="Calibri" panose="020F0502020204030204" pitchFamily="34" charset="0"/>
                <a:ea typeface="Calibri" panose="020F0502020204030204" pitchFamily="34" charset="0"/>
                <a:cs typeface="Calibri" panose="020F0502020204030204" pitchFamily="34" charset="0"/>
              </a:rPr>
              <a:t>J. </a:t>
            </a:r>
            <a:r>
              <a:rPr lang="en-GB" altLang="en-US" sz="1400" i="1" dirty="0" err="1">
                <a:latin typeface="Calibri" panose="020F0502020204030204" pitchFamily="34" charset="0"/>
                <a:ea typeface="Calibri" panose="020F0502020204030204" pitchFamily="34" charset="0"/>
                <a:cs typeface="Calibri" panose="020F0502020204030204" pitchFamily="34" charset="0"/>
              </a:rPr>
              <a:t>Hydr</a:t>
            </a:r>
            <a:r>
              <a:rPr lang="en-GB" altLang="en-US" sz="1400" i="1" dirty="0">
                <a:latin typeface="Calibri" panose="020F0502020204030204" pitchFamily="34" charset="0"/>
                <a:ea typeface="Calibri" panose="020F0502020204030204" pitchFamily="34" charset="0"/>
                <a:cs typeface="Calibri" panose="020F0502020204030204" pitchFamily="34" charset="0"/>
              </a:rPr>
              <a:t>. Sci.</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37</a:t>
            </a:r>
            <a:r>
              <a:rPr lang="en-GB" altLang="en-US" sz="1400" dirty="0">
                <a:latin typeface="Calibri" panose="020F0502020204030204" pitchFamily="34" charset="0"/>
                <a:ea typeface="Calibri" panose="020F0502020204030204" pitchFamily="34" charset="0"/>
                <a:cs typeface="Calibri" panose="020F0502020204030204" pitchFamily="34" charset="0"/>
              </a:rPr>
              <a:t>: 27-37.</a:t>
            </a:r>
            <a:endParaRPr lang="en-US" alt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just">
              <a:buNone/>
            </a:pPr>
            <a:r>
              <a:rPr lang="en-GB" altLang="en-US" sz="1400" dirty="0" err="1">
                <a:latin typeface="Calibri" panose="020F0502020204030204" pitchFamily="34" charset="0"/>
                <a:ea typeface="Calibri" panose="020F0502020204030204" pitchFamily="34" charset="0"/>
                <a:cs typeface="Calibri" panose="020F0502020204030204" pitchFamily="34" charset="0"/>
              </a:rPr>
              <a:t>Parissopoulos</a:t>
            </a:r>
            <a:r>
              <a:rPr lang="en-GB" altLang="en-US" sz="1400" dirty="0">
                <a:latin typeface="Calibri" panose="020F0502020204030204" pitchFamily="34" charset="0"/>
                <a:ea typeface="Calibri" panose="020F0502020204030204" pitchFamily="34" charset="0"/>
                <a:cs typeface="Calibri" panose="020F0502020204030204" pitchFamily="34" charset="0"/>
              </a:rPr>
              <a:t>, G.A. and Wheater H.S. 1992. Effects of hysteresis on groundwater recharge from ephemeral flows. </a:t>
            </a:r>
            <a:r>
              <a:rPr lang="en-GB" altLang="en-US" sz="1400" i="1" dirty="0">
                <a:latin typeface="Calibri" panose="020F0502020204030204" pitchFamily="34" charset="0"/>
                <a:ea typeface="Calibri" panose="020F0502020204030204" pitchFamily="34" charset="0"/>
                <a:cs typeface="Calibri" panose="020F0502020204030204" pitchFamily="34" charset="0"/>
              </a:rPr>
              <a:t>Water </a:t>
            </a:r>
            <a:r>
              <a:rPr lang="en-GB" altLang="en-US" sz="1400" i="1" dirty="0" err="1">
                <a:latin typeface="Calibri" panose="020F0502020204030204" pitchFamily="34" charset="0"/>
                <a:ea typeface="Calibri" panose="020F0502020204030204" pitchFamily="34" charset="0"/>
                <a:cs typeface="Calibri" panose="020F0502020204030204" pitchFamily="34" charset="0"/>
              </a:rPr>
              <a:t>Resour</a:t>
            </a:r>
            <a:r>
              <a:rPr lang="en-GB" altLang="en-US" sz="1400" i="1" dirty="0">
                <a:latin typeface="Calibri" panose="020F0502020204030204" pitchFamily="34" charset="0"/>
                <a:ea typeface="Calibri" panose="020F0502020204030204" pitchFamily="34" charset="0"/>
                <a:cs typeface="Calibri" panose="020F0502020204030204" pitchFamily="34" charset="0"/>
              </a:rPr>
              <a:t>. Res.</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28</a:t>
            </a:r>
            <a:r>
              <a:rPr lang="en-GB" altLang="en-US" sz="1400" dirty="0">
                <a:latin typeface="Calibri" panose="020F0502020204030204" pitchFamily="34" charset="0"/>
                <a:ea typeface="Calibri" panose="020F0502020204030204" pitchFamily="34" charset="0"/>
                <a:cs typeface="Calibri" panose="020F0502020204030204" pitchFamily="34" charset="0"/>
              </a:rPr>
              <a:t>(11): 3055-3061.</a:t>
            </a:r>
            <a:endParaRPr lang="en-US" altLang="en-US" sz="1400" dirty="0">
              <a:latin typeface="Calibri" panose="020F0502020204030204" pitchFamily="34" charset="0"/>
              <a:ea typeface="Calibri" panose="020F0502020204030204" pitchFamily="34" charset="0"/>
              <a:cs typeface="Calibri" panose="020F0502020204030204" pitchFamily="34" charset="0"/>
            </a:endParaRPr>
          </a:p>
          <a:p>
            <a:pPr marL="0" indent="0" algn="just">
              <a:buNone/>
            </a:pPr>
            <a:r>
              <a:rPr lang="en-GB" sz="1400" dirty="0">
                <a:latin typeface="Calibri" panose="020F0502020204030204" pitchFamily="34" charset="0"/>
                <a:ea typeface="Calibri" panose="020F0502020204030204" pitchFamily="34" charset="0"/>
                <a:cs typeface="Calibri" panose="020F0502020204030204" pitchFamily="34" charset="0"/>
              </a:rPr>
              <a:t>Pilgrim, D.H. et al. 1988 Problems of rainfall-runoff modelling in arid and semi-arid regions.  </a:t>
            </a:r>
            <a:r>
              <a:rPr lang="en-GB" sz="1400" dirty="0" err="1">
                <a:latin typeface="Calibri" panose="020F0502020204030204" pitchFamily="34" charset="0"/>
                <a:ea typeface="Calibri" panose="020F0502020204030204" pitchFamily="34" charset="0"/>
                <a:cs typeface="Calibri" panose="020F0502020204030204" pitchFamily="34" charset="0"/>
              </a:rPr>
              <a:t>Hydrol</a:t>
            </a:r>
            <a:r>
              <a:rPr lang="en-GB" sz="1400" dirty="0">
                <a:latin typeface="Calibri" panose="020F0502020204030204" pitchFamily="34" charset="0"/>
                <a:ea typeface="Calibri" panose="020F0502020204030204" pitchFamily="34" charset="0"/>
                <a:cs typeface="Calibri" panose="020F0502020204030204" pitchFamily="34" charset="0"/>
              </a:rPr>
              <a:t>. Sci. J., 33(4): 379-400.</a:t>
            </a: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gn="just">
              <a:buNone/>
            </a:pPr>
            <a:r>
              <a:rPr lang="en-US" sz="1400" dirty="0">
                <a:latin typeface="Calibri" panose="020F0502020204030204" pitchFamily="34" charset="0"/>
                <a:ea typeface="Calibri" panose="020F0502020204030204" pitchFamily="34" charset="0"/>
                <a:cs typeface="Calibri" panose="020F0502020204030204" pitchFamily="34" charset="0"/>
              </a:rPr>
              <a:t>Wang, Z., and Vivoni, E.R. 2022. </a:t>
            </a:r>
            <a:r>
              <a:rPr lang="en-US" sz="1400" u="sng" dirty="0">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Detecting Streamflow in Dryland Rivers using CubeSats</a:t>
            </a:r>
            <a:r>
              <a:rPr lang="en-US" sz="1400" dirty="0">
                <a:latin typeface="Calibri" panose="020F0502020204030204" pitchFamily="34" charset="0"/>
                <a:ea typeface="Calibri" panose="020F0502020204030204" pitchFamily="34" charset="0"/>
                <a:cs typeface="Calibri" panose="020F0502020204030204" pitchFamily="34" charset="0"/>
              </a:rPr>
              <a:t>. </a:t>
            </a:r>
            <a:r>
              <a:rPr lang="en-US" sz="1400" i="1" dirty="0">
                <a:latin typeface="Calibri" panose="020F0502020204030204" pitchFamily="34" charset="0"/>
                <a:ea typeface="Calibri" panose="020F0502020204030204" pitchFamily="34" charset="0"/>
                <a:cs typeface="Calibri" panose="020F0502020204030204" pitchFamily="34" charset="0"/>
              </a:rPr>
              <a:t>Geophysical Research Letters</a:t>
            </a:r>
            <a:r>
              <a:rPr lang="en-US" sz="1400" dirty="0">
                <a:latin typeface="Calibri" panose="020F0502020204030204" pitchFamily="34" charset="0"/>
                <a:ea typeface="Calibri" panose="020F0502020204030204" pitchFamily="34" charset="0"/>
                <a:cs typeface="Calibri" panose="020F0502020204030204" pitchFamily="34" charset="0"/>
              </a:rPr>
              <a:t>. 49(15): e2022GL098729.</a:t>
            </a:r>
          </a:p>
          <a:p>
            <a:pPr marL="0" indent="0" algn="just">
              <a:buNone/>
            </a:pPr>
            <a:r>
              <a:rPr lang="en-GB" altLang="en-US" sz="1400" dirty="0">
                <a:latin typeface="Calibri" panose="020F0502020204030204" pitchFamily="34" charset="0"/>
                <a:ea typeface="Calibri" panose="020F0502020204030204" pitchFamily="34" charset="0"/>
                <a:cs typeface="Calibri" panose="020F0502020204030204" pitchFamily="34" charset="0"/>
              </a:rPr>
              <a:t>Wheater, H.S. 1996. Wadi hydrology: process response and management implications. In: </a:t>
            </a:r>
            <a:r>
              <a:rPr lang="en-GB" altLang="en-US" sz="1400" i="1" dirty="0">
                <a:latin typeface="Calibri" panose="020F0502020204030204" pitchFamily="34" charset="0"/>
                <a:ea typeface="Calibri" panose="020F0502020204030204" pitchFamily="34" charset="0"/>
                <a:cs typeface="Calibri" panose="020F0502020204030204" pitchFamily="34" charset="0"/>
              </a:rPr>
              <a:t>Proc UNESCO-NWRC-ACSAD Workshops on Wadi Hydrology and Groundwater Protection</a:t>
            </a:r>
            <a:r>
              <a:rPr lang="en-GB" altLang="en-US" sz="1400" dirty="0">
                <a:latin typeface="Calibri" panose="020F0502020204030204" pitchFamily="34" charset="0"/>
                <a:ea typeface="Calibri" panose="020F0502020204030204" pitchFamily="34" charset="0"/>
                <a:cs typeface="Calibri" panose="020F0502020204030204" pitchFamily="34" charset="0"/>
              </a:rPr>
              <a:t>. IHP-V Technical Document in Hydrology No 1, UNESCO, Cairo.</a:t>
            </a:r>
            <a:endParaRPr lang="en-US" altLang="en-US" sz="1400" dirty="0">
              <a:latin typeface="Calibri" panose="020F0502020204030204" pitchFamily="34" charset="0"/>
              <a:ea typeface="Calibri" panose="020F0502020204030204" pitchFamily="34" charset="0"/>
              <a:cs typeface="Calibri" panose="020F0502020204030204" pitchFamily="34" charset="0"/>
            </a:endParaRPr>
          </a:p>
          <a:p>
            <a:pPr marL="0" indent="0" algn="just">
              <a:buNone/>
            </a:pPr>
            <a:r>
              <a:rPr lang="en-GB" altLang="en-US" sz="1400" dirty="0">
                <a:latin typeface="Calibri" panose="020F0502020204030204" pitchFamily="34" charset="0"/>
                <a:ea typeface="Calibri" panose="020F0502020204030204" pitchFamily="34" charset="0"/>
                <a:cs typeface="Calibri" panose="020F0502020204030204" pitchFamily="34" charset="0"/>
              </a:rPr>
              <a:t>Wheater, H.S. and Bell, N.C. 1983. Northern Oman flood study. </a:t>
            </a:r>
            <a:r>
              <a:rPr lang="en-GB" altLang="en-US" sz="1400" i="1" dirty="0">
                <a:latin typeface="Calibri" panose="020F0502020204030204" pitchFamily="34" charset="0"/>
                <a:ea typeface="Calibri" panose="020F0502020204030204" pitchFamily="34" charset="0"/>
                <a:cs typeface="Calibri" panose="020F0502020204030204" pitchFamily="34" charset="0"/>
              </a:rPr>
              <a:t>Proc. </a:t>
            </a:r>
            <a:r>
              <a:rPr lang="en-GB" altLang="en-US" sz="1400" i="1" dirty="0" err="1">
                <a:latin typeface="Calibri" panose="020F0502020204030204" pitchFamily="34" charset="0"/>
                <a:ea typeface="Calibri" panose="020F0502020204030204" pitchFamily="34" charset="0"/>
                <a:cs typeface="Calibri" panose="020F0502020204030204" pitchFamily="34" charset="0"/>
              </a:rPr>
              <a:t>Instn</a:t>
            </a:r>
            <a:r>
              <a:rPr lang="en-GB" altLang="en-US" sz="1400" i="1" dirty="0">
                <a:latin typeface="Calibri" panose="020F0502020204030204" pitchFamily="34" charset="0"/>
                <a:ea typeface="Calibri" panose="020F0502020204030204" pitchFamily="34" charset="0"/>
                <a:cs typeface="Calibri" panose="020F0502020204030204" pitchFamily="34" charset="0"/>
              </a:rPr>
              <a:t>. Civ. </a:t>
            </a:r>
            <a:r>
              <a:rPr lang="en-GB" altLang="en-US" sz="1400" i="1" dirty="0" err="1">
                <a:latin typeface="Calibri" panose="020F0502020204030204" pitchFamily="34" charset="0"/>
                <a:ea typeface="Calibri" panose="020F0502020204030204" pitchFamily="34" charset="0"/>
                <a:cs typeface="Calibri" panose="020F0502020204030204" pitchFamily="34" charset="0"/>
              </a:rPr>
              <a:t>Engrs</a:t>
            </a:r>
            <a:r>
              <a:rPr lang="en-GB" altLang="en-US" sz="1400" i="1" dirty="0">
                <a:latin typeface="Calibri" panose="020F0502020204030204" pitchFamily="34" charset="0"/>
                <a:ea typeface="Calibri" panose="020F0502020204030204" pitchFamily="34" charset="0"/>
                <a:cs typeface="Calibri" panose="020F0502020204030204" pitchFamily="34" charset="0"/>
              </a:rPr>
              <a:t>.</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75</a:t>
            </a:r>
            <a:r>
              <a:rPr lang="en-GB" altLang="en-US" sz="1400" dirty="0">
                <a:latin typeface="Calibri" panose="020F0502020204030204" pitchFamily="34" charset="0"/>
                <a:ea typeface="Calibri" panose="020F0502020204030204" pitchFamily="34" charset="0"/>
                <a:cs typeface="Calibri" panose="020F0502020204030204" pitchFamily="34" charset="0"/>
              </a:rPr>
              <a:t>: (Part 2), 453‑473. (Awarded ICE Overseas Premium).</a:t>
            </a:r>
            <a:endParaRPr lang="en-US" altLang="en-US" sz="1400" dirty="0">
              <a:latin typeface="Calibri" panose="020F0502020204030204" pitchFamily="34" charset="0"/>
              <a:ea typeface="Calibri" panose="020F0502020204030204" pitchFamily="34" charset="0"/>
              <a:cs typeface="Calibri" panose="020F0502020204030204" pitchFamily="34" charset="0"/>
            </a:endParaRPr>
          </a:p>
          <a:p>
            <a:pPr marL="0" indent="0" algn="just">
              <a:buNone/>
            </a:pPr>
            <a:r>
              <a:rPr lang="en-GB" altLang="en-US" sz="1400" dirty="0">
                <a:latin typeface="Calibri" panose="020F0502020204030204" pitchFamily="34" charset="0"/>
                <a:ea typeface="Calibri" panose="020F0502020204030204" pitchFamily="34" charset="0"/>
                <a:cs typeface="Calibri" panose="020F0502020204030204" pitchFamily="34" charset="0"/>
              </a:rPr>
              <a:t>Wheater, H.S. et al. 1991. A multivariate spatial‑temporal model of rainfall in S.W. Saudi Arabia. I.  Data characteristics and model formulation. </a:t>
            </a:r>
            <a:r>
              <a:rPr lang="en-GB" altLang="en-US" sz="1400" i="1" dirty="0">
                <a:latin typeface="Calibri" panose="020F0502020204030204" pitchFamily="34" charset="0"/>
                <a:ea typeface="Calibri" panose="020F0502020204030204" pitchFamily="34" charset="0"/>
                <a:cs typeface="Calibri" panose="020F0502020204030204" pitchFamily="34" charset="0"/>
              </a:rPr>
              <a:t>J. </a:t>
            </a:r>
            <a:r>
              <a:rPr lang="en-GB" altLang="en-US" sz="1400" i="1" dirty="0" err="1">
                <a:latin typeface="Calibri" panose="020F0502020204030204" pitchFamily="34" charset="0"/>
                <a:ea typeface="Calibri" panose="020F0502020204030204" pitchFamily="34" charset="0"/>
                <a:cs typeface="Calibri" panose="020F0502020204030204" pitchFamily="34" charset="0"/>
              </a:rPr>
              <a:t>Hydrol</a:t>
            </a:r>
            <a:r>
              <a:rPr lang="en-GB" altLang="en-US" sz="1400" i="1" dirty="0">
                <a:latin typeface="Calibri" panose="020F0502020204030204" pitchFamily="34" charset="0"/>
                <a:ea typeface="Calibri" panose="020F0502020204030204" pitchFamily="34" charset="0"/>
                <a:cs typeface="Calibri" panose="020F0502020204030204" pitchFamily="34" charset="0"/>
              </a:rPr>
              <a:t>.</a:t>
            </a:r>
            <a:r>
              <a:rPr lang="en-GB" altLang="en-US" sz="1400" dirty="0">
                <a:latin typeface="Calibri" panose="020F0502020204030204" pitchFamily="34" charset="0"/>
                <a:ea typeface="Calibri" panose="020F0502020204030204" pitchFamily="34" charset="0"/>
                <a:cs typeface="Calibri" panose="020F0502020204030204" pitchFamily="34" charset="0"/>
              </a:rPr>
              <a:t>, </a:t>
            </a:r>
            <a:r>
              <a:rPr lang="en-GB" altLang="en-US" sz="1400" b="1" dirty="0">
                <a:latin typeface="Calibri" panose="020F0502020204030204" pitchFamily="34" charset="0"/>
                <a:ea typeface="Calibri" panose="020F0502020204030204" pitchFamily="34" charset="0"/>
                <a:cs typeface="Calibri" panose="020F0502020204030204" pitchFamily="34" charset="0"/>
              </a:rPr>
              <a:t>125</a:t>
            </a:r>
            <a:r>
              <a:rPr lang="en-GB" altLang="en-US" sz="1400" dirty="0">
                <a:latin typeface="Calibri" panose="020F0502020204030204" pitchFamily="34" charset="0"/>
                <a:ea typeface="Calibri" panose="020F0502020204030204" pitchFamily="34" charset="0"/>
                <a:cs typeface="Calibri" panose="020F0502020204030204" pitchFamily="34" charset="0"/>
              </a:rPr>
              <a:t>: 175-199. </a:t>
            </a:r>
          </a:p>
          <a:p>
            <a:pPr marL="0" indent="0" algn="just">
              <a:buNone/>
            </a:pPr>
            <a:r>
              <a:rPr lang="en-GB" sz="1400" dirty="0">
                <a:latin typeface="Calibri" panose="020F0502020204030204" pitchFamily="34" charset="0"/>
                <a:ea typeface="Calibri" panose="020F0502020204030204" pitchFamily="34" charset="0"/>
                <a:cs typeface="Calibri" panose="020F0502020204030204" pitchFamily="34" charset="0"/>
              </a:rPr>
              <a:t>Wheater, H.S. et al. 2005. Spatial-temporal rainfall modelling for flood risk estimation. </a:t>
            </a:r>
            <a:r>
              <a:rPr lang="en-GB" sz="1400" i="1" dirty="0">
                <a:latin typeface="Calibri" panose="020F0502020204030204" pitchFamily="34" charset="0"/>
                <a:ea typeface="Calibri" panose="020F0502020204030204" pitchFamily="34" charset="0"/>
                <a:cs typeface="Calibri" panose="020F0502020204030204" pitchFamily="34" charset="0"/>
              </a:rPr>
              <a:t>Stoch. Environ. Res. Risk Assess</a:t>
            </a:r>
            <a:r>
              <a:rPr lang="en-GB" sz="1400" dirty="0">
                <a:latin typeface="Calibri" panose="020F0502020204030204" pitchFamily="34" charset="0"/>
                <a:ea typeface="Calibri" panose="020F0502020204030204" pitchFamily="34" charset="0"/>
                <a:cs typeface="Calibri" panose="020F0502020204030204" pitchFamily="34" charset="0"/>
              </a:rPr>
              <a:t>., </a:t>
            </a:r>
            <a:r>
              <a:rPr lang="en-US" sz="1400" b="1" dirty="0">
                <a:latin typeface="Calibri" panose="020F0502020204030204" pitchFamily="34" charset="0"/>
                <a:ea typeface="Calibri" panose="020F0502020204030204" pitchFamily="34" charset="0"/>
                <a:cs typeface="Calibri" panose="020F0502020204030204" pitchFamily="34" charset="0"/>
              </a:rPr>
              <a:t>19</a:t>
            </a:r>
            <a:r>
              <a:rPr lang="en-US" sz="1400" dirty="0">
                <a:latin typeface="Calibri" panose="020F0502020204030204" pitchFamily="34" charset="0"/>
                <a:ea typeface="Calibri" panose="020F0502020204030204" pitchFamily="34" charset="0"/>
                <a:cs typeface="Calibri" panose="020F0502020204030204" pitchFamily="34" charset="0"/>
              </a:rPr>
              <a:t>(6): 403-416.</a:t>
            </a:r>
            <a:endParaRPr lang="en-US" altLang="en-US" sz="1400"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Wheater, H.S. et al. 1989. Design rainfall characteristics for SW Saudi Arabia. </a:t>
            </a:r>
            <a:r>
              <a:rPr kumimoji="0" lang="en-GB" altLang="en-US" sz="14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Proc. </a:t>
            </a:r>
            <a:r>
              <a:rPr kumimoji="0" lang="en-GB" altLang="en-US" sz="1400" b="0" i="1"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Instn</a:t>
            </a:r>
            <a:r>
              <a:rPr kumimoji="0" lang="en-GB" altLang="en-US" sz="14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Civ. </a:t>
            </a:r>
            <a:r>
              <a:rPr kumimoji="0" lang="en-GB" altLang="en-US" sz="1400" b="0" i="1"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Engrs</a:t>
            </a: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Part 2, 87 Dec. 517‑538.</a:t>
            </a:r>
            <a:endParaRPr kumimoji="0" lang="en-US"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Wheater, H.S. et al. 1991. A multivariate spatial‑temporal model of rainfall in S.W. Saudi Arabia. II. Regional analysis and model validation. </a:t>
            </a:r>
            <a:r>
              <a:rPr kumimoji="0" lang="en-GB" altLang="en-US" sz="14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J. </a:t>
            </a:r>
            <a:r>
              <a:rPr kumimoji="0" lang="en-GB" altLang="en-US" sz="1400" b="0" i="1" u="none" strike="noStrike" cap="none" normalizeH="0" baseline="0" dirty="0" err="1">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Hydrol</a:t>
            </a:r>
            <a:r>
              <a:rPr kumimoji="0" lang="en-GB" altLang="en-US" sz="14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a:t>
            </a: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kumimoji="0" lang="en-GB" altLang="en-US" sz="14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125</a:t>
            </a: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201-220. </a:t>
            </a:r>
            <a:endParaRPr kumimoji="0" lang="en-US"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743200" algn="ctr"/>
                <a:tab pos="5486400" algn="r"/>
              </a:tabLst>
            </a:pP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Wheater, H.S. et al. 1997. An integrated model of arid zone water resources: evaluation of rainfall-runoff simulation performance. In: </a:t>
            </a:r>
            <a:r>
              <a:rPr kumimoji="0" lang="en-GB" altLang="en-US" sz="1400" b="0" i="1"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Sustainability of Water Resources under Increasing Uncertainty</a:t>
            </a:r>
            <a:r>
              <a:rPr kumimoji="0" lang="en-GB"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(Proceedings of the Rabat Symposium S1,), IAHS Publ. No. 240, pp 395-405.</a:t>
            </a:r>
            <a:endParaRPr kumimoji="0" lang="en-US"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a:buNone/>
            </a:pPr>
            <a:r>
              <a:rPr lang="en-US" sz="1400" dirty="0">
                <a:latin typeface="Calibri" panose="020F0502020204030204" pitchFamily="34" charset="0"/>
                <a:ea typeface="Calibri" panose="020F0502020204030204" pitchFamily="34" charset="0"/>
                <a:cs typeface="Calibri" panose="020F0502020204030204" pitchFamily="34" charset="0"/>
              </a:rPr>
              <a:t>50 Years of Research and Data Collection: US Department of Agriculture Walnut Gulch Experimental Watershed. Water Resources Research special section Vol 44, Issue 5, May 2008</a:t>
            </a:r>
          </a:p>
          <a:p>
            <a:pPr marL="0" indent="0" algn="just">
              <a:buNone/>
            </a:pPr>
            <a:endParaRPr lang="en-GB" sz="1200" dirty="0"/>
          </a:p>
          <a:p>
            <a:pPr marL="0" indent="0" algn="just">
              <a:buNone/>
            </a:pPr>
            <a:endParaRPr lang="en-US" sz="1400" b="1" dirty="0"/>
          </a:p>
          <a:p>
            <a:pPr marL="0" indent="0" algn="just">
              <a:buNone/>
            </a:pPr>
            <a:endParaRPr kumimoji="0" lang="en-GB" altLang="en-US" sz="14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9984282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707922" y="490946"/>
            <a:ext cx="10972800" cy="1143000"/>
          </a:xfrm>
        </p:spPr>
        <p:txBody>
          <a:bodyPr/>
          <a:lstStyle/>
          <a:p>
            <a:r>
              <a:rPr lang="en-US" sz="3600" dirty="0">
                <a:solidFill>
                  <a:schemeClr val="bg2"/>
                </a:solidFill>
              </a:rPr>
              <a:t>Atacama desert headwaters, Chile</a:t>
            </a:r>
            <a:br>
              <a:rPr lang="en-US" sz="3600" dirty="0">
                <a:solidFill>
                  <a:schemeClr val="bg2"/>
                </a:solidFill>
              </a:rPr>
            </a:br>
            <a:r>
              <a:rPr lang="en-US" sz="3600" dirty="0">
                <a:solidFill>
                  <a:schemeClr val="bg2"/>
                </a:solidFill>
              </a:rPr>
              <a:t>Transboundary water management</a:t>
            </a:r>
            <a:br>
              <a:rPr lang="en-US" dirty="0"/>
            </a:br>
            <a:endParaRPr lang="en-US" dirty="0"/>
          </a:p>
        </p:txBody>
      </p:sp>
      <p:pic>
        <p:nvPicPr>
          <p:cNvPr id="9" name="Content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82593" y="1417638"/>
            <a:ext cx="7183756" cy="4786517"/>
          </a:xfrm>
          <a:prstGeom prst="rect">
            <a:avLst/>
          </a:prstGeom>
        </p:spPr>
      </p:pic>
    </p:spTree>
    <p:extLst>
      <p:ext uri="{BB962C8B-B14F-4D97-AF65-F5344CB8AC3E}">
        <p14:creationId xmlns:p14="http://schemas.microsoft.com/office/powerpoint/2010/main" val="16679824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ntofagasta base 170425"/>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58064" y="127819"/>
            <a:ext cx="6853083" cy="6730181"/>
          </a:xfrm>
          <a:prstGeom prst="rect">
            <a:avLst/>
          </a:prstGeom>
          <a:noFill/>
          <a:ln>
            <a:noFill/>
          </a:ln>
        </p:spPr>
      </p:pic>
    </p:spTree>
    <p:extLst>
      <p:ext uri="{BB962C8B-B14F-4D97-AF65-F5344CB8AC3E}">
        <p14:creationId xmlns:p14="http://schemas.microsoft.com/office/powerpoint/2010/main" val="2799638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82506684"/>
              </p:ext>
            </p:extLst>
          </p:nvPr>
        </p:nvGraphicFramePr>
        <p:xfrm>
          <a:off x="1514167" y="668596"/>
          <a:ext cx="9301316" cy="5565057"/>
        </p:xfrm>
        <a:graphic>
          <a:graphicData uri="http://schemas.openxmlformats.org/drawingml/2006/table">
            <a:tbl>
              <a:tblPr firstRow="1" firstCol="1" lastRow="1" lastCol="1" bandRow="1" bandCol="1">
                <a:tableStyleId>{5C22544A-7EE6-4342-B048-85BDC9FD1C3A}</a:tableStyleId>
              </a:tblPr>
              <a:tblGrid>
                <a:gridCol w="2082607">
                  <a:extLst>
                    <a:ext uri="{9D8B030D-6E8A-4147-A177-3AD203B41FA5}">
                      <a16:colId xmlns:a16="http://schemas.microsoft.com/office/drawing/2014/main" val="1617058834"/>
                    </a:ext>
                  </a:extLst>
                </a:gridCol>
                <a:gridCol w="602209">
                  <a:extLst>
                    <a:ext uri="{9D8B030D-6E8A-4147-A177-3AD203B41FA5}">
                      <a16:colId xmlns:a16="http://schemas.microsoft.com/office/drawing/2014/main" val="1136091468"/>
                    </a:ext>
                  </a:extLst>
                </a:gridCol>
                <a:gridCol w="601500">
                  <a:extLst>
                    <a:ext uri="{9D8B030D-6E8A-4147-A177-3AD203B41FA5}">
                      <a16:colId xmlns:a16="http://schemas.microsoft.com/office/drawing/2014/main" val="1865950325"/>
                    </a:ext>
                  </a:extLst>
                </a:gridCol>
                <a:gridCol w="601500">
                  <a:extLst>
                    <a:ext uri="{9D8B030D-6E8A-4147-A177-3AD203B41FA5}">
                      <a16:colId xmlns:a16="http://schemas.microsoft.com/office/drawing/2014/main" val="781440747"/>
                    </a:ext>
                  </a:extLst>
                </a:gridCol>
                <a:gridCol w="601500">
                  <a:extLst>
                    <a:ext uri="{9D8B030D-6E8A-4147-A177-3AD203B41FA5}">
                      <a16:colId xmlns:a16="http://schemas.microsoft.com/office/drawing/2014/main" val="910939320"/>
                    </a:ext>
                  </a:extLst>
                </a:gridCol>
                <a:gridCol w="601500">
                  <a:extLst>
                    <a:ext uri="{9D8B030D-6E8A-4147-A177-3AD203B41FA5}">
                      <a16:colId xmlns:a16="http://schemas.microsoft.com/office/drawing/2014/main" val="4120872737"/>
                    </a:ext>
                  </a:extLst>
                </a:gridCol>
                <a:gridCol w="601500">
                  <a:extLst>
                    <a:ext uri="{9D8B030D-6E8A-4147-A177-3AD203B41FA5}">
                      <a16:colId xmlns:a16="http://schemas.microsoft.com/office/drawing/2014/main" val="3971558087"/>
                    </a:ext>
                  </a:extLst>
                </a:gridCol>
                <a:gridCol w="601500">
                  <a:extLst>
                    <a:ext uri="{9D8B030D-6E8A-4147-A177-3AD203B41FA5}">
                      <a16:colId xmlns:a16="http://schemas.microsoft.com/office/drawing/2014/main" val="462328616"/>
                    </a:ext>
                  </a:extLst>
                </a:gridCol>
                <a:gridCol w="601500">
                  <a:extLst>
                    <a:ext uri="{9D8B030D-6E8A-4147-A177-3AD203B41FA5}">
                      <a16:colId xmlns:a16="http://schemas.microsoft.com/office/drawing/2014/main" val="3369601100"/>
                    </a:ext>
                  </a:extLst>
                </a:gridCol>
                <a:gridCol w="601500">
                  <a:extLst>
                    <a:ext uri="{9D8B030D-6E8A-4147-A177-3AD203B41FA5}">
                      <a16:colId xmlns:a16="http://schemas.microsoft.com/office/drawing/2014/main" val="1791841470"/>
                    </a:ext>
                  </a:extLst>
                </a:gridCol>
                <a:gridCol w="601500">
                  <a:extLst>
                    <a:ext uri="{9D8B030D-6E8A-4147-A177-3AD203B41FA5}">
                      <a16:colId xmlns:a16="http://schemas.microsoft.com/office/drawing/2014/main" val="6332415"/>
                    </a:ext>
                  </a:extLst>
                </a:gridCol>
                <a:gridCol w="601500">
                  <a:extLst>
                    <a:ext uri="{9D8B030D-6E8A-4147-A177-3AD203B41FA5}">
                      <a16:colId xmlns:a16="http://schemas.microsoft.com/office/drawing/2014/main" val="4161580477"/>
                    </a:ext>
                  </a:extLst>
                </a:gridCol>
                <a:gridCol w="601500">
                  <a:extLst>
                    <a:ext uri="{9D8B030D-6E8A-4147-A177-3AD203B41FA5}">
                      <a16:colId xmlns:a16="http://schemas.microsoft.com/office/drawing/2014/main" val="1300639711"/>
                    </a:ext>
                  </a:extLst>
                </a:gridCol>
              </a:tblGrid>
              <a:tr h="676374">
                <a:tc gridSpan="13">
                  <a:txBody>
                    <a:bodyPr/>
                    <a:lstStyle/>
                    <a:p>
                      <a:pPr marL="0" marR="0" algn="ctr">
                        <a:spcBef>
                          <a:spcPts val="0"/>
                        </a:spcBef>
                        <a:spcAft>
                          <a:spcPts val="0"/>
                        </a:spcAft>
                      </a:pPr>
                      <a:r>
                        <a:rPr lang="en-GB" sz="1200">
                          <a:solidFill>
                            <a:schemeClr val="tx1">
                              <a:lumMod val="65000"/>
                              <a:lumOff val="35000"/>
                            </a:schemeClr>
                          </a:solidFill>
                          <a:effectLst/>
                        </a:rPr>
                        <a:t>Table 2.1.  Summary of Muscat rainfall data (1893 -1959) (after Wheater and Bell, 1983)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3662676"/>
                  </a:ext>
                </a:extLst>
              </a:tr>
              <a:tr h="727729">
                <a:tc>
                  <a:txBody>
                    <a:bodyPr/>
                    <a:lstStyle/>
                    <a:p>
                      <a:pPr marL="0" marR="0">
                        <a:spcBef>
                          <a:spcPts val="0"/>
                        </a:spcBef>
                        <a:spcAft>
                          <a:spcPts val="0"/>
                        </a:spcAft>
                      </a:pPr>
                      <a:r>
                        <a:rPr lang="en-GB" sz="1100">
                          <a:solidFill>
                            <a:schemeClr val="tx1">
                              <a:lumMod val="65000"/>
                              <a:lumOff val="35000"/>
                            </a:schemeClr>
                          </a:solidFill>
                          <a:effectLst/>
                        </a:rPr>
                        <a:t>Monthly rainfall (mm)</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Jan.</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Feb.</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Mar.</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Apr.</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May</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June</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July</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Aug.</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Sept.</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Oct.</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Nov.</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Dec.</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010020174"/>
                  </a:ext>
                </a:extLst>
              </a:tr>
              <a:tr h="676374">
                <a:tc>
                  <a:txBody>
                    <a:bodyPr/>
                    <a:lstStyle/>
                    <a:p>
                      <a:pPr marL="0" marR="0">
                        <a:spcBef>
                          <a:spcPts val="0"/>
                        </a:spcBef>
                        <a:spcAft>
                          <a:spcPts val="0"/>
                        </a:spcAft>
                      </a:pPr>
                      <a:r>
                        <a:rPr lang="en-GB" sz="1100">
                          <a:solidFill>
                            <a:schemeClr val="tx1">
                              <a:lumMod val="65000"/>
                              <a:lumOff val="35000"/>
                            </a:schemeClr>
                          </a:solidFill>
                          <a:effectLst/>
                        </a:rPr>
                        <a:t>Mean</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31.2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19.1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13.1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8.0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0.38</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1.31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0.96</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0.45</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2.32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7.15</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22.0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281804345"/>
                  </a:ext>
                </a:extLst>
              </a:tr>
              <a:tr h="676374">
                <a:tc>
                  <a:txBody>
                    <a:bodyPr/>
                    <a:lstStyle/>
                    <a:p>
                      <a:pPr marL="0" marR="0">
                        <a:spcBef>
                          <a:spcPts val="0"/>
                        </a:spcBef>
                        <a:spcAft>
                          <a:spcPts val="0"/>
                        </a:spcAft>
                      </a:pPr>
                      <a:r>
                        <a:rPr lang="en-GB" sz="1100">
                          <a:solidFill>
                            <a:schemeClr val="tx1">
                              <a:lumMod val="65000"/>
                              <a:lumOff val="35000"/>
                            </a:schemeClr>
                          </a:solidFill>
                          <a:effectLst/>
                        </a:rPr>
                        <a:t>Standard deviation</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38.9</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25.1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18.9</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20.3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1.42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8.28</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4.93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2.09</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7.62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15.1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35.1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90709461"/>
                  </a:ext>
                </a:extLst>
              </a:tr>
              <a:tr h="676374">
                <a:tc>
                  <a:txBody>
                    <a:bodyPr/>
                    <a:lstStyle/>
                    <a:p>
                      <a:pPr marL="0" marR="0">
                        <a:spcBef>
                          <a:spcPts val="0"/>
                        </a:spcBef>
                        <a:spcAft>
                          <a:spcPts val="0"/>
                        </a:spcAft>
                      </a:pPr>
                      <a:r>
                        <a:rPr lang="en-GB" sz="1100">
                          <a:solidFill>
                            <a:schemeClr val="tx1">
                              <a:lumMod val="65000"/>
                              <a:lumOff val="35000"/>
                            </a:schemeClr>
                          </a:solidFill>
                          <a:effectLst/>
                        </a:rPr>
                        <a:t>Max.</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143.0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98.6</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70.4</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98.3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8.89</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64.0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37.1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14.7</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44.5</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77.2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171.2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343089842"/>
                  </a:ext>
                </a:extLst>
              </a:tr>
              <a:tr h="727729">
                <a:tc>
                  <a:txBody>
                    <a:bodyPr/>
                    <a:lstStyle/>
                    <a:p>
                      <a:pPr marL="0" marR="0">
                        <a:spcBef>
                          <a:spcPts val="0"/>
                        </a:spcBef>
                        <a:spcAft>
                          <a:spcPts val="0"/>
                        </a:spcAft>
                      </a:pPr>
                      <a:r>
                        <a:rPr lang="en-GB" sz="1100">
                          <a:solidFill>
                            <a:schemeClr val="tx1">
                              <a:lumMod val="65000"/>
                              <a:lumOff val="35000"/>
                            </a:schemeClr>
                          </a:solidFill>
                          <a:effectLst/>
                        </a:rPr>
                        <a:t>Mean number of raindays</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2.03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1.39</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1.15</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0.73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0.05</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0.08</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0.10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0.07</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0.13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0.51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1.6</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469133361"/>
                  </a:ext>
                </a:extLst>
              </a:tr>
              <a:tr h="676374">
                <a:tc>
                  <a:txBody>
                    <a:bodyPr/>
                    <a:lstStyle/>
                    <a:p>
                      <a:pPr marL="0" marR="0">
                        <a:spcBef>
                          <a:spcPts val="0"/>
                        </a:spcBef>
                        <a:spcAft>
                          <a:spcPts val="0"/>
                        </a:spcAft>
                      </a:pPr>
                      <a:r>
                        <a:rPr lang="en-GB" sz="1100">
                          <a:solidFill>
                            <a:schemeClr val="tx1">
                              <a:lumMod val="65000"/>
                              <a:lumOff val="35000"/>
                            </a:schemeClr>
                          </a:solidFill>
                          <a:effectLst/>
                        </a:rPr>
                        <a:t>Max. daily fall (mm)</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78.7</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57.0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57.2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51.3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8.9</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61.5</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30.0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10.4</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0.0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36.8</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53.3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57.2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81119235"/>
                  </a:ext>
                </a:extLst>
              </a:tr>
              <a:tr h="727729">
                <a:tc>
                  <a:txBody>
                    <a:bodyPr/>
                    <a:lstStyle/>
                    <a:p>
                      <a:pPr marL="0" marR="0">
                        <a:spcBef>
                          <a:spcPts val="0"/>
                        </a:spcBef>
                        <a:spcAft>
                          <a:spcPts val="0"/>
                        </a:spcAft>
                      </a:pPr>
                      <a:r>
                        <a:rPr lang="en-GB" sz="1100">
                          <a:solidFill>
                            <a:schemeClr val="tx1">
                              <a:lumMod val="65000"/>
                              <a:lumOff val="35000"/>
                            </a:schemeClr>
                          </a:solidFill>
                          <a:effectLst/>
                        </a:rPr>
                        <a:t>Number of years record</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63.0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64</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62</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63</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60</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a:solidFill>
                            <a:schemeClr val="tx1">
                              <a:lumMod val="65000"/>
                              <a:lumOff val="35000"/>
                            </a:schemeClr>
                          </a:solidFill>
                          <a:effectLst/>
                        </a:rPr>
                        <a:t>61</a:t>
                      </a:r>
                      <a:endParaRPr lang="en-US" sz="100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GB" sz="1100" dirty="0">
                          <a:solidFill>
                            <a:schemeClr val="tx1">
                              <a:lumMod val="65000"/>
                              <a:lumOff val="35000"/>
                            </a:schemeClr>
                          </a:solidFill>
                          <a:effectLst/>
                        </a:rPr>
                        <a:t>60</a:t>
                      </a:r>
                      <a:endParaRPr lang="en-US" sz="1000" dirty="0">
                        <a:solidFill>
                          <a:schemeClr val="tx1">
                            <a:lumMod val="65000"/>
                            <a:lumOff val="35000"/>
                          </a:schemeClr>
                        </a:solidFill>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316811606"/>
                  </a:ext>
                </a:extLst>
              </a:tr>
            </a:tbl>
          </a:graphicData>
        </a:graphic>
      </p:graphicFrame>
      <p:sp>
        <p:nvSpPr>
          <p:cNvPr id="3" name="TextBox 2">
            <a:extLst>
              <a:ext uri="{FF2B5EF4-FFF2-40B4-BE49-F238E27FC236}">
                <a16:creationId xmlns:a16="http://schemas.microsoft.com/office/drawing/2014/main" id="{46AE838C-BB0E-41F4-F114-DBF296E47F79}"/>
              </a:ext>
            </a:extLst>
          </p:cNvPr>
          <p:cNvSpPr txBox="1"/>
          <p:nvPr/>
        </p:nvSpPr>
        <p:spPr>
          <a:xfrm>
            <a:off x="4539342" y="6411685"/>
            <a:ext cx="3903633" cy="369332"/>
          </a:xfrm>
          <a:prstGeom prst="rect">
            <a:avLst/>
          </a:prstGeom>
          <a:noFill/>
        </p:spPr>
        <p:txBody>
          <a:bodyPr wrap="none" rtlCol="0">
            <a:spAutoFit/>
          </a:bodyPr>
          <a:lstStyle/>
          <a:p>
            <a:r>
              <a:rPr lang="en-US" dirty="0"/>
              <a:t>Muscat mean annual rainfall 106mm</a:t>
            </a:r>
          </a:p>
        </p:txBody>
      </p:sp>
    </p:spTree>
    <p:extLst>
      <p:ext uri="{BB962C8B-B14F-4D97-AF65-F5344CB8AC3E}">
        <p14:creationId xmlns:p14="http://schemas.microsoft.com/office/powerpoint/2010/main" val="4082290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0606" y="365125"/>
            <a:ext cx="10996152" cy="1325563"/>
          </a:xfrm>
        </p:spPr>
        <p:txBody>
          <a:bodyPr>
            <a:normAutofit fontScale="90000"/>
          </a:bodyPr>
          <a:lstStyle/>
          <a:p>
            <a:r>
              <a:rPr lang="en-US" sz="4000" b="1" dirty="0">
                <a:latin typeface="+mn-lt"/>
              </a:rPr>
              <a:t>Observational and modelling studies are published in a Special Issue of </a:t>
            </a:r>
            <a:r>
              <a:rPr lang="en-US" sz="4000" b="1" dirty="0" err="1">
                <a:latin typeface="+mn-lt"/>
              </a:rPr>
              <a:t>WiresWater</a:t>
            </a:r>
            <a:r>
              <a:rPr lang="en-US" sz="4000" b="1" dirty="0">
                <a:latin typeface="+mn-lt"/>
              </a:rPr>
              <a:t> (2023/2024), e.g.:</a:t>
            </a:r>
            <a:br>
              <a:rPr lang="en-US" dirty="0"/>
            </a:br>
            <a:endParaRPr lang="en-US" dirty="0"/>
          </a:p>
        </p:txBody>
      </p:sp>
      <p:sp>
        <p:nvSpPr>
          <p:cNvPr id="3" name="Content Placeholder 2"/>
          <p:cNvSpPr>
            <a:spLocks noGrp="1"/>
          </p:cNvSpPr>
          <p:nvPr>
            <p:ph idx="1"/>
          </p:nvPr>
        </p:nvSpPr>
        <p:spPr>
          <a:xfrm>
            <a:off x="688258" y="1690688"/>
            <a:ext cx="10858500" cy="5034577"/>
          </a:xfrm>
        </p:spPr>
        <p:txBody>
          <a:bodyPr>
            <a:normAutofit fontScale="92500" lnSpcReduction="20000"/>
          </a:bodyPr>
          <a:lstStyle/>
          <a:p>
            <a:pPr marL="0" indent="0">
              <a:buNone/>
            </a:pPr>
            <a:r>
              <a:rPr lang="en-US" sz="2400" dirty="0"/>
              <a:t>Understanding the </a:t>
            </a:r>
            <a:r>
              <a:rPr lang="en-US" sz="2400" dirty="0" err="1"/>
              <a:t>Silala</a:t>
            </a:r>
            <a:r>
              <a:rPr lang="en-US" sz="2400" dirty="0"/>
              <a:t> River – scientific insights from the dispute over the status and use of the waters of the </a:t>
            </a:r>
            <a:r>
              <a:rPr lang="en-US" sz="2400" dirty="0" err="1"/>
              <a:t>Silala</a:t>
            </a:r>
            <a:r>
              <a:rPr lang="en-US" sz="2400" dirty="0"/>
              <a:t> (Chile v. Bolivia) DOI: 10/1002/wat2.1663</a:t>
            </a:r>
          </a:p>
          <a:p>
            <a:pPr marL="0" indent="0">
              <a:buNone/>
            </a:pPr>
            <a:r>
              <a:rPr lang="en-US" sz="2400" dirty="0"/>
              <a:t>Investigating the effects of channelization in the </a:t>
            </a:r>
            <a:r>
              <a:rPr lang="en-US" sz="2400" dirty="0" err="1"/>
              <a:t>Silala</a:t>
            </a:r>
            <a:r>
              <a:rPr lang="en-US" sz="2400" dirty="0"/>
              <a:t> River: A review of the implementation of a coupled MIKE-11 and MIKE-SHE modelling system DOI: 10/1002/wat2.1673</a:t>
            </a:r>
          </a:p>
          <a:p>
            <a:pPr marL="0" indent="0">
              <a:buNone/>
            </a:pPr>
            <a:r>
              <a:rPr lang="en-US" sz="2400" dirty="0"/>
              <a:t>Introduction to the </a:t>
            </a:r>
            <a:r>
              <a:rPr lang="en-US" sz="2400" dirty="0" err="1"/>
              <a:t>Silala</a:t>
            </a:r>
            <a:r>
              <a:rPr lang="en-US" sz="2400" dirty="0"/>
              <a:t> River and its Hydrology DOI: 10/1002/wat2.1644</a:t>
            </a:r>
          </a:p>
          <a:p>
            <a:pPr marL="0" indent="0">
              <a:buNone/>
            </a:pPr>
            <a:r>
              <a:rPr lang="en-US" sz="2400" dirty="0"/>
              <a:t>The development of a hydrogeological conceptual model of groundwater and surface water flows in the </a:t>
            </a:r>
            <a:r>
              <a:rPr lang="en-US" sz="2400" dirty="0" err="1"/>
              <a:t>Silala</a:t>
            </a:r>
            <a:r>
              <a:rPr lang="en-US" sz="2400" dirty="0"/>
              <a:t> River Basin DOI: 10/1002/wat2.1676</a:t>
            </a:r>
          </a:p>
          <a:p>
            <a:pPr marL="0" indent="0">
              <a:buNone/>
            </a:pPr>
            <a:r>
              <a:rPr lang="en-US" sz="2400" dirty="0"/>
              <a:t>Groundwater modelling of the </a:t>
            </a:r>
            <a:r>
              <a:rPr lang="en-US" sz="2400" dirty="0" err="1"/>
              <a:t>Silala</a:t>
            </a:r>
            <a:r>
              <a:rPr lang="en-US" sz="2400" dirty="0"/>
              <a:t> basin and impacts of channelization DOI: 10/1002/wat2.1662</a:t>
            </a:r>
          </a:p>
          <a:p>
            <a:pPr marL="0" indent="0">
              <a:buNone/>
            </a:pPr>
            <a:r>
              <a:rPr lang="en-US" sz="2400" dirty="0"/>
              <a:t>Evaporation processes in the </a:t>
            </a:r>
            <a:r>
              <a:rPr lang="en-US" sz="2400" dirty="0" err="1"/>
              <a:t>Silala</a:t>
            </a:r>
            <a:r>
              <a:rPr lang="en-US" sz="2400" dirty="0"/>
              <a:t> River basin DOI: 10/1002/wat2.1638</a:t>
            </a:r>
          </a:p>
          <a:p>
            <a:pPr marL="0" indent="0">
              <a:buNone/>
            </a:pPr>
            <a:r>
              <a:rPr lang="en-US" sz="2400" dirty="0"/>
              <a:t>The </a:t>
            </a:r>
            <a:r>
              <a:rPr lang="en-US" sz="2400" dirty="0" err="1"/>
              <a:t>Quebrada</a:t>
            </a:r>
            <a:r>
              <a:rPr lang="en-US" sz="2400" dirty="0"/>
              <a:t> </a:t>
            </a:r>
            <a:r>
              <a:rPr lang="en-US" sz="2400" dirty="0" err="1"/>
              <a:t>Negra</a:t>
            </a:r>
            <a:r>
              <a:rPr lang="en-US" sz="2400" dirty="0"/>
              <a:t> wetland study….. DOI: 10/1002/wat2.1683</a:t>
            </a:r>
          </a:p>
          <a:p>
            <a:pPr marL="0" indent="0">
              <a:buNone/>
            </a:pPr>
            <a:r>
              <a:rPr lang="en-US" sz="2400" dirty="0"/>
              <a:t>Investigating river-aquifer interactions using heat as a tracer in the </a:t>
            </a:r>
            <a:r>
              <a:rPr lang="en-US" sz="2400" dirty="0" err="1"/>
              <a:t>Silala</a:t>
            </a:r>
            <a:r>
              <a:rPr lang="en-US" sz="2400" dirty="0"/>
              <a:t> river transboundary basin DOI: 10/1002/wat2.1639</a:t>
            </a:r>
          </a:p>
          <a:p>
            <a:pPr marL="0" indent="0">
              <a:buNone/>
            </a:pPr>
            <a:r>
              <a:rPr lang="en-US" sz="2400" dirty="0" err="1"/>
              <a:t>Hydrochemical</a:t>
            </a:r>
            <a:r>
              <a:rPr lang="en-US" sz="2400" dirty="0"/>
              <a:t> and isotopic evaluation of groundwater and river water in the transboundary </a:t>
            </a:r>
            <a:r>
              <a:rPr lang="en-US" sz="2400" dirty="0" err="1"/>
              <a:t>Silala</a:t>
            </a:r>
            <a:r>
              <a:rPr lang="en-US" sz="2400" dirty="0"/>
              <a:t> River watershed DOI: 10/1002/wat2.1679</a:t>
            </a:r>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a:p>
            <a:pPr marL="0" indent="0">
              <a:buNone/>
            </a:pPr>
            <a:endParaRPr lang="en-US" sz="2400" dirty="0"/>
          </a:p>
        </p:txBody>
      </p:sp>
    </p:spTree>
    <p:extLst>
      <p:ext uri="{BB962C8B-B14F-4D97-AF65-F5344CB8AC3E}">
        <p14:creationId xmlns:p14="http://schemas.microsoft.com/office/powerpoint/2010/main" val="42797265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My Documents\arid slides2\arid slides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9134" y="1389502"/>
            <a:ext cx="8364794" cy="536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solidFill>
                  <a:schemeClr val="bg2"/>
                </a:solidFill>
              </a:rPr>
              <a:t>Sand rivers of Botswana</a:t>
            </a:r>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9524821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1EE64-7E4A-819F-EDC3-D73139E9EEFC}"/>
              </a:ext>
            </a:extLst>
          </p:cNvPr>
          <p:cNvSpPr>
            <a:spLocks noGrp="1"/>
          </p:cNvSpPr>
          <p:nvPr>
            <p:ph type="title"/>
          </p:nvPr>
        </p:nvSpPr>
        <p:spPr>
          <a:xfrm>
            <a:off x="609600" y="274638"/>
            <a:ext cx="5430940" cy="3154362"/>
          </a:xfrm>
        </p:spPr>
        <p:txBody>
          <a:bodyPr/>
          <a:lstStyle/>
          <a:p>
            <a:pPr algn="l"/>
            <a:r>
              <a:rPr lang="en-US" dirty="0">
                <a:solidFill>
                  <a:schemeClr val="bg2"/>
                </a:solidFill>
              </a:rPr>
              <a:t>Proposed Yucca Mountain Nuclear Waste Repository</a:t>
            </a:r>
          </a:p>
        </p:txBody>
      </p:sp>
      <p:pic>
        <p:nvPicPr>
          <p:cNvPr id="5" name="Content Placeholder 4">
            <a:extLst>
              <a:ext uri="{FF2B5EF4-FFF2-40B4-BE49-F238E27FC236}">
                <a16:creationId xmlns:a16="http://schemas.microsoft.com/office/drawing/2014/main" id="{406C9911-F7F4-678E-06DF-6D29873DD95E}"/>
              </a:ext>
            </a:extLst>
          </p:cNvPr>
          <p:cNvPicPr>
            <a:picLocks noGrp="1" noChangeAspect="1"/>
          </p:cNvPicPr>
          <p:nvPr>
            <p:ph idx="1"/>
          </p:nvPr>
        </p:nvPicPr>
        <p:blipFill>
          <a:blip r:embed="rId2"/>
          <a:stretch>
            <a:fillRect/>
          </a:stretch>
        </p:blipFill>
        <p:spPr>
          <a:xfrm>
            <a:off x="6040540" y="381000"/>
            <a:ext cx="5705143" cy="6492451"/>
          </a:xfrm>
        </p:spPr>
      </p:pic>
      <p:sp>
        <p:nvSpPr>
          <p:cNvPr id="6" name="TextBox 5">
            <a:extLst>
              <a:ext uri="{FF2B5EF4-FFF2-40B4-BE49-F238E27FC236}">
                <a16:creationId xmlns:a16="http://schemas.microsoft.com/office/drawing/2014/main" id="{81E60D6A-0AE4-DD23-510B-CD224B538B17}"/>
              </a:ext>
            </a:extLst>
          </p:cNvPr>
          <p:cNvSpPr txBox="1"/>
          <p:nvPr/>
        </p:nvSpPr>
        <p:spPr>
          <a:xfrm>
            <a:off x="272142" y="5486402"/>
            <a:ext cx="5301516" cy="1200329"/>
          </a:xfrm>
          <a:prstGeom prst="rect">
            <a:avLst/>
          </a:prstGeom>
          <a:noFill/>
        </p:spPr>
        <p:txBody>
          <a:bodyPr wrap="none" rtlCol="0">
            <a:spAutoFit/>
          </a:bodyPr>
          <a:lstStyle/>
          <a:p>
            <a:r>
              <a:rPr lang="en-US" dirty="0"/>
              <a:t>Source US Department of Energy</a:t>
            </a:r>
          </a:p>
          <a:p>
            <a:r>
              <a:rPr lang="en-US" dirty="0"/>
              <a:t>Office of Civilian Radioactive Waste Management </a:t>
            </a:r>
          </a:p>
          <a:p>
            <a:r>
              <a:rPr lang="en-US" dirty="0"/>
              <a:t>Yucca Mountain Repository License Application</a:t>
            </a:r>
          </a:p>
          <a:p>
            <a:r>
              <a:rPr lang="en-US" dirty="0"/>
              <a:t> June 2008</a:t>
            </a:r>
          </a:p>
        </p:txBody>
      </p:sp>
    </p:spTree>
    <p:extLst>
      <p:ext uri="{BB962C8B-B14F-4D97-AF65-F5344CB8AC3E}">
        <p14:creationId xmlns:p14="http://schemas.microsoft.com/office/powerpoint/2010/main" val="40003285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26308-BD05-D267-1D02-7039DA7809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C2A8B0-6F60-3365-7B2F-58980E09A4B0}"/>
              </a:ext>
            </a:extLst>
          </p:cNvPr>
          <p:cNvSpPr>
            <a:spLocks noGrp="1"/>
          </p:cNvSpPr>
          <p:nvPr>
            <p:ph type="title"/>
          </p:nvPr>
        </p:nvSpPr>
        <p:spPr>
          <a:xfrm>
            <a:off x="609600" y="274638"/>
            <a:ext cx="5200340" cy="1499733"/>
          </a:xfrm>
        </p:spPr>
        <p:txBody>
          <a:bodyPr/>
          <a:lstStyle/>
          <a:p>
            <a:pPr algn="l"/>
            <a:r>
              <a:rPr lang="en-US" sz="3600" dirty="0">
                <a:solidFill>
                  <a:schemeClr val="bg2"/>
                </a:solidFill>
              </a:rPr>
              <a:t>Proposed Yucca Mountain Nuclear Waste Repository</a:t>
            </a:r>
          </a:p>
        </p:txBody>
      </p:sp>
      <p:pic>
        <p:nvPicPr>
          <p:cNvPr id="5" name="Content Placeholder 4">
            <a:extLst>
              <a:ext uri="{FF2B5EF4-FFF2-40B4-BE49-F238E27FC236}">
                <a16:creationId xmlns:a16="http://schemas.microsoft.com/office/drawing/2014/main" id="{68D07600-8FA1-F22A-82AA-04FA26BAE0BE}"/>
              </a:ext>
            </a:extLst>
          </p:cNvPr>
          <p:cNvPicPr>
            <a:picLocks noGrp="1" noChangeAspect="1"/>
          </p:cNvPicPr>
          <p:nvPr>
            <p:ph idx="1"/>
          </p:nvPr>
        </p:nvPicPr>
        <p:blipFill>
          <a:blip r:embed="rId2"/>
          <a:stretch>
            <a:fillRect/>
          </a:stretch>
        </p:blipFill>
        <p:spPr>
          <a:xfrm>
            <a:off x="708635" y="2570560"/>
            <a:ext cx="4462079" cy="5077844"/>
          </a:xfrm>
        </p:spPr>
      </p:pic>
      <p:sp>
        <p:nvSpPr>
          <p:cNvPr id="6" name="TextBox 5">
            <a:extLst>
              <a:ext uri="{FF2B5EF4-FFF2-40B4-BE49-F238E27FC236}">
                <a16:creationId xmlns:a16="http://schemas.microsoft.com/office/drawing/2014/main" id="{14175266-26BA-6A2A-E040-E9189EAFF66F}"/>
              </a:ext>
            </a:extLst>
          </p:cNvPr>
          <p:cNvSpPr txBox="1"/>
          <p:nvPr/>
        </p:nvSpPr>
        <p:spPr>
          <a:xfrm>
            <a:off x="674917" y="1861457"/>
            <a:ext cx="5421083" cy="738664"/>
          </a:xfrm>
          <a:prstGeom prst="rect">
            <a:avLst/>
          </a:prstGeom>
          <a:noFill/>
        </p:spPr>
        <p:txBody>
          <a:bodyPr wrap="square" rtlCol="0">
            <a:spAutoFit/>
          </a:bodyPr>
          <a:lstStyle/>
          <a:p>
            <a:r>
              <a:rPr lang="en-US" sz="1400" dirty="0"/>
              <a:t>Source US Department of Energy Office of Civilian Radioactive Waste Management Yucca Mountain Repository License Application June 2008</a:t>
            </a:r>
          </a:p>
        </p:txBody>
      </p:sp>
      <p:pic>
        <p:nvPicPr>
          <p:cNvPr id="4" name="Picture 3">
            <a:extLst>
              <a:ext uri="{FF2B5EF4-FFF2-40B4-BE49-F238E27FC236}">
                <a16:creationId xmlns:a16="http://schemas.microsoft.com/office/drawing/2014/main" id="{44F43E38-70DF-00FE-058E-20E64879D793}"/>
              </a:ext>
            </a:extLst>
          </p:cNvPr>
          <p:cNvPicPr>
            <a:picLocks noChangeAspect="1"/>
          </p:cNvPicPr>
          <p:nvPr/>
        </p:nvPicPr>
        <p:blipFill>
          <a:blip r:embed="rId3"/>
          <a:stretch>
            <a:fillRect/>
          </a:stretch>
        </p:blipFill>
        <p:spPr>
          <a:xfrm>
            <a:off x="6259289" y="41150"/>
            <a:ext cx="5660569" cy="6913317"/>
          </a:xfrm>
          <a:prstGeom prst="rect">
            <a:avLst/>
          </a:prstGeom>
        </p:spPr>
      </p:pic>
    </p:spTree>
    <p:extLst>
      <p:ext uri="{BB962C8B-B14F-4D97-AF65-F5344CB8AC3E}">
        <p14:creationId xmlns:p14="http://schemas.microsoft.com/office/powerpoint/2010/main" val="36425075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1" y="0"/>
            <a:ext cx="5243513"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3"/>
          <p:cNvSpPr txBox="1">
            <a:spLocks noChangeArrowheads="1"/>
          </p:cNvSpPr>
          <p:nvPr/>
        </p:nvSpPr>
        <p:spPr bwMode="auto">
          <a:xfrm>
            <a:off x="599768" y="1474838"/>
            <a:ext cx="4942295"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rgbClr val="336699"/>
                </a:solidFill>
                <a:latin typeface="Arial" panose="020B0604020202020204" pitchFamily="34" charset="0"/>
              </a:defRPr>
            </a:lvl1pPr>
            <a:lvl2pPr marL="742950" indent="-285750">
              <a:spcBef>
                <a:spcPct val="20000"/>
              </a:spcBef>
              <a:buChar char="–"/>
              <a:defRPr sz="2800">
                <a:solidFill>
                  <a:srgbClr val="336699"/>
                </a:solidFill>
                <a:latin typeface="Arial" panose="020B0604020202020204" pitchFamily="34" charset="0"/>
              </a:defRPr>
            </a:lvl2pPr>
            <a:lvl3pPr marL="1143000" indent="-228600">
              <a:spcBef>
                <a:spcPct val="20000"/>
              </a:spcBef>
              <a:buChar char="•"/>
              <a:defRPr sz="2400">
                <a:solidFill>
                  <a:srgbClr val="336699"/>
                </a:solidFill>
                <a:latin typeface="Arial" panose="020B0604020202020204" pitchFamily="34" charset="0"/>
              </a:defRPr>
            </a:lvl3pPr>
            <a:lvl4pPr marL="1600200" indent="-228600">
              <a:spcBef>
                <a:spcPct val="20000"/>
              </a:spcBef>
              <a:buChar char="–"/>
              <a:defRPr sz="2000">
                <a:solidFill>
                  <a:srgbClr val="336699"/>
                </a:solidFill>
                <a:latin typeface="Arial" panose="020B0604020202020204" pitchFamily="34" charset="0"/>
              </a:defRPr>
            </a:lvl4pPr>
            <a:lvl5pPr marL="2057400" indent="-228600">
              <a:spcBef>
                <a:spcPct val="20000"/>
              </a:spcBef>
              <a:buChar char="»"/>
              <a:defRPr sz="2000">
                <a:solidFill>
                  <a:srgbClr val="336699"/>
                </a:solidFill>
                <a:latin typeface="Arial" panose="020B0604020202020204" pitchFamily="34" charset="0"/>
              </a:defRPr>
            </a:lvl5pPr>
            <a:lvl6pPr marL="2514600" indent="-228600" eaLnBrk="0" fontAlgn="base" hangingPunct="0">
              <a:spcBef>
                <a:spcPct val="20000"/>
              </a:spcBef>
              <a:spcAft>
                <a:spcPct val="0"/>
              </a:spcAft>
              <a:buChar char="»"/>
              <a:defRPr sz="2000">
                <a:solidFill>
                  <a:srgbClr val="336699"/>
                </a:solidFill>
                <a:latin typeface="Arial" panose="020B0604020202020204" pitchFamily="34" charset="0"/>
              </a:defRPr>
            </a:lvl6pPr>
            <a:lvl7pPr marL="2971800" indent="-228600" eaLnBrk="0" fontAlgn="base" hangingPunct="0">
              <a:spcBef>
                <a:spcPct val="20000"/>
              </a:spcBef>
              <a:spcAft>
                <a:spcPct val="0"/>
              </a:spcAft>
              <a:buChar char="»"/>
              <a:defRPr sz="2000">
                <a:solidFill>
                  <a:srgbClr val="336699"/>
                </a:solidFill>
                <a:latin typeface="Arial" panose="020B0604020202020204" pitchFamily="34" charset="0"/>
              </a:defRPr>
            </a:lvl7pPr>
            <a:lvl8pPr marL="3429000" indent="-228600" eaLnBrk="0" fontAlgn="base" hangingPunct="0">
              <a:spcBef>
                <a:spcPct val="20000"/>
              </a:spcBef>
              <a:spcAft>
                <a:spcPct val="0"/>
              </a:spcAft>
              <a:buChar char="»"/>
              <a:defRPr sz="2000">
                <a:solidFill>
                  <a:srgbClr val="336699"/>
                </a:solidFill>
                <a:latin typeface="Arial" panose="020B0604020202020204" pitchFamily="34" charset="0"/>
              </a:defRPr>
            </a:lvl8pPr>
            <a:lvl9pPr marL="3886200" indent="-228600" eaLnBrk="0" fontAlgn="base" hangingPunct="0">
              <a:spcBef>
                <a:spcPct val="20000"/>
              </a:spcBef>
              <a:spcAft>
                <a:spcPct val="0"/>
              </a:spcAft>
              <a:buChar char="»"/>
              <a:defRPr sz="2000">
                <a:solidFill>
                  <a:srgbClr val="336699"/>
                </a:solidFill>
                <a:latin typeface="Arial" panose="020B0604020202020204" pitchFamily="34" charset="0"/>
              </a:defRPr>
            </a:lvl9pPr>
          </a:lstStyle>
          <a:p>
            <a:pPr>
              <a:spcBef>
                <a:spcPct val="0"/>
              </a:spcBef>
              <a:buFontTx/>
              <a:buNone/>
            </a:pPr>
            <a:r>
              <a:rPr lang="en-GB" altLang="en-US" sz="4000" b="1" dirty="0">
                <a:solidFill>
                  <a:schemeClr val="tx1">
                    <a:lumMod val="50000"/>
                    <a:lumOff val="50000"/>
                  </a:schemeClr>
                </a:solidFill>
              </a:rPr>
              <a:t>2. Case Study -</a:t>
            </a:r>
          </a:p>
          <a:p>
            <a:pPr>
              <a:spcBef>
                <a:spcPct val="0"/>
              </a:spcBef>
              <a:buFontTx/>
              <a:buNone/>
            </a:pPr>
            <a:r>
              <a:rPr lang="en-GB" altLang="en-US" sz="4000" b="1" dirty="0">
                <a:solidFill>
                  <a:schemeClr val="tx1">
                    <a:lumMod val="50000"/>
                    <a:lumOff val="50000"/>
                  </a:schemeClr>
                </a:solidFill>
              </a:rPr>
              <a:t>Recharge </a:t>
            </a:r>
          </a:p>
          <a:p>
            <a:pPr>
              <a:spcBef>
                <a:spcPct val="0"/>
              </a:spcBef>
              <a:buFontTx/>
              <a:buNone/>
            </a:pPr>
            <a:r>
              <a:rPr lang="en-GB" altLang="en-US" sz="4000" b="1" dirty="0">
                <a:solidFill>
                  <a:schemeClr val="tx1">
                    <a:lumMod val="50000"/>
                    <a:lumOff val="50000"/>
                  </a:schemeClr>
                </a:solidFill>
              </a:rPr>
              <a:t>Management,</a:t>
            </a:r>
          </a:p>
          <a:p>
            <a:pPr>
              <a:spcBef>
                <a:spcPct val="0"/>
              </a:spcBef>
              <a:buFontTx/>
              <a:buNone/>
            </a:pPr>
            <a:r>
              <a:rPr lang="en-GB" altLang="en-US" sz="4000" b="1" dirty="0" err="1">
                <a:solidFill>
                  <a:schemeClr val="tx1">
                    <a:lumMod val="50000"/>
                    <a:lumOff val="50000"/>
                  </a:schemeClr>
                </a:solidFill>
              </a:rPr>
              <a:t>Wadi</a:t>
            </a:r>
            <a:r>
              <a:rPr lang="en-GB" altLang="en-US" sz="4000" b="1" dirty="0">
                <a:solidFill>
                  <a:schemeClr val="tx1">
                    <a:lumMod val="50000"/>
                    <a:lumOff val="50000"/>
                  </a:schemeClr>
                </a:solidFill>
              </a:rPr>
              <a:t> </a:t>
            </a:r>
            <a:r>
              <a:rPr lang="en-GB" altLang="en-US" sz="4000" b="1" dirty="0" err="1">
                <a:solidFill>
                  <a:schemeClr val="tx1">
                    <a:lumMod val="50000"/>
                    <a:lumOff val="50000"/>
                  </a:schemeClr>
                </a:solidFill>
              </a:rPr>
              <a:t>Ghulaji</a:t>
            </a:r>
            <a:r>
              <a:rPr lang="en-GB" altLang="en-US" sz="4000" b="1" dirty="0">
                <a:solidFill>
                  <a:schemeClr val="tx1">
                    <a:lumMod val="50000"/>
                    <a:lumOff val="50000"/>
                  </a:schemeClr>
                </a:solidFill>
              </a:rPr>
              <a:t>,</a:t>
            </a:r>
          </a:p>
          <a:p>
            <a:pPr>
              <a:spcBef>
                <a:spcPct val="0"/>
              </a:spcBef>
              <a:buFontTx/>
              <a:buNone/>
            </a:pPr>
            <a:r>
              <a:rPr lang="en-GB" altLang="en-US" sz="4000" b="1" dirty="0">
                <a:solidFill>
                  <a:schemeClr val="tx1">
                    <a:lumMod val="50000"/>
                    <a:lumOff val="50000"/>
                  </a:schemeClr>
                </a:solidFill>
              </a:rPr>
              <a:t>Sultanate of Oman</a:t>
            </a:r>
          </a:p>
          <a:p>
            <a:pPr>
              <a:spcBef>
                <a:spcPct val="0"/>
              </a:spcBef>
              <a:buFontTx/>
              <a:buNone/>
            </a:pPr>
            <a:r>
              <a:rPr lang="en-GB" altLang="en-US" sz="4000" b="1" dirty="0">
                <a:solidFill>
                  <a:schemeClr val="tx1">
                    <a:lumMod val="50000"/>
                    <a:lumOff val="50000"/>
                  </a:schemeClr>
                </a:solidFill>
              </a:rPr>
              <a:t>Basin area 758 km</a:t>
            </a:r>
            <a:r>
              <a:rPr lang="en-GB" altLang="en-US" sz="4000" b="1" baseline="30000" dirty="0">
                <a:solidFill>
                  <a:schemeClr val="tx1">
                    <a:lumMod val="50000"/>
                    <a:lumOff val="50000"/>
                  </a:schemeClr>
                </a:solidFill>
              </a:rPr>
              <a:t>2</a:t>
            </a:r>
            <a:endParaRPr lang="en-US" altLang="en-US" sz="4000" b="1" dirty="0">
              <a:solidFill>
                <a:schemeClr val="tx1">
                  <a:lumMod val="50000"/>
                  <a:lumOff val="50000"/>
                </a:schemeClr>
              </a:solidFill>
            </a:endParaRPr>
          </a:p>
        </p:txBody>
      </p:sp>
    </p:spTree>
    <p:extLst>
      <p:ext uri="{BB962C8B-B14F-4D97-AF65-F5344CB8AC3E}">
        <p14:creationId xmlns:p14="http://schemas.microsoft.com/office/powerpoint/2010/main" val="4742104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038_34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514" y="-26988"/>
            <a:ext cx="4943475" cy="741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861796" y="2349910"/>
            <a:ext cx="1920733" cy="954107"/>
          </a:xfrm>
          <a:prstGeom prst="rect">
            <a:avLst/>
          </a:prstGeom>
          <a:noFill/>
        </p:spPr>
        <p:txBody>
          <a:bodyPr wrap="square" rtlCol="0">
            <a:spAutoFit/>
          </a:bodyPr>
          <a:lstStyle/>
          <a:p>
            <a:r>
              <a:rPr lang="en-US" sz="2800" b="1" dirty="0" err="1">
                <a:solidFill>
                  <a:schemeClr val="bg2">
                    <a:lumMod val="75000"/>
                  </a:schemeClr>
                </a:solidFill>
              </a:rPr>
              <a:t>Falaj</a:t>
            </a:r>
            <a:r>
              <a:rPr lang="en-US" sz="2800" b="1" dirty="0">
                <a:solidFill>
                  <a:schemeClr val="bg2">
                    <a:lumMod val="75000"/>
                  </a:schemeClr>
                </a:solidFill>
              </a:rPr>
              <a:t> system</a:t>
            </a:r>
          </a:p>
        </p:txBody>
      </p:sp>
    </p:spTree>
    <p:extLst>
      <p:ext uri="{BB962C8B-B14F-4D97-AF65-F5344CB8AC3E}">
        <p14:creationId xmlns:p14="http://schemas.microsoft.com/office/powerpoint/2010/main" val="7254630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008_04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4238" y="358922"/>
            <a:ext cx="9249338" cy="616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245805" y="2025445"/>
            <a:ext cx="1966452" cy="2677656"/>
          </a:xfrm>
          <a:prstGeom prst="rect">
            <a:avLst/>
          </a:prstGeom>
          <a:noFill/>
        </p:spPr>
        <p:txBody>
          <a:bodyPr wrap="square" rtlCol="0">
            <a:spAutoFit/>
          </a:bodyPr>
          <a:lstStyle/>
          <a:p>
            <a:r>
              <a:rPr lang="en-US" sz="2800" b="1" dirty="0">
                <a:solidFill>
                  <a:schemeClr val="bg2">
                    <a:lumMod val="75000"/>
                  </a:schemeClr>
                </a:solidFill>
              </a:rPr>
              <a:t>Recharge Dam – </a:t>
            </a:r>
            <a:r>
              <a:rPr lang="en-US" sz="2800" b="1" dirty="0" err="1">
                <a:solidFill>
                  <a:schemeClr val="bg2">
                    <a:lumMod val="75000"/>
                  </a:schemeClr>
                </a:solidFill>
              </a:rPr>
              <a:t>Batinah</a:t>
            </a:r>
            <a:r>
              <a:rPr lang="en-US" sz="2800" b="1" dirty="0">
                <a:solidFill>
                  <a:schemeClr val="bg2">
                    <a:lumMod val="75000"/>
                  </a:schemeClr>
                </a:solidFill>
              </a:rPr>
              <a:t> coastal plain,</a:t>
            </a:r>
          </a:p>
          <a:p>
            <a:r>
              <a:rPr lang="en-US" sz="2800" b="1" dirty="0">
                <a:solidFill>
                  <a:schemeClr val="bg2">
                    <a:lumMod val="75000"/>
                  </a:schemeClr>
                </a:solidFill>
              </a:rPr>
              <a:t>Oman</a:t>
            </a:r>
          </a:p>
        </p:txBody>
      </p:sp>
    </p:spTree>
    <p:extLst>
      <p:ext uri="{BB962C8B-B14F-4D97-AF65-F5344CB8AC3E}">
        <p14:creationId xmlns:p14="http://schemas.microsoft.com/office/powerpoint/2010/main" val="13491654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1502" y="-152400"/>
            <a:ext cx="5877232" cy="891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1392738" y="2094268"/>
            <a:ext cx="1635597" cy="1415847"/>
          </a:xfrm>
          <a:prstGeom prst="rect">
            <a:avLst/>
          </a:prstGeom>
          <a:noFill/>
        </p:spPr>
        <p:txBody>
          <a:bodyPr wrap="square" rtlCol="0">
            <a:spAutoFit/>
          </a:bodyPr>
          <a:lstStyle/>
          <a:p>
            <a:r>
              <a:rPr lang="en-US" sz="2800" b="1" dirty="0" err="1">
                <a:solidFill>
                  <a:schemeClr val="bg2">
                    <a:lumMod val="75000"/>
                  </a:schemeClr>
                </a:solidFill>
              </a:rPr>
              <a:t>Wadi</a:t>
            </a:r>
            <a:r>
              <a:rPr lang="en-US" sz="2800" b="1" dirty="0">
                <a:solidFill>
                  <a:schemeClr val="bg2">
                    <a:lumMod val="75000"/>
                  </a:schemeClr>
                </a:solidFill>
              </a:rPr>
              <a:t> </a:t>
            </a:r>
            <a:r>
              <a:rPr lang="en-US" sz="2800" b="1" dirty="0" err="1">
                <a:solidFill>
                  <a:schemeClr val="bg2">
                    <a:lumMod val="75000"/>
                  </a:schemeClr>
                </a:solidFill>
              </a:rPr>
              <a:t>Ghulaji</a:t>
            </a:r>
            <a:r>
              <a:rPr lang="en-US" sz="2800" b="1" dirty="0">
                <a:solidFill>
                  <a:schemeClr val="bg2">
                    <a:lumMod val="75000"/>
                  </a:schemeClr>
                </a:solidFill>
              </a:rPr>
              <a:t> geology</a:t>
            </a:r>
          </a:p>
        </p:txBody>
      </p:sp>
    </p:spTree>
    <p:extLst>
      <p:ext uri="{BB962C8B-B14F-4D97-AF65-F5344CB8AC3E}">
        <p14:creationId xmlns:p14="http://schemas.microsoft.com/office/powerpoint/2010/main" val="36863088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12739"/>
            <a:ext cx="9296400" cy="636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25134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5450" y="-838200"/>
            <a:ext cx="5797550" cy="861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622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My Documents\arid slides2\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091" y="446195"/>
            <a:ext cx="8205019" cy="594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93290" y="963560"/>
            <a:ext cx="2094271" cy="5262979"/>
          </a:xfrm>
          <a:prstGeom prst="rect">
            <a:avLst/>
          </a:prstGeom>
          <a:noFill/>
        </p:spPr>
        <p:txBody>
          <a:bodyPr wrap="square" rtlCol="0">
            <a:spAutoFit/>
          </a:bodyPr>
          <a:lstStyle/>
          <a:p>
            <a:r>
              <a:rPr lang="en-US" sz="2800" b="1" dirty="0">
                <a:solidFill>
                  <a:schemeClr val="bg2"/>
                </a:solidFill>
                <a:latin typeface="Calibri" panose="020F0502020204030204" pitchFamily="34" charset="0"/>
                <a:cs typeface="Calibri" panose="020F0502020204030204" pitchFamily="34" charset="0"/>
              </a:rPr>
              <a:t>All available sub-daily </a:t>
            </a:r>
            <a:r>
              <a:rPr lang="en-US" sz="2800" b="1" dirty="0" err="1">
                <a:solidFill>
                  <a:schemeClr val="bg2"/>
                </a:solidFill>
                <a:latin typeface="Calibri" panose="020F0502020204030204" pitchFamily="34" charset="0"/>
                <a:cs typeface="Calibri" panose="020F0502020204030204" pitchFamily="34" charset="0"/>
              </a:rPr>
              <a:t>precip</a:t>
            </a:r>
            <a:r>
              <a:rPr lang="en-US" sz="2800" b="1" dirty="0">
                <a:solidFill>
                  <a:schemeClr val="bg2"/>
                </a:solidFill>
                <a:latin typeface="Calibri" panose="020F0502020204030204" pitchFamily="34" charset="0"/>
                <a:cs typeface="Calibri" panose="020F0502020204030204" pitchFamily="34" charset="0"/>
              </a:rPr>
              <a:t> data were analyzed to produce design guidelines and estimate storm frequency</a:t>
            </a:r>
          </a:p>
        </p:txBody>
      </p:sp>
    </p:spTree>
    <p:extLst>
      <p:ext uri="{BB962C8B-B14F-4D97-AF65-F5344CB8AC3E}">
        <p14:creationId xmlns:p14="http://schemas.microsoft.com/office/powerpoint/2010/main" val="11543798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1349" y="533400"/>
            <a:ext cx="7642123" cy="613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724144" y="1917290"/>
            <a:ext cx="2461507" cy="2246769"/>
          </a:xfrm>
          <a:prstGeom prst="rect">
            <a:avLst/>
          </a:prstGeom>
          <a:noFill/>
        </p:spPr>
        <p:txBody>
          <a:bodyPr wrap="square" rtlCol="0">
            <a:spAutoFit/>
          </a:bodyPr>
          <a:lstStyle/>
          <a:p>
            <a:r>
              <a:rPr lang="en-US" sz="2800" b="1" dirty="0">
                <a:solidFill>
                  <a:schemeClr val="bg2">
                    <a:lumMod val="75000"/>
                  </a:schemeClr>
                </a:solidFill>
              </a:rPr>
              <a:t>Model performance</a:t>
            </a:r>
          </a:p>
          <a:p>
            <a:r>
              <a:rPr lang="en-US" sz="2800" b="1" dirty="0">
                <a:solidFill>
                  <a:schemeClr val="bg2">
                    <a:lumMod val="75000"/>
                  </a:schemeClr>
                </a:solidFill>
              </a:rPr>
              <a:t>- a single observed event</a:t>
            </a:r>
          </a:p>
        </p:txBody>
      </p:sp>
    </p:spTree>
    <p:extLst>
      <p:ext uri="{BB962C8B-B14F-4D97-AF65-F5344CB8AC3E}">
        <p14:creationId xmlns:p14="http://schemas.microsoft.com/office/powerpoint/2010/main" val="19685933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317500"/>
            <a:ext cx="8991600" cy="570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411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A:\extra pics for howar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0229" y="132736"/>
            <a:ext cx="3482956" cy="532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8360228" y="5540829"/>
            <a:ext cx="3679371" cy="1015663"/>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A simple distributed hydrological model –  runoff from overland flow + channel routing</a:t>
            </a:r>
          </a:p>
        </p:txBody>
      </p:sp>
      <p:pic>
        <p:nvPicPr>
          <p:cNvPr id="3" name="Picture 2" descr="A:\10.JPG">
            <a:extLst>
              <a:ext uri="{FF2B5EF4-FFF2-40B4-BE49-F238E27FC236}">
                <a16:creationId xmlns:a16="http://schemas.microsoft.com/office/drawing/2014/main" id="{7EB25A37-7175-F73F-1635-73D3B30ECF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96" y="-19665"/>
            <a:ext cx="4885272" cy="72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534B026C-8D01-00E5-6FB7-C16FAB73DB63}"/>
              </a:ext>
            </a:extLst>
          </p:cNvPr>
          <p:cNvSpPr txBox="1"/>
          <p:nvPr/>
        </p:nvSpPr>
        <p:spPr>
          <a:xfrm>
            <a:off x="5323585" y="990600"/>
            <a:ext cx="2797156" cy="4062651"/>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The Wadi Adai flood hydrograph was reconstructed from witness accounts and surveys of high-water trash marks </a:t>
            </a:r>
          </a:p>
          <a:p>
            <a:endParaRPr lang="en-US" sz="2000" b="1" dirty="0">
              <a:latin typeface="Calibri" panose="020F0502020204030204" pitchFamily="34" charset="0"/>
              <a:cs typeface="Calibri" panose="020F0502020204030204" pitchFamily="34" charset="0"/>
            </a:endParaRPr>
          </a:p>
          <a:p>
            <a:r>
              <a:rPr lang="en-US" sz="2000" b="1" dirty="0">
                <a:latin typeface="Calibri" panose="020F0502020204030204" pitchFamily="34" charset="0"/>
                <a:cs typeface="Calibri" panose="020F0502020204030204" pitchFamily="34" charset="0"/>
              </a:rPr>
              <a:t>And then used to define the parameters of a  hydrological model for subsequent design application</a:t>
            </a:r>
          </a:p>
          <a:p>
            <a:endParaRPr lang="en-US" dirty="0"/>
          </a:p>
        </p:txBody>
      </p:sp>
    </p:spTree>
    <p:extLst>
      <p:ext uri="{BB962C8B-B14F-4D97-AF65-F5344CB8AC3E}">
        <p14:creationId xmlns:p14="http://schemas.microsoft.com/office/powerpoint/2010/main" val="20665693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AAAB7-A175-E57B-696B-397327C4F7D0}"/>
            </a:ext>
          </a:extLst>
        </p:cNvPr>
        <p:cNvGrpSpPr/>
        <p:nvPr/>
      </p:nvGrpSpPr>
      <p:grpSpPr>
        <a:xfrm>
          <a:off x="0" y="0"/>
          <a:ext cx="0" cy="0"/>
          <a:chOff x="0" y="0"/>
          <a:chExt cx="0" cy="0"/>
        </a:xfrm>
      </p:grpSpPr>
      <p:pic>
        <p:nvPicPr>
          <p:cNvPr id="19458" name="Picture 2" descr="A:\extra pics for howard\2.JPG">
            <a:extLst>
              <a:ext uri="{FF2B5EF4-FFF2-40B4-BE49-F238E27FC236}">
                <a16:creationId xmlns:a16="http://schemas.microsoft.com/office/drawing/2014/main" id="{8FB457EE-646B-EED5-9E6C-5320AD7975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0229" y="132736"/>
            <a:ext cx="3482956" cy="5320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EFC94ACF-20A7-56A7-40EB-5132CBCF1168}"/>
              </a:ext>
            </a:extLst>
          </p:cNvPr>
          <p:cNvSpPr txBox="1"/>
          <p:nvPr/>
        </p:nvSpPr>
        <p:spPr>
          <a:xfrm flipH="1">
            <a:off x="8360228" y="5540829"/>
            <a:ext cx="3679371" cy="1015663"/>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A simple distributed hydrological model –  runoff from overland flow + channel routing</a:t>
            </a:r>
          </a:p>
        </p:txBody>
      </p:sp>
      <p:pic>
        <p:nvPicPr>
          <p:cNvPr id="3" name="Picture 2" descr="A:\10.JPG">
            <a:extLst>
              <a:ext uri="{FF2B5EF4-FFF2-40B4-BE49-F238E27FC236}">
                <a16:creationId xmlns:a16="http://schemas.microsoft.com/office/drawing/2014/main" id="{159542C7-88D4-6543-736F-97D0932C34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96" y="-19665"/>
            <a:ext cx="3850533" cy="5721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31D8797-CD45-F0A5-1CC3-B3049DC38BC6}"/>
              </a:ext>
            </a:extLst>
          </p:cNvPr>
          <p:cNvSpPr txBox="1"/>
          <p:nvPr/>
        </p:nvSpPr>
        <p:spPr>
          <a:xfrm>
            <a:off x="4270208" y="337457"/>
            <a:ext cx="3850533" cy="3139321"/>
          </a:xfrm>
          <a:prstGeom prst="rect">
            <a:avLst/>
          </a:prstGeom>
          <a:noFill/>
        </p:spPr>
        <p:txBody>
          <a:bodyPr wrap="square" rtlCol="0">
            <a:spAutoFit/>
          </a:bodyPr>
          <a:lstStyle/>
          <a:p>
            <a:pPr algn="ctr"/>
            <a:r>
              <a:rPr lang="en-US" sz="2000" b="1" dirty="0">
                <a:latin typeface="Calibri" panose="020F0502020204030204" pitchFamily="34" charset="0"/>
                <a:cs typeface="Calibri" panose="020F0502020204030204" pitchFamily="34" charset="0"/>
              </a:rPr>
              <a:t>The Wadi Adai flood hydrograph was reconstructed from witness accounts and surveys of high-water trash marks </a:t>
            </a:r>
          </a:p>
          <a:p>
            <a:pPr algn="ctr"/>
            <a:endParaRPr lang="en-US" sz="2000" b="1" dirty="0">
              <a:latin typeface="Calibri" panose="020F0502020204030204" pitchFamily="34" charset="0"/>
              <a:cs typeface="Calibri" panose="020F0502020204030204" pitchFamily="34" charset="0"/>
            </a:endParaRPr>
          </a:p>
          <a:p>
            <a:pPr algn="ctr"/>
            <a:r>
              <a:rPr lang="en-US" sz="2000" b="1" dirty="0">
                <a:latin typeface="Calibri" panose="020F0502020204030204" pitchFamily="34" charset="0"/>
                <a:cs typeface="Calibri" panose="020F0502020204030204" pitchFamily="34" charset="0"/>
              </a:rPr>
              <a:t>And then used to define the parameters of a  hydrological model for subsequent design application</a:t>
            </a:r>
          </a:p>
          <a:p>
            <a:pPr algn="ctr"/>
            <a:endParaRPr lang="en-US" dirty="0"/>
          </a:p>
        </p:txBody>
      </p:sp>
      <p:sp>
        <p:nvSpPr>
          <p:cNvPr id="5" name="TextBox 4">
            <a:extLst>
              <a:ext uri="{FF2B5EF4-FFF2-40B4-BE49-F238E27FC236}">
                <a16:creationId xmlns:a16="http://schemas.microsoft.com/office/drawing/2014/main" id="{DE98FCDB-238F-1FA6-B3BB-7C72FDA28311}"/>
              </a:ext>
            </a:extLst>
          </p:cNvPr>
          <p:cNvSpPr txBox="1"/>
          <p:nvPr/>
        </p:nvSpPr>
        <p:spPr>
          <a:xfrm>
            <a:off x="4071259" y="3701150"/>
            <a:ext cx="4343399" cy="3416320"/>
          </a:xfrm>
          <a:prstGeom prst="rect">
            <a:avLst/>
          </a:prstGeom>
          <a:noFill/>
        </p:spPr>
        <p:txBody>
          <a:bodyPr wrap="square" rtlCol="0">
            <a:spAutoFit/>
          </a:bodyPr>
          <a:lstStyle/>
          <a:p>
            <a:pPr marL="0" indent="0">
              <a:buNone/>
            </a:pPr>
            <a:r>
              <a:rPr lang="en-US" sz="2400" b="1" dirty="0">
                <a:solidFill>
                  <a:schemeClr val="bg2"/>
                </a:solidFill>
                <a:latin typeface="Calibri" panose="020F0502020204030204" pitchFamily="34" charset="0"/>
                <a:cs typeface="Calibri" panose="020F0502020204030204" pitchFamily="34" charset="0"/>
              </a:rPr>
              <a:t>This regional flood analysis was used for more than 20 years.</a:t>
            </a:r>
          </a:p>
          <a:p>
            <a:pPr marL="0" indent="0">
              <a:buNone/>
            </a:pPr>
            <a:r>
              <a:rPr lang="en-US" sz="2400" b="1" dirty="0">
                <a:solidFill>
                  <a:schemeClr val="bg2"/>
                </a:solidFill>
                <a:latin typeface="Calibri" panose="020F0502020204030204" pitchFamily="34" charset="0"/>
                <a:cs typeface="Calibri" panose="020F0502020204030204" pitchFamily="34" charset="0"/>
              </a:rPr>
              <a:t>But note two other memorable Oman events:</a:t>
            </a:r>
          </a:p>
          <a:p>
            <a:pPr marL="342900" indent="-342900">
              <a:buFont typeface="Arial" panose="020B0604020202020204" pitchFamily="34" charset="0"/>
              <a:buChar char="•"/>
            </a:pPr>
            <a:r>
              <a:rPr lang="en-US" sz="2400" b="1" dirty="0" err="1">
                <a:solidFill>
                  <a:schemeClr val="bg2"/>
                </a:solidFill>
                <a:latin typeface="Calibri" panose="020F0502020204030204" pitchFamily="34" charset="0"/>
                <a:cs typeface="Calibri" panose="020F0502020204030204" pitchFamily="34" charset="0"/>
              </a:rPr>
              <a:t>Masirah</a:t>
            </a:r>
            <a:r>
              <a:rPr lang="en-US" sz="2400" b="1" dirty="0">
                <a:solidFill>
                  <a:schemeClr val="bg2"/>
                </a:solidFill>
                <a:latin typeface="Calibri" panose="020F0502020204030204" pitchFamily="34" charset="0"/>
                <a:cs typeface="Calibri" panose="020F0502020204030204" pitchFamily="34" charset="0"/>
              </a:rPr>
              <a:t> Island 1977 - 431 mm in 1 day </a:t>
            </a:r>
          </a:p>
          <a:p>
            <a:pPr marL="342900" indent="-342900">
              <a:buFont typeface="Arial" panose="020B0604020202020204" pitchFamily="34" charset="0"/>
              <a:buChar char="•"/>
            </a:pPr>
            <a:r>
              <a:rPr lang="en-US" sz="2400" b="1" dirty="0">
                <a:solidFill>
                  <a:schemeClr val="bg2"/>
                </a:solidFill>
                <a:latin typeface="Calibri" panose="020F0502020204030204" pitchFamily="34" charset="0"/>
                <a:cs typeface="Calibri" panose="020F0502020204030204" pitchFamily="34" charset="0"/>
              </a:rPr>
              <a:t>Cyclone </a:t>
            </a:r>
            <a:r>
              <a:rPr lang="en-US" sz="2400" b="1" dirty="0" err="1">
                <a:solidFill>
                  <a:schemeClr val="bg2"/>
                </a:solidFill>
                <a:latin typeface="Calibri" panose="020F0502020204030204" pitchFamily="34" charset="0"/>
                <a:cs typeface="Calibri" panose="020F0502020204030204" pitchFamily="34" charset="0"/>
              </a:rPr>
              <a:t>Gonu</a:t>
            </a:r>
            <a:r>
              <a:rPr lang="en-US" sz="2400" b="1" dirty="0">
                <a:solidFill>
                  <a:schemeClr val="bg2"/>
                </a:solidFill>
                <a:latin typeface="Calibri" panose="020F0502020204030204" pitchFamily="34" charset="0"/>
                <a:cs typeface="Calibri" panose="020F0502020204030204" pitchFamily="34" charset="0"/>
              </a:rPr>
              <a:t> 2007 – 960mm reported</a:t>
            </a:r>
          </a:p>
          <a:p>
            <a:endParaRPr lang="en-US" sz="2400" dirty="0"/>
          </a:p>
        </p:txBody>
      </p:sp>
    </p:spTree>
    <p:extLst>
      <p:ext uri="{BB962C8B-B14F-4D97-AF65-F5344CB8AC3E}">
        <p14:creationId xmlns:p14="http://schemas.microsoft.com/office/powerpoint/2010/main" val="142454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a:themeElements>
    <a:clrScheme name="Custom 3">
      <a:dk1>
        <a:srgbClr val="000000"/>
      </a:dk1>
      <a:lt1>
        <a:srgbClr val="797979"/>
      </a:lt1>
      <a:dk2>
        <a:srgbClr val="000000"/>
      </a:dk2>
      <a:lt2>
        <a:srgbClr val="86B234"/>
      </a:lt2>
      <a:accent1>
        <a:srgbClr val="BBE0E3"/>
      </a:accent1>
      <a:accent2>
        <a:srgbClr val="333399"/>
      </a:accent2>
      <a:accent3>
        <a:srgbClr val="BEBEBE"/>
      </a:accent3>
      <a:accent4>
        <a:srgbClr val="000000"/>
      </a:accent4>
      <a:accent5>
        <a:srgbClr val="DAEDEF"/>
      </a:accent5>
      <a:accent6>
        <a:srgbClr val="2D2D8A"/>
      </a:accent6>
      <a:hlink>
        <a:srgbClr val="008000"/>
      </a:hlink>
      <a:folHlink>
        <a:srgbClr val="99CC00"/>
      </a:folHlink>
    </a:clrScheme>
    <a:fontScheme name="Blank">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0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lank Presentation">
  <a:themeElements>
    <a:clrScheme name="1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1_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022 ASU Template Master (Official from the Hub)">
  <a:themeElements>
    <a:clrScheme name="ASU 2021 Color">
      <a:dk1>
        <a:srgbClr val="191919"/>
      </a:dk1>
      <a:lt1>
        <a:srgbClr val="FFFFFF"/>
      </a:lt1>
      <a:dk2>
        <a:srgbClr val="D0D0D0"/>
      </a:dk2>
      <a:lt2>
        <a:srgbClr val="E8E8E8"/>
      </a:lt2>
      <a:accent1>
        <a:srgbClr val="FFC627"/>
      </a:accent1>
      <a:accent2>
        <a:srgbClr val="8C1D40"/>
      </a:accent2>
      <a:accent3>
        <a:srgbClr val="78BE20"/>
      </a:accent3>
      <a:accent4>
        <a:srgbClr val="FF7F32"/>
      </a:accent4>
      <a:accent5>
        <a:srgbClr val="00A3E0"/>
      </a:accent5>
      <a:accent6>
        <a:srgbClr val="CC2F2F"/>
      </a:accent6>
      <a:hlink>
        <a:srgbClr val="8C1D40"/>
      </a:hlink>
      <a:folHlink>
        <a:srgbClr val="74747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701</TotalTime>
  <Words>3577</Words>
  <Application>Microsoft Office PowerPoint</Application>
  <PresentationFormat>Widescreen</PresentationFormat>
  <Paragraphs>413</Paragraphs>
  <Slides>71</Slides>
  <Notes>35</Notes>
  <HiddenSlides>0</HiddenSlides>
  <MMClips>0</MMClips>
  <ScaleCrop>false</ScaleCrop>
  <HeadingPairs>
    <vt:vector size="8" baseType="variant">
      <vt:variant>
        <vt:lpstr>Fonts Used</vt:lpstr>
      </vt:variant>
      <vt:variant>
        <vt:i4>10</vt:i4>
      </vt:variant>
      <vt:variant>
        <vt:lpstr>Theme</vt:lpstr>
      </vt:variant>
      <vt:variant>
        <vt:i4>7</vt:i4>
      </vt:variant>
      <vt:variant>
        <vt:lpstr>Embedded OLE Servers</vt:lpstr>
      </vt:variant>
      <vt:variant>
        <vt:i4>2</vt:i4>
      </vt:variant>
      <vt:variant>
        <vt:lpstr>Slide Titles</vt:lpstr>
      </vt:variant>
      <vt:variant>
        <vt:i4>71</vt:i4>
      </vt:variant>
    </vt:vector>
  </HeadingPairs>
  <TitlesOfParts>
    <vt:vector size="90" baseType="lpstr">
      <vt:lpstr>Aptos</vt:lpstr>
      <vt:lpstr>Arial</vt:lpstr>
      <vt:lpstr>Arial Black</vt:lpstr>
      <vt:lpstr>Calibri</vt:lpstr>
      <vt:lpstr>Calibri Light</vt:lpstr>
      <vt:lpstr>Courier New</vt:lpstr>
      <vt:lpstr>Georgia</vt:lpstr>
      <vt:lpstr>Times</vt:lpstr>
      <vt:lpstr>Times New Roman</vt:lpstr>
      <vt:lpstr>Wingdings</vt:lpstr>
      <vt:lpstr>Blank</vt:lpstr>
      <vt:lpstr>Custom Design</vt:lpstr>
      <vt:lpstr>1_Blank Presentation</vt:lpstr>
      <vt:lpstr>Office Theme</vt:lpstr>
      <vt:lpstr>2022 ASU Template Master (Official from the Hub)</vt:lpstr>
      <vt:lpstr>1_Office Theme</vt:lpstr>
      <vt:lpstr>2_Office Theme</vt:lpstr>
      <vt:lpstr>Equation</vt:lpstr>
      <vt:lpstr>Equation.3</vt:lpstr>
      <vt:lpstr>Challenges for Hydrological Science in Arid and Semi-Arid Regions Howard Wheater, Canada Excellence Research Chair Laureate &amp; Founding Director, Global Institute for Water Security, University of Saskatchewan, Canada; Emeritus Professor of Hydrology, Imperial College London, UK </vt:lpstr>
      <vt:lpstr>Motivation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Some Lessons Learnt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science issues</vt:lpstr>
      <vt:lpstr>What about other arid areas?</vt:lpstr>
      <vt:lpstr>PowerPoint Presentation</vt:lpstr>
      <vt:lpstr>USDA Walnut Gulch Experimental Watershed raingages locations.</vt:lpstr>
      <vt:lpstr>PowerPoint Presentation</vt:lpstr>
      <vt:lpstr>PowerPoint Presentation</vt:lpstr>
      <vt:lpstr>PowerPoint Presentation</vt:lpstr>
      <vt:lpstr>PowerPoint Presentation</vt:lpstr>
      <vt:lpstr>PowerPoint Presentation</vt:lpstr>
      <vt:lpstr>Modelling challenges</vt:lpstr>
      <vt:lpstr>Modelling flood response in Wadi Ahin, Oman (Al-Qurashi et al. 2007)</vt:lpstr>
      <vt:lpstr>Wadi Ahin, Northern Oman (Area 810 km2) </vt:lpstr>
      <vt:lpstr>KINEROS process representation</vt:lpstr>
      <vt:lpstr>Modelling approach</vt:lpstr>
      <vt:lpstr>Effect of different rainfall interpolation methods</vt:lpstr>
      <vt:lpstr>Alternative performance criteria (objective functions)</vt:lpstr>
      <vt:lpstr>PowerPoint Presentation</vt:lpstr>
      <vt:lpstr>Performance for peak flow (OF1) and volume (OF2) for three prediction strategies – (calibration for OF4)</vt:lpstr>
      <vt:lpstr>Regression models for flow peak and volume with observed data and 90% confidence intervals. </vt:lpstr>
      <vt:lpstr>   Streamflow Presence and Flood Hazard Detection in Arid Rivers</vt:lpstr>
      <vt:lpstr>Small Satellites</vt:lpstr>
      <vt:lpstr>Small Satellites</vt:lpstr>
      <vt:lpstr>Hassayampa River River basin, land cover and hydrography</vt:lpstr>
      <vt:lpstr>Streamflow Presence Hovmoller diagram and aggregations in time and space</vt:lpstr>
      <vt:lpstr>Gila Bend Flooding Hydrography, flood risk and infrastructure</vt:lpstr>
      <vt:lpstr>Gila Bend Flooding August 13-14, 2021, fatal flash flood</vt:lpstr>
      <vt:lpstr>Flood Detection NIR difference method applied to flood conditions</vt:lpstr>
      <vt:lpstr>Conclusions - 1</vt:lpstr>
      <vt:lpstr>Conclusions - 2</vt:lpstr>
      <vt:lpstr>Conclusions -3</vt:lpstr>
      <vt:lpstr>Conclusions - 4</vt:lpstr>
      <vt:lpstr>Conclusions - 5</vt:lpstr>
      <vt:lpstr>For more information: </vt:lpstr>
      <vt:lpstr>Selected papers</vt:lpstr>
      <vt:lpstr>Atacama desert headwaters, Chile Transboundary water management </vt:lpstr>
      <vt:lpstr>PowerPoint Presentation</vt:lpstr>
      <vt:lpstr>Observational and modelling studies are published in a Special Issue of WiresWater (2023/2024), e.g.: </vt:lpstr>
      <vt:lpstr>Sand rivers of Botswana</vt:lpstr>
      <vt:lpstr>Proposed Yucca Mountain Nuclear Waste Repository</vt:lpstr>
      <vt:lpstr>Proposed Yucca Mountain Nuclear Waste Repository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Saskatchewan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 Security and the science agenda Howard Wheater, Canada Excellence Research Chair Laureate, Founding Director, GIWS &amp; Global Water Futures</dc:title>
  <dc:creator>Wheater, Howard</dc:creator>
  <cp:lastModifiedBy>Wheater, Howard</cp:lastModifiedBy>
  <cp:revision>47</cp:revision>
  <dcterms:created xsi:type="dcterms:W3CDTF">2019-10-28T12:37:35Z</dcterms:created>
  <dcterms:modified xsi:type="dcterms:W3CDTF">2025-01-03T18:58:19Z</dcterms:modified>
</cp:coreProperties>
</file>